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0F176-82E4-4A5E-886E-EC17E860A6C5}" v="3" dt="2021-06-07T10:55:56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C7F0F176-82E4-4A5E-886E-EC17E860A6C5}"/>
    <pc:docChg chg="custSel addSld modSld">
      <pc:chgData name="Sridhar Immanni" userId="59c1261a-ccd9-49c3-b312-320455e0bf35" providerId="ADAL" clId="{C7F0F176-82E4-4A5E-886E-EC17E860A6C5}" dt="2021-06-07T11:07:25.100" v="479" actId="20577"/>
      <pc:docMkLst>
        <pc:docMk/>
      </pc:docMkLst>
      <pc:sldChg chg="modSp new mod">
        <pc:chgData name="Sridhar Immanni" userId="59c1261a-ccd9-49c3-b312-320455e0bf35" providerId="ADAL" clId="{C7F0F176-82E4-4A5E-886E-EC17E860A6C5}" dt="2021-06-07T10:45:31.299" v="35" actId="20577"/>
        <pc:sldMkLst>
          <pc:docMk/>
          <pc:sldMk cId="2191263936" sldId="257"/>
        </pc:sldMkLst>
        <pc:spChg chg="mod">
          <ac:chgData name="Sridhar Immanni" userId="59c1261a-ccd9-49c3-b312-320455e0bf35" providerId="ADAL" clId="{C7F0F176-82E4-4A5E-886E-EC17E860A6C5}" dt="2021-06-07T10:44:31.789" v="10" actId="20577"/>
          <ac:spMkLst>
            <pc:docMk/>
            <pc:sldMk cId="2191263936" sldId="257"/>
            <ac:spMk id="2" creationId="{0A52ED17-20F9-49D8-9323-D2E135C19C30}"/>
          </ac:spMkLst>
        </pc:spChg>
        <pc:spChg chg="mod">
          <ac:chgData name="Sridhar Immanni" userId="59c1261a-ccd9-49c3-b312-320455e0bf35" providerId="ADAL" clId="{C7F0F176-82E4-4A5E-886E-EC17E860A6C5}" dt="2021-06-07T10:45:31.299" v="35" actId="20577"/>
          <ac:spMkLst>
            <pc:docMk/>
            <pc:sldMk cId="2191263936" sldId="257"/>
            <ac:spMk id="3" creationId="{603C1560-FC7A-424B-97AC-DF72E6DE90C4}"/>
          </ac:spMkLst>
        </pc:spChg>
      </pc:sldChg>
      <pc:sldChg chg="modSp new mod">
        <pc:chgData name="Sridhar Immanni" userId="59c1261a-ccd9-49c3-b312-320455e0bf35" providerId="ADAL" clId="{C7F0F176-82E4-4A5E-886E-EC17E860A6C5}" dt="2021-06-07T10:46:48.714" v="58" actId="20577"/>
        <pc:sldMkLst>
          <pc:docMk/>
          <pc:sldMk cId="3659663520" sldId="258"/>
        </pc:sldMkLst>
        <pc:spChg chg="mod">
          <ac:chgData name="Sridhar Immanni" userId="59c1261a-ccd9-49c3-b312-320455e0bf35" providerId="ADAL" clId="{C7F0F176-82E4-4A5E-886E-EC17E860A6C5}" dt="2021-06-07T10:45:51.223" v="46" actId="20577"/>
          <ac:spMkLst>
            <pc:docMk/>
            <pc:sldMk cId="3659663520" sldId="258"/>
            <ac:spMk id="2" creationId="{559EAE74-E1E5-43DB-8F4D-2052C00B07F9}"/>
          </ac:spMkLst>
        </pc:spChg>
        <pc:spChg chg="mod">
          <ac:chgData name="Sridhar Immanni" userId="59c1261a-ccd9-49c3-b312-320455e0bf35" providerId="ADAL" clId="{C7F0F176-82E4-4A5E-886E-EC17E860A6C5}" dt="2021-06-07T10:46:48.714" v="58" actId="20577"/>
          <ac:spMkLst>
            <pc:docMk/>
            <pc:sldMk cId="3659663520" sldId="258"/>
            <ac:spMk id="3" creationId="{0FCEBB88-988D-4A6B-89F8-8A64FF10555A}"/>
          </ac:spMkLst>
        </pc:spChg>
      </pc:sldChg>
      <pc:sldChg chg="modSp new mod">
        <pc:chgData name="Sridhar Immanni" userId="59c1261a-ccd9-49c3-b312-320455e0bf35" providerId="ADAL" clId="{C7F0F176-82E4-4A5E-886E-EC17E860A6C5}" dt="2021-06-07T10:48:42.395" v="94" actId="20577"/>
        <pc:sldMkLst>
          <pc:docMk/>
          <pc:sldMk cId="1965881664" sldId="259"/>
        </pc:sldMkLst>
        <pc:spChg chg="mod">
          <ac:chgData name="Sridhar Immanni" userId="59c1261a-ccd9-49c3-b312-320455e0bf35" providerId="ADAL" clId="{C7F0F176-82E4-4A5E-886E-EC17E860A6C5}" dt="2021-06-07T10:47:30.031" v="69" actId="20577"/>
          <ac:spMkLst>
            <pc:docMk/>
            <pc:sldMk cId="1965881664" sldId="259"/>
            <ac:spMk id="2" creationId="{29C68D65-E215-4EDB-815D-7337CB6417E7}"/>
          </ac:spMkLst>
        </pc:spChg>
        <pc:spChg chg="mod">
          <ac:chgData name="Sridhar Immanni" userId="59c1261a-ccd9-49c3-b312-320455e0bf35" providerId="ADAL" clId="{C7F0F176-82E4-4A5E-886E-EC17E860A6C5}" dt="2021-06-07T10:48:42.395" v="94" actId="20577"/>
          <ac:spMkLst>
            <pc:docMk/>
            <pc:sldMk cId="1965881664" sldId="259"/>
            <ac:spMk id="3" creationId="{18118F75-FDF4-44B1-98ED-3DCF473746C8}"/>
          </ac:spMkLst>
        </pc:spChg>
      </pc:sldChg>
      <pc:sldChg chg="addSp delSp modSp new mod modClrScheme chgLayout">
        <pc:chgData name="Sridhar Immanni" userId="59c1261a-ccd9-49c3-b312-320455e0bf35" providerId="ADAL" clId="{C7F0F176-82E4-4A5E-886E-EC17E860A6C5}" dt="2021-06-07T10:51:21.281" v="154" actId="120"/>
        <pc:sldMkLst>
          <pc:docMk/>
          <pc:sldMk cId="27853636" sldId="260"/>
        </pc:sldMkLst>
        <pc:spChg chg="mod ord">
          <ac:chgData name="Sridhar Immanni" userId="59c1261a-ccd9-49c3-b312-320455e0bf35" providerId="ADAL" clId="{C7F0F176-82E4-4A5E-886E-EC17E860A6C5}" dt="2021-06-07T10:51:21.281" v="154" actId="120"/>
          <ac:spMkLst>
            <pc:docMk/>
            <pc:sldMk cId="27853636" sldId="260"/>
            <ac:spMk id="2" creationId="{4A7FAE7A-92CF-4A41-AAA1-4C94A7661019}"/>
          </ac:spMkLst>
        </pc:spChg>
        <pc:spChg chg="del mod ord">
          <ac:chgData name="Sridhar Immanni" userId="59c1261a-ccd9-49c3-b312-320455e0bf35" providerId="ADAL" clId="{C7F0F176-82E4-4A5E-886E-EC17E860A6C5}" dt="2021-06-07T10:49:50.025" v="130" actId="700"/>
          <ac:spMkLst>
            <pc:docMk/>
            <pc:sldMk cId="27853636" sldId="260"/>
            <ac:spMk id="3" creationId="{2D549B6A-478E-43AC-9B5C-36346510D6F7}"/>
          </ac:spMkLst>
        </pc:spChg>
        <pc:spChg chg="add mod ord">
          <ac:chgData name="Sridhar Immanni" userId="59c1261a-ccd9-49c3-b312-320455e0bf35" providerId="ADAL" clId="{C7F0F176-82E4-4A5E-886E-EC17E860A6C5}" dt="2021-06-07T10:50:25.084" v="139" actId="20577"/>
          <ac:spMkLst>
            <pc:docMk/>
            <pc:sldMk cId="27853636" sldId="260"/>
            <ac:spMk id="4" creationId="{A2AB779D-9A3D-4665-8C6F-5C03628B7E52}"/>
          </ac:spMkLst>
        </pc:spChg>
        <pc:spChg chg="add mod ord">
          <ac:chgData name="Sridhar Immanni" userId="59c1261a-ccd9-49c3-b312-320455e0bf35" providerId="ADAL" clId="{C7F0F176-82E4-4A5E-886E-EC17E860A6C5}" dt="2021-06-07T10:50:34.374" v="144" actId="20577"/>
          <ac:spMkLst>
            <pc:docMk/>
            <pc:sldMk cId="27853636" sldId="260"/>
            <ac:spMk id="5" creationId="{1ABC8E19-DCC5-413F-B111-C97054AFA866}"/>
          </ac:spMkLst>
        </pc:spChg>
        <pc:picChg chg="add mod">
          <ac:chgData name="Sridhar Immanni" userId="59c1261a-ccd9-49c3-b312-320455e0bf35" providerId="ADAL" clId="{C7F0F176-82E4-4A5E-886E-EC17E860A6C5}" dt="2021-06-07T10:51:07.460" v="150" actId="14100"/>
          <ac:picMkLst>
            <pc:docMk/>
            <pc:sldMk cId="27853636" sldId="260"/>
            <ac:picMk id="6" creationId="{8A26C6BE-A3DF-4A29-B826-F6ABB1E90360}"/>
          </ac:picMkLst>
        </pc:picChg>
        <pc:picChg chg="add mod">
          <ac:chgData name="Sridhar Immanni" userId="59c1261a-ccd9-49c3-b312-320455e0bf35" providerId="ADAL" clId="{C7F0F176-82E4-4A5E-886E-EC17E860A6C5}" dt="2021-06-07T10:51:13.300" v="153" actId="1076"/>
          <ac:picMkLst>
            <pc:docMk/>
            <pc:sldMk cId="27853636" sldId="260"/>
            <ac:picMk id="7" creationId="{6CD93574-E8C3-4BAA-88D5-E6B0839B2A92}"/>
          </ac:picMkLst>
        </pc:picChg>
      </pc:sldChg>
      <pc:sldChg chg="addSp delSp modSp new mod modClrScheme chgLayout">
        <pc:chgData name="Sridhar Immanni" userId="59c1261a-ccd9-49c3-b312-320455e0bf35" providerId="ADAL" clId="{C7F0F176-82E4-4A5E-886E-EC17E860A6C5}" dt="2021-06-07T10:53:52.023" v="208" actId="20577"/>
        <pc:sldMkLst>
          <pc:docMk/>
          <pc:sldMk cId="4014188633" sldId="261"/>
        </pc:sldMkLst>
        <pc:spChg chg="mod ord">
          <ac:chgData name="Sridhar Immanni" userId="59c1261a-ccd9-49c3-b312-320455e0bf35" providerId="ADAL" clId="{C7F0F176-82E4-4A5E-886E-EC17E860A6C5}" dt="2021-06-07T10:51:49.280" v="166" actId="700"/>
          <ac:spMkLst>
            <pc:docMk/>
            <pc:sldMk cId="4014188633" sldId="261"/>
            <ac:spMk id="2" creationId="{A490E540-6468-4E16-9F0E-A07669E037A3}"/>
          </ac:spMkLst>
        </pc:spChg>
        <pc:spChg chg="del mod ord">
          <ac:chgData name="Sridhar Immanni" userId="59c1261a-ccd9-49c3-b312-320455e0bf35" providerId="ADAL" clId="{C7F0F176-82E4-4A5E-886E-EC17E860A6C5}" dt="2021-06-07T10:51:49.280" v="166" actId="700"/>
          <ac:spMkLst>
            <pc:docMk/>
            <pc:sldMk cId="4014188633" sldId="261"/>
            <ac:spMk id="3" creationId="{0AD1AEB0-115F-44A5-8722-3C4D6687ACE9}"/>
          </ac:spMkLst>
        </pc:spChg>
        <pc:spChg chg="del">
          <ac:chgData name="Sridhar Immanni" userId="59c1261a-ccd9-49c3-b312-320455e0bf35" providerId="ADAL" clId="{C7F0F176-82E4-4A5E-886E-EC17E860A6C5}" dt="2021-06-07T10:51:49.280" v="166" actId="700"/>
          <ac:spMkLst>
            <pc:docMk/>
            <pc:sldMk cId="4014188633" sldId="261"/>
            <ac:spMk id="4" creationId="{3ED1D5CC-37D4-4B4E-BCB9-85B6B42EF582}"/>
          </ac:spMkLst>
        </pc:spChg>
        <pc:spChg chg="add mod ord">
          <ac:chgData name="Sridhar Immanni" userId="59c1261a-ccd9-49c3-b312-320455e0bf35" providerId="ADAL" clId="{C7F0F176-82E4-4A5E-886E-EC17E860A6C5}" dt="2021-06-07T10:53:52.023" v="208" actId="20577"/>
          <ac:spMkLst>
            <pc:docMk/>
            <pc:sldMk cId="4014188633" sldId="261"/>
            <ac:spMk id="5" creationId="{81AC6248-D900-4C28-A2FD-3D6BDEA867DE}"/>
          </ac:spMkLst>
        </pc:spChg>
      </pc:sldChg>
      <pc:sldChg chg="addSp delSp modSp new mod modClrScheme chgLayout">
        <pc:chgData name="Sridhar Immanni" userId="59c1261a-ccd9-49c3-b312-320455e0bf35" providerId="ADAL" clId="{C7F0F176-82E4-4A5E-886E-EC17E860A6C5}" dt="2021-06-07T10:57:13.931" v="269" actId="20577"/>
        <pc:sldMkLst>
          <pc:docMk/>
          <pc:sldMk cId="4144990570" sldId="262"/>
        </pc:sldMkLst>
        <pc:spChg chg="mod ord">
          <ac:chgData name="Sridhar Immanni" userId="59c1261a-ccd9-49c3-b312-320455e0bf35" providerId="ADAL" clId="{C7F0F176-82E4-4A5E-886E-EC17E860A6C5}" dt="2021-06-07T10:55:07.944" v="236" actId="120"/>
          <ac:spMkLst>
            <pc:docMk/>
            <pc:sldMk cId="4144990570" sldId="262"/>
            <ac:spMk id="2" creationId="{F39E01BA-A4D2-404A-A0D7-91E650446884}"/>
          </ac:spMkLst>
        </pc:spChg>
        <pc:spChg chg="del mod ord">
          <ac:chgData name="Sridhar Immanni" userId="59c1261a-ccd9-49c3-b312-320455e0bf35" providerId="ADAL" clId="{C7F0F176-82E4-4A5E-886E-EC17E860A6C5}" dt="2021-06-07T10:55:02.087" v="235" actId="700"/>
          <ac:spMkLst>
            <pc:docMk/>
            <pc:sldMk cId="4144990570" sldId="262"/>
            <ac:spMk id="3" creationId="{5A2BA0BE-4FE8-406F-ABFD-D1EEEBA978BF}"/>
          </ac:spMkLst>
        </pc:spChg>
        <pc:spChg chg="add mod ord">
          <ac:chgData name="Sridhar Immanni" userId="59c1261a-ccd9-49c3-b312-320455e0bf35" providerId="ADAL" clId="{C7F0F176-82E4-4A5E-886E-EC17E860A6C5}" dt="2021-06-07T10:57:13.931" v="269" actId="20577"/>
          <ac:spMkLst>
            <pc:docMk/>
            <pc:sldMk cId="4144990570" sldId="262"/>
            <ac:spMk id="4" creationId="{B6796D58-B888-49D5-90A4-1447283A238E}"/>
          </ac:spMkLst>
        </pc:spChg>
        <pc:spChg chg="add mod ord">
          <ac:chgData name="Sridhar Immanni" userId="59c1261a-ccd9-49c3-b312-320455e0bf35" providerId="ADAL" clId="{C7F0F176-82E4-4A5E-886E-EC17E860A6C5}" dt="2021-06-07T10:57:08.972" v="266" actId="12"/>
          <ac:spMkLst>
            <pc:docMk/>
            <pc:sldMk cId="4144990570" sldId="262"/>
            <ac:spMk id="5" creationId="{CDF4490E-8293-4308-AF25-67498A6A1C03}"/>
          </ac:spMkLst>
        </pc:spChg>
        <pc:spChg chg="add mod">
          <ac:chgData name="Sridhar Immanni" userId="59c1261a-ccd9-49c3-b312-320455e0bf35" providerId="ADAL" clId="{C7F0F176-82E4-4A5E-886E-EC17E860A6C5}" dt="2021-06-07T10:56:14.072" v="249" actId="255"/>
          <ac:spMkLst>
            <pc:docMk/>
            <pc:sldMk cId="4144990570" sldId="262"/>
            <ac:spMk id="6" creationId="{AA039888-6FA0-458B-95FA-FE9323FA2E08}"/>
          </ac:spMkLst>
        </pc:spChg>
      </pc:sldChg>
      <pc:sldChg chg="modSp new mod">
        <pc:chgData name="Sridhar Immanni" userId="59c1261a-ccd9-49c3-b312-320455e0bf35" providerId="ADAL" clId="{C7F0F176-82E4-4A5E-886E-EC17E860A6C5}" dt="2021-06-07T10:59:17.094" v="326" actId="20577"/>
        <pc:sldMkLst>
          <pc:docMk/>
          <pc:sldMk cId="2739330243" sldId="263"/>
        </pc:sldMkLst>
        <pc:spChg chg="mod">
          <ac:chgData name="Sridhar Immanni" userId="59c1261a-ccd9-49c3-b312-320455e0bf35" providerId="ADAL" clId="{C7F0F176-82E4-4A5E-886E-EC17E860A6C5}" dt="2021-06-07T10:59:17.094" v="326" actId="20577"/>
          <ac:spMkLst>
            <pc:docMk/>
            <pc:sldMk cId="2739330243" sldId="263"/>
            <ac:spMk id="2" creationId="{4691D1D5-5997-4E5B-AC54-31374BFC6E3F}"/>
          </ac:spMkLst>
        </pc:spChg>
        <pc:spChg chg="mod">
          <ac:chgData name="Sridhar Immanni" userId="59c1261a-ccd9-49c3-b312-320455e0bf35" providerId="ADAL" clId="{C7F0F176-82E4-4A5E-886E-EC17E860A6C5}" dt="2021-06-07T10:58:51.679" v="289" actId="20577"/>
          <ac:spMkLst>
            <pc:docMk/>
            <pc:sldMk cId="2739330243" sldId="263"/>
            <ac:spMk id="3" creationId="{0EF9E6EF-7D7B-4A4E-8971-87FDBCF46485}"/>
          </ac:spMkLst>
        </pc:spChg>
        <pc:spChg chg="mod">
          <ac:chgData name="Sridhar Immanni" userId="59c1261a-ccd9-49c3-b312-320455e0bf35" providerId="ADAL" clId="{C7F0F176-82E4-4A5E-886E-EC17E860A6C5}" dt="2021-06-07T10:58:40.844" v="285" actId="27636"/>
          <ac:spMkLst>
            <pc:docMk/>
            <pc:sldMk cId="2739330243" sldId="263"/>
            <ac:spMk id="4" creationId="{F04949CF-C7D9-471E-955A-C59FB1615DD8}"/>
          </ac:spMkLst>
        </pc:spChg>
      </pc:sldChg>
      <pc:sldChg chg="addSp delSp modSp new mod modClrScheme chgLayout">
        <pc:chgData name="Sridhar Immanni" userId="59c1261a-ccd9-49c3-b312-320455e0bf35" providerId="ADAL" clId="{C7F0F176-82E4-4A5E-886E-EC17E860A6C5}" dt="2021-06-07T11:00:57.654" v="362" actId="115"/>
        <pc:sldMkLst>
          <pc:docMk/>
          <pc:sldMk cId="984757255" sldId="264"/>
        </pc:sldMkLst>
        <pc:spChg chg="mod ord">
          <ac:chgData name="Sridhar Immanni" userId="59c1261a-ccd9-49c3-b312-320455e0bf35" providerId="ADAL" clId="{C7F0F176-82E4-4A5E-886E-EC17E860A6C5}" dt="2021-06-07T10:59:46.591" v="343" actId="700"/>
          <ac:spMkLst>
            <pc:docMk/>
            <pc:sldMk cId="984757255" sldId="264"/>
            <ac:spMk id="2" creationId="{6DB9CAB8-BBB7-4B01-9813-997F0988BD44}"/>
          </ac:spMkLst>
        </pc:spChg>
        <pc:spChg chg="del mod ord">
          <ac:chgData name="Sridhar Immanni" userId="59c1261a-ccd9-49c3-b312-320455e0bf35" providerId="ADAL" clId="{C7F0F176-82E4-4A5E-886E-EC17E860A6C5}" dt="2021-06-07T10:59:46.591" v="343" actId="700"/>
          <ac:spMkLst>
            <pc:docMk/>
            <pc:sldMk cId="984757255" sldId="264"/>
            <ac:spMk id="3" creationId="{067AA9F7-B4CD-41BA-849A-B77D0EE4D3B0}"/>
          </ac:spMkLst>
        </pc:spChg>
        <pc:spChg chg="del">
          <ac:chgData name="Sridhar Immanni" userId="59c1261a-ccd9-49c3-b312-320455e0bf35" providerId="ADAL" clId="{C7F0F176-82E4-4A5E-886E-EC17E860A6C5}" dt="2021-06-07T10:59:46.591" v="343" actId="700"/>
          <ac:spMkLst>
            <pc:docMk/>
            <pc:sldMk cId="984757255" sldId="264"/>
            <ac:spMk id="4" creationId="{5092AB03-FD41-448E-85A9-C4E965707B8E}"/>
          </ac:spMkLst>
        </pc:spChg>
        <pc:spChg chg="add mod ord">
          <ac:chgData name="Sridhar Immanni" userId="59c1261a-ccd9-49c3-b312-320455e0bf35" providerId="ADAL" clId="{C7F0F176-82E4-4A5E-886E-EC17E860A6C5}" dt="2021-06-07T11:00:57.654" v="362" actId="115"/>
          <ac:spMkLst>
            <pc:docMk/>
            <pc:sldMk cId="984757255" sldId="264"/>
            <ac:spMk id="5" creationId="{0A11736D-C70C-4C13-823D-0FBC9BEBD87D}"/>
          </ac:spMkLst>
        </pc:spChg>
      </pc:sldChg>
      <pc:sldChg chg="modSp new mod">
        <pc:chgData name="Sridhar Immanni" userId="59c1261a-ccd9-49c3-b312-320455e0bf35" providerId="ADAL" clId="{C7F0F176-82E4-4A5E-886E-EC17E860A6C5}" dt="2021-06-07T11:03:46.642" v="400" actId="255"/>
        <pc:sldMkLst>
          <pc:docMk/>
          <pc:sldMk cId="2572468658" sldId="265"/>
        </pc:sldMkLst>
        <pc:spChg chg="mod">
          <ac:chgData name="Sridhar Immanni" userId="59c1261a-ccd9-49c3-b312-320455e0bf35" providerId="ADAL" clId="{C7F0F176-82E4-4A5E-886E-EC17E860A6C5}" dt="2021-06-07T11:02:22.277" v="385" actId="20577"/>
          <ac:spMkLst>
            <pc:docMk/>
            <pc:sldMk cId="2572468658" sldId="265"/>
            <ac:spMk id="2" creationId="{11B09668-B8D6-452E-84FE-39158287C4F4}"/>
          </ac:spMkLst>
        </pc:spChg>
        <pc:spChg chg="mod">
          <ac:chgData name="Sridhar Immanni" userId="59c1261a-ccd9-49c3-b312-320455e0bf35" providerId="ADAL" clId="{C7F0F176-82E4-4A5E-886E-EC17E860A6C5}" dt="2021-06-07T11:03:46.642" v="400" actId="255"/>
          <ac:spMkLst>
            <pc:docMk/>
            <pc:sldMk cId="2572468658" sldId="265"/>
            <ac:spMk id="3" creationId="{FEEEC533-A6C7-4D11-B9C3-424CE65E1101}"/>
          </ac:spMkLst>
        </pc:spChg>
      </pc:sldChg>
      <pc:sldChg chg="modSp new mod">
        <pc:chgData name="Sridhar Immanni" userId="59c1261a-ccd9-49c3-b312-320455e0bf35" providerId="ADAL" clId="{C7F0F176-82E4-4A5E-886E-EC17E860A6C5}" dt="2021-06-07T11:05:43.089" v="448" actId="20577"/>
        <pc:sldMkLst>
          <pc:docMk/>
          <pc:sldMk cId="4005543924" sldId="266"/>
        </pc:sldMkLst>
        <pc:spChg chg="mod">
          <ac:chgData name="Sridhar Immanni" userId="59c1261a-ccd9-49c3-b312-320455e0bf35" providerId="ADAL" clId="{C7F0F176-82E4-4A5E-886E-EC17E860A6C5}" dt="2021-06-07T11:04:10.786" v="408" actId="20577"/>
          <ac:spMkLst>
            <pc:docMk/>
            <pc:sldMk cId="4005543924" sldId="266"/>
            <ac:spMk id="2" creationId="{260564C7-FD56-46AD-9F19-8CB45DFE4A24}"/>
          </ac:spMkLst>
        </pc:spChg>
        <pc:spChg chg="mod">
          <ac:chgData name="Sridhar Immanni" userId="59c1261a-ccd9-49c3-b312-320455e0bf35" providerId="ADAL" clId="{C7F0F176-82E4-4A5E-886E-EC17E860A6C5}" dt="2021-06-07T11:05:43.089" v="448" actId="20577"/>
          <ac:spMkLst>
            <pc:docMk/>
            <pc:sldMk cId="4005543924" sldId="266"/>
            <ac:spMk id="3" creationId="{22D1B3BC-C0A0-4D76-A85E-CCE1C2B24E95}"/>
          </ac:spMkLst>
        </pc:spChg>
      </pc:sldChg>
      <pc:sldChg chg="modSp new mod">
        <pc:chgData name="Sridhar Immanni" userId="59c1261a-ccd9-49c3-b312-320455e0bf35" providerId="ADAL" clId="{C7F0F176-82E4-4A5E-886E-EC17E860A6C5}" dt="2021-06-07T11:06:57.711" v="468" actId="14100"/>
        <pc:sldMkLst>
          <pc:docMk/>
          <pc:sldMk cId="3430386625" sldId="267"/>
        </pc:sldMkLst>
        <pc:spChg chg="mod">
          <ac:chgData name="Sridhar Immanni" userId="59c1261a-ccd9-49c3-b312-320455e0bf35" providerId="ADAL" clId="{C7F0F176-82E4-4A5E-886E-EC17E860A6C5}" dt="2021-06-07T11:06:29.728" v="458" actId="5793"/>
          <ac:spMkLst>
            <pc:docMk/>
            <pc:sldMk cId="3430386625" sldId="267"/>
            <ac:spMk id="2" creationId="{EFDD2FA2-2D6C-4BB2-9A62-037D8AFE17DA}"/>
          </ac:spMkLst>
        </pc:spChg>
        <pc:spChg chg="mod">
          <ac:chgData name="Sridhar Immanni" userId="59c1261a-ccd9-49c3-b312-320455e0bf35" providerId="ADAL" clId="{C7F0F176-82E4-4A5E-886E-EC17E860A6C5}" dt="2021-06-07T11:06:57.711" v="468" actId="14100"/>
          <ac:spMkLst>
            <pc:docMk/>
            <pc:sldMk cId="3430386625" sldId="267"/>
            <ac:spMk id="3" creationId="{64F6B5DF-73F4-4E76-A4AB-28A2C5032C07}"/>
          </ac:spMkLst>
        </pc:spChg>
      </pc:sldChg>
      <pc:sldChg chg="addSp delSp modSp new mod modClrScheme chgLayout">
        <pc:chgData name="Sridhar Immanni" userId="59c1261a-ccd9-49c3-b312-320455e0bf35" providerId="ADAL" clId="{C7F0F176-82E4-4A5E-886E-EC17E860A6C5}" dt="2021-06-07T11:07:25.100" v="479" actId="20577"/>
        <pc:sldMkLst>
          <pc:docMk/>
          <pc:sldMk cId="1166163371" sldId="268"/>
        </pc:sldMkLst>
        <pc:spChg chg="del mod ord">
          <ac:chgData name="Sridhar Immanni" userId="59c1261a-ccd9-49c3-b312-320455e0bf35" providerId="ADAL" clId="{C7F0F176-82E4-4A5E-886E-EC17E860A6C5}" dt="2021-06-07T11:07:20.658" v="470" actId="700"/>
          <ac:spMkLst>
            <pc:docMk/>
            <pc:sldMk cId="1166163371" sldId="268"/>
            <ac:spMk id="2" creationId="{E482F8E3-200D-4546-8050-DD329DDF5137}"/>
          </ac:spMkLst>
        </pc:spChg>
        <pc:spChg chg="del">
          <ac:chgData name="Sridhar Immanni" userId="59c1261a-ccd9-49c3-b312-320455e0bf35" providerId="ADAL" clId="{C7F0F176-82E4-4A5E-886E-EC17E860A6C5}" dt="2021-06-07T11:07:20.658" v="470" actId="700"/>
          <ac:spMkLst>
            <pc:docMk/>
            <pc:sldMk cId="1166163371" sldId="268"/>
            <ac:spMk id="3" creationId="{AD9B2886-7975-49D5-A465-671A6781DD28}"/>
          </ac:spMkLst>
        </pc:spChg>
        <pc:spChg chg="add mod ord">
          <ac:chgData name="Sridhar Immanni" userId="59c1261a-ccd9-49c3-b312-320455e0bf35" providerId="ADAL" clId="{C7F0F176-82E4-4A5E-886E-EC17E860A6C5}" dt="2021-06-07T11:07:25.100" v="479" actId="20577"/>
          <ac:spMkLst>
            <pc:docMk/>
            <pc:sldMk cId="1166163371" sldId="268"/>
            <ac:spMk id="4" creationId="{CA2B4C80-C804-4FCE-B32E-F442987CF9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D005412-91DB-4111-A180-D2DC9482B567}" type="datetimeFigureOut">
              <a:rPr lang="en-IN" smtClean="0"/>
              <a:t>07-06-2021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3249316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37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270996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BC43-046E-4D63-9A36-3A7368E9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90B98-8EF6-4F0F-B2B3-1E2832529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8085-B51B-4BC4-A955-8704B6E6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5412-91DB-4111-A180-D2DC9482B56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246A-89A8-4ACC-9F04-D004E3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8C91-F86C-4F6D-B1CC-6D1709A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8487-403B-478D-8522-E1B2D4F69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0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5412-91DB-4111-A180-D2DC9482B56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8487-403B-478D-8522-E1B2D4F69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7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76CBE13-2A98-42DC-AD4A-C550DAE1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Update, Delete, Alias &amp; more in SQL</a:t>
            </a:r>
          </a:p>
        </p:txBody>
      </p:sp>
    </p:spTree>
    <p:extLst>
      <p:ext uri="{BB962C8B-B14F-4D97-AF65-F5344CB8AC3E}">
        <p14:creationId xmlns:p14="http://schemas.microsoft.com/office/powerpoint/2010/main" val="108027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9668-B8D6-452E-84FE-39158287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INSERT INTO SELECT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C533-A6C7-4D11-B9C3-424CE65E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The INSERT INTO SELECT statement copies data from one table and inserts it into another table.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INSERT INTO SELECT requires that data types in source and target tables match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The existing records in the target table are unaffected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Syntax:</a:t>
            </a:r>
          </a:p>
          <a:p>
            <a:r>
              <a:rPr lang="en-US" sz="2600" i="1" dirty="0">
                <a:solidFill>
                  <a:srgbClr val="0070C0"/>
                </a:solidFill>
              </a:rPr>
              <a:t>Copy all columns from one table to another table: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INSERT INTO </a:t>
            </a:r>
            <a:r>
              <a:rPr lang="en-US" sz="2600" i="1" dirty="0">
                <a:solidFill>
                  <a:srgbClr val="0070C0"/>
                </a:solidFill>
              </a:rPr>
              <a:t>table2 </a:t>
            </a:r>
            <a:r>
              <a:rPr lang="en-US" sz="2600" dirty="0">
                <a:solidFill>
                  <a:srgbClr val="0070C0"/>
                </a:solidFill>
              </a:rPr>
              <a:t>SELECT * FROM </a:t>
            </a:r>
            <a:r>
              <a:rPr lang="en-US" sz="2600" i="1" dirty="0">
                <a:solidFill>
                  <a:srgbClr val="0070C0"/>
                </a:solidFill>
              </a:rPr>
              <a:t>table1 </a:t>
            </a:r>
            <a:r>
              <a:rPr lang="en-US" sz="2600" dirty="0">
                <a:solidFill>
                  <a:srgbClr val="0070C0"/>
                </a:solidFill>
              </a:rPr>
              <a:t>WHERE </a:t>
            </a:r>
            <a:r>
              <a:rPr lang="en-US" sz="2600" i="1" dirty="0">
                <a:solidFill>
                  <a:srgbClr val="0070C0"/>
                </a:solidFill>
              </a:rPr>
              <a:t>condition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</a:p>
          <a:p>
            <a:r>
              <a:rPr lang="en-US" sz="2600" i="1" dirty="0">
                <a:solidFill>
                  <a:srgbClr val="0070C0"/>
                </a:solidFill>
              </a:rPr>
              <a:t>Copy only some columns from one table into another table: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INSERT INTO </a:t>
            </a:r>
            <a:r>
              <a:rPr lang="en-US" sz="2600" i="1" dirty="0">
                <a:solidFill>
                  <a:srgbClr val="0070C0"/>
                </a:solidFill>
              </a:rPr>
              <a:t>table2 </a:t>
            </a:r>
            <a:r>
              <a:rPr lang="en-US" sz="2600" dirty="0">
                <a:solidFill>
                  <a:srgbClr val="0070C0"/>
                </a:solidFill>
              </a:rPr>
              <a:t>(</a:t>
            </a:r>
            <a:r>
              <a:rPr lang="en-US" sz="2600" i="1" dirty="0">
                <a:solidFill>
                  <a:srgbClr val="0070C0"/>
                </a:solidFill>
              </a:rPr>
              <a:t>column1</a:t>
            </a:r>
            <a:r>
              <a:rPr lang="en-US" sz="2600" dirty="0">
                <a:solidFill>
                  <a:srgbClr val="0070C0"/>
                </a:solidFill>
              </a:rPr>
              <a:t>, </a:t>
            </a:r>
            <a:r>
              <a:rPr lang="en-US" sz="2600" i="1" dirty="0">
                <a:solidFill>
                  <a:srgbClr val="0070C0"/>
                </a:solidFill>
              </a:rPr>
              <a:t>column2</a:t>
            </a:r>
            <a:r>
              <a:rPr lang="en-US" sz="2600" dirty="0">
                <a:solidFill>
                  <a:srgbClr val="0070C0"/>
                </a:solidFill>
              </a:rPr>
              <a:t>, </a:t>
            </a:r>
            <a:r>
              <a:rPr lang="en-US" sz="2600" i="1" dirty="0">
                <a:solidFill>
                  <a:srgbClr val="0070C0"/>
                </a:solidFill>
              </a:rPr>
              <a:t>column3</a:t>
            </a:r>
            <a:r>
              <a:rPr lang="en-US" sz="2600" dirty="0">
                <a:solidFill>
                  <a:srgbClr val="0070C0"/>
                </a:solidFill>
              </a:rPr>
              <a:t>, ...)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	SELECT </a:t>
            </a:r>
            <a:r>
              <a:rPr lang="en-US" sz="2600" i="1" dirty="0">
                <a:solidFill>
                  <a:srgbClr val="0070C0"/>
                </a:solidFill>
              </a:rPr>
              <a:t>column1</a:t>
            </a:r>
            <a:r>
              <a:rPr lang="en-US" sz="2600" dirty="0">
                <a:solidFill>
                  <a:srgbClr val="0070C0"/>
                </a:solidFill>
              </a:rPr>
              <a:t>, </a:t>
            </a:r>
            <a:r>
              <a:rPr lang="en-US" sz="2600" i="1" dirty="0">
                <a:solidFill>
                  <a:srgbClr val="0070C0"/>
                </a:solidFill>
              </a:rPr>
              <a:t>column2</a:t>
            </a:r>
            <a:r>
              <a:rPr lang="en-US" sz="2600" dirty="0">
                <a:solidFill>
                  <a:srgbClr val="0070C0"/>
                </a:solidFill>
              </a:rPr>
              <a:t>, </a:t>
            </a:r>
            <a:r>
              <a:rPr lang="en-US" sz="2600" i="1" dirty="0">
                <a:solidFill>
                  <a:srgbClr val="0070C0"/>
                </a:solidFill>
              </a:rPr>
              <a:t>column3</a:t>
            </a:r>
            <a:r>
              <a:rPr lang="en-US" sz="2600" dirty="0">
                <a:solidFill>
                  <a:srgbClr val="0070C0"/>
                </a:solidFill>
              </a:rPr>
              <a:t>, ...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	FROM </a:t>
            </a:r>
            <a:r>
              <a:rPr lang="en-US" sz="2600" i="1" dirty="0">
                <a:solidFill>
                  <a:srgbClr val="0070C0"/>
                </a:solidFill>
              </a:rPr>
              <a:t>table1 </a:t>
            </a:r>
            <a:r>
              <a:rPr lang="en-US" sz="2600" dirty="0">
                <a:solidFill>
                  <a:srgbClr val="0070C0"/>
                </a:solidFill>
              </a:rPr>
              <a:t>WHERE </a:t>
            </a:r>
            <a:r>
              <a:rPr lang="en-US" sz="2600" i="1" dirty="0">
                <a:solidFill>
                  <a:srgbClr val="0070C0"/>
                </a:solidFill>
              </a:rPr>
              <a:t>condition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46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64C7-FD56-46AD-9F19-8CB45DFE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B3BC-C0A0-4D76-A85E-CCE1C2B2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SELECT * INTO </a:t>
            </a:r>
            <a:r>
              <a:rPr lang="en-US" sz="2400" dirty="0" err="1">
                <a:solidFill>
                  <a:srgbClr val="0070C0"/>
                </a:solidFill>
              </a:rPr>
              <a:t>CustBackup</a:t>
            </a:r>
            <a:r>
              <a:rPr lang="en-US" sz="2400" dirty="0">
                <a:solidFill>
                  <a:srgbClr val="0070C0"/>
                </a:solidFill>
              </a:rPr>
              <a:t>  FROM Customers;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SQL statement uses the IN clause to copy the table into a new table in another database: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SELECT * INTO </a:t>
            </a:r>
            <a:r>
              <a:rPr lang="en-US" sz="2400" dirty="0" err="1">
                <a:solidFill>
                  <a:srgbClr val="0070C0"/>
                </a:solidFill>
              </a:rPr>
              <a:t>CustBackup</a:t>
            </a:r>
            <a:r>
              <a:rPr lang="en-US" sz="2400" dirty="0">
                <a:solidFill>
                  <a:srgbClr val="0070C0"/>
                </a:solidFill>
              </a:rPr>
              <a:t> IN ’Backup.mdb’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FROM Customers;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SQL statement copies data from more than one table into a new 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SELECT </a:t>
            </a:r>
            <a:r>
              <a:rPr lang="en-US" sz="2400" dirty="0" err="1">
                <a:solidFill>
                  <a:srgbClr val="0070C0"/>
                </a:solidFill>
              </a:rPr>
              <a:t>Customers.CustomerName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Orders.OrderID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INTO </a:t>
            </a:r>
            <a:r>
              <a:rPr lang="en-US" sz="2400" dirty="0" err="1">
                <a:solidFill>
                  <a:srgbClr val="0070C0"/>
                </a:solidFill>
              </a:rPr>
              <a:t>CustBackup</a:t>
            </a:r>
            <a:r>
              <a:rPr lang="en-US" sz="2400" dirty="0">
                <a:solidFill>
                  <a:srgbClr val="0070C0"/>
                </a:solidFill>
              </a:rPr>
              <a:t> FROM Customers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LEFT JOIN Orders ON </a:t>
            </a:r>
            <a:r>
              <a:rPr lang="en-US" sz="2400" dirty="0" err="1">
                <a:solidFill>
                  <a:srgbClr val="0070C0"/>
                </a:solidFill>
              </a:rPr>
              <a:t>Customers.CustomerID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Orders.CustomerID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554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2FA2-2D6C-4BB2-9A62-037D8AF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B5DF-73F4-4E76-A4AB-28A2C503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767016"/>
            <a:ext cx="11575252" cy="4341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INSERT INTO Customers (</a:t>
            </a:r>
            <a:r>
              <a:rPr lang="en-US" sz="2800" dirty="0" err="1">
                <a:solidFill>
                  <a:srgbClr val="0070C0"/>
                </a:solidFill>
              </a:rPr>
              <a:t>CustomerName</a:t>
            </a:r>
            <a:r>
              <a:rPr lang="en-US" sz="2800" dirty="0">
                <a:solidFill>
                  <a:srgbClr val="0070C0"/>
                </a:solidFill>
              </a:rPr>
              <a:t>, City, Country)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SELECT </a:t>
            </a:r>
            <a:r>
              <a:rPr lang="en-US" sz="2800" dirty="0" err="1">
                <a:solidFill>
                  <a:srgbClr val="0070C0"/>
                </a:solidFill>
              </a:rPr>
              <a:t>SupplierName</a:t>
            </a:r>
            <a:r>
              <a:rPr lang="en-US" sz="2800" dirty="0">
                <a:solidFill>
                  <a:srgbClr val="0070C0"/>
                </a:solidFill>
              </a:rPr>
              <a:t>, City, Country FROM Suppliers;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INSERT INTO Customers (</a:t>
            </a:r>
            <a:r>
              <a:rPr lang="en-US" sz="2800" dirty="0" err="1">
                <a:solidFill>
                  <a:srgbClr val="0070C0"/>
                </a:solidFill>
              </a:rPr>
              <a:t>CustomerName</a:t>
            </a:r>
            <a:r>
              <a:rPr lang="en-US" sz="2800" dirty="0">
                <a:solidFill>
                  <a:srgbClr val="0070C0"/>
                </a:solidFill>
              </a:rPr>
              <a:t>, City, Country)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SELECT </a:t>
            </a:r>
            <a:r>
              <a:rPr lang="en-US" sz="2800" dirty="0" err="1">
                <a:solidFill>
                  <a:srgbClr val="0070C0"/>
                </a:solidFill>
              </a:rPr>
              <a:t>SupplierName</a:t>
            </a:r>
            <a:r>
              <a:rPr lang="en-US" sz="2800" dirty="0">
                <a:solidFill>
                  <a:srgbClr val="0070C0"/>
                </a:solidFill>
              </a:rPr>
              <a:t>, City, Country FROM Suppliers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WHERE Country=‘Delhi’;</a:t>
            </a:r>
          </a:p>
        </p:txBody>
      </p:sp>
    </p:spTree>
    <p:extLst>
      <p:ext uri="{BB962C8B-B14F-4D97-AF65-F5344CB8AC3E}">
        <p14:creationId xmlns:p14="http://schemas.microsoft.com/office/powerpoint/2010/main" val="343038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B4C80-C804-4FCE-B32E-F442987C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ED17-20F9-49D8-9323-D2E135C1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1560-FC7A-424B-97AC-DF72E6DE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The SQL </a:t>
            </a:r>
            <a:r>
              <a:rPr lang="en-US" sz="3200" b="1" dirty="0">
                <a:solidFill>
                  <a:srgbClr val="0070C0"/>
                </a:solidFill>
              </a:rPr>
              <a:t>UPDATE</a:t>
            </a:r>
            <a:r>
              <a:rPr lang="en-US" sz="3200" dirty="0">
                <a:solidFill>
                  <a:srgbClr val="0070C0"/>
                </a:solidFill>
              </a:rPr>
              <a:t> Query is used to modify the existing records in a table</a:t>
            </a:r>
          </a:p>
          <a:p>
            <a:r>
              <a:rPr lang="en-US" sz="3200" dirty="0">
                <a:solidFill>
                  <a:srgbClr val="0070C0"/>
                </a:solidFill>
              </a:rPr>
              <a:t>You can use the WHERE clause with the UPDATE query to update the selected rows, otherwise all the rows would be affected</a:t>
            </a: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UPDATE </a:t>
            </a:r>
            <a:r>
              <a:rPr lang="en-US" sz="3200" dirty="0" err="1">
                <a:solidFill>
                  <a:srgbClr val="0070C0"/>
                </a:solidFill>
              </a:rPr>
              <a:t>table_name</a:t>
            </a:r>
            <a:r>
              <a:rPr lang="en-US" sz="3200" dirty="0">
                <a:solidFill>
                  <a:srgbClr val="0070C0"/>
                </a:solidFill>
              </a:rPr>
              <a:t> SET column1 = value1, column2 = value2...., </a:t>
            </a:r>
            <a:r>
              <a:rPr lang="en-US" sz="3200" dirty="0" err="1">
                <a:solidFill>
                  <a:srgbClr val="0070C0"/>
                </a:solidFill>
              </a:rPr>
              <a:t>columnN</a:t>
            </a:r>
            <a:r>
              <a:rPr lang="en-US" sz="3200" dirty="0">
                <a:solidFill>
                  <a:srgbClr val="0070C0"/>
                </a:solidFill>
              </a:rPr>
              <a:t> = </a:t>
            </a:r>
            <a:r>
              <a:rPr lang="en-US" sz="3200" dirty="0" err="1">
                <a:solidFill>
                  <a:srgbClr val="0070C0"/>
                </a:solidFill>
              </a:rPr>
              <a:t>valueN</a:t>
            </a:r>
            <a:r>
              <a:rPr lang="en-US" sz="3200" dirty="0">
                <a:solidFill>
                  <a:srgbClr val="0070C0"/>
                </a:solidFill>
              </a:rPr>
              <a:t> WHERE [condition];</a:t>
            </a: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SQL&gt; UPDATE CUSTOMER SET ADDRESS = 'Pune' WHERE ID = 6;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26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AE74-E1E5-43DB-8F4D-2052C00B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BB88-988D-4A6B-89F8-8A64FF10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SQL DELETE Query is used to delete the existing records from a table</a:t>
            </a:r>
          </a:p>
          <a:p>
            <a:r>
              <a:rPr lang="en-US" dirty="0">
                <a:solidFill>
                  <a:srgbClr val="0070C0"/>
                </a:solidFill>
              </a:rPr>
              <a:t>You can use the WHERE clause with a DELETE query to delete the selected rows, otherwise all the records would be deleted</a:t>
            </a:r>
          </a:p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DELETE FROM </a:t>
            </a:r>
            <a:r>
              <a:rPr lang="en-US" dirty="0" err="1">
                <a:solidFill>
                  <a:srgbClr val="0070C0"/>
                </a:solidFill>
              </a:rPr>
              <a:t>table_name</a:t>
            </a:r>
            <a:r>
              <a:rPr lang="en-US" dirty="0">
                <a:solidFill>
                  <a:srgbClr val="0070C0"/>
                </a:solidFill>
              </a:rPr>
              <a:t> WHERE [condition];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SQL&gt; DELETE FROM CUSTOMERS WHERE ID = 6;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6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8D65-E215-4EDB-815D-7337CB64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Alias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8F75-FDF4-44B1-98ED-3DCF4737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Renaming a table or a column temporarily by giving another name known as </a:t>
            </a:r>
            <a:r>
              <a:rPr lang="en-US" b="1" dirty="0">
                <a:solidFill>
                  <a:srgbClr val="0070C0"/>
                </a:solidFill>
              </a:rPr>
              <a:t>Alias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use of table aliases is to rename a table in a specific SQL statement</a:t>
            </a:r>
          </a:p>
          <a:p>
            <a:r>
              <a:rPr lang="en-US" dirty="0">
                <a:solidFill>
                  <a:srgbClr val="0070C0"/>
                </a:solidFill>
              </a:rPr>
              <a:t>The renaming is a temporary change and the actual table name does not change in the database</a:t>
            </a:r>
          </a:p>
          <a:p>
            <a:r>
              <a:rPr lang="en-US" dirty="0">
                <a:solidFill>
                  <a:srgbClr val="0070C0"/>
                </a:solidFill>
              </a:rPr>
              <a:t>The column aliases are used to rename a table's columns for the purpose of a particular SQL query</a:t>
            </a:r>
          </a:p>
          <a:p>
            <a:r>
              <a:rPr lang="en-US" dirty="0">
                <a:solidFill>
                  <a:srgbClr val="0070C0"/>
                </a:solidFill>
              </a:rPr>
              <a:t>Table Alias &amp; Column Alias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column1, column2.... FROM </a:t>
            </a:r>
            <a:r>
              <a:rPr lang="en-US" dirty="0" err="1">
                <a:solidFill>
                  <a:srgbClr val="0070C0"/>
                </a:solidFill>
              </a:rPr>
              <a:t>table_name</a:t>
            </a:r>
            <a:r>
              <a:rPr lang="en-US" dirty="0">
                <a:solidFill>
                  <a:srgbClr val="0070C0"/>
                </a:solidFill>
              </a:rPr>
              <a:t> AS </a:t>
            </a:r>
            <a:r>
              <a:rPr lang="en-US" dirty="0" err="1">
                <a:solidFill>
                  <a:srgbClr val="0070C0"/>
                </a:solidFill>
              </a:rPr>
              <a:t>alias_name</a:t>
            </a:r>
            <a:r>
              <a:rPr lang="en-US" dirty="0">
                <a:solidFill>
                  <a:srgbClr val="0070C0"/>
                </a:solidFill>
              </a:rPr>
              <a:t> WHERE [condition];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column_name</a:t>
            </a:r>
            <a:r>
              <a:rPr lang="en-US" dirty="0">
                <a:solidFill>
                  <a:srgbClr val="0070C0"/>
                </a:solidFill>
              </a:rPr>
              <a:t> AS </a:t>
            </a:r>
            <a:r>
              <a:rPr lang="en-US" dirty="0" err="1">
                <a:solidFill>
                  <a:srgbClr val="0070C0"/>
                </a:solidFill>
              </a:rPr>
              <a:t>alias_name</a:t>
            </a:r>
            <a:r>
              <a:rPr lang="en-US" dirty="0">
                <a:solidFill>
                  <a:srgbClr val="0070C0"/>
                </a:solidFill>
              </a:rPr>
              <a:t> FROM </a:t>
            </a:r>
            <a:r>
              <a:rPr lang="en-US" dirty="0" err="1">
                <a:solidFill>
                  <a:srgbClr val="0070C0"/>
                </a:solidFill>
              </a:rPr>
              <a:t>table_name</a:t>
            </a:r>
            <a:r>
              <a:rPr lang="en-US" dirty="0">
                <a:solidFill>
                  <a:srgbClr val="0070C0"/>
                </a:solidFill>
              </a:rPr>
              <a:t> WHERE [condition];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88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AE7A-92CF-4A41-AAA1-4C94A76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for Table and Column Alias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B779D-9A3D-4665-8C6F-5C03628B7E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SQL&gt; SELECT C.ID, C.NAME, C.AGE, O.AMOUNT FROM CUSTOMERS AS C, ORDERS AS O WHERE C.ID = O.CUSTOMER_ID;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C8E19-DCC5-413F-B111-C97054AFA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63651"/>
            <a:ext cx="5696142" cy="486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SQL&gt; SELECT ID AS CUSTOMER_ID, NAME AS CUSTOMER_NAME FROM CUSTOMERS WHERE SALARY IS NOT NULL;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8A26C6BE-A3DF-4A29-B826-F6ABB1E90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2" y="3002381"/>
            <a:ext cx="4164369" cy="3093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6CD93574-E8C3-4BAA-88D5-E6B0839B2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92" y="2972219"/>
            <a:ext cx="4341741" cy="3123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E540-6468-4E16-9F0E-A07669E0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Exists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AC6248-D900-4C28-A2FD-3D6BDEA8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EXISTS operator is used to test the existence of any record in a subquery &amp; returns true if the subquery returns one or more records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SELECT </a:t>
            </a:r>
            <a:r>
              <a:rPr lang="en-US" sz="2000" i="1" dirty="0" err="1">
                <a:solidFill>
                  <a:srgbClr val="0070C0"/>
                </a:solidFill>
              </a:rPr>
              <a:t>column_name</a:t>
            </a:r>
            <a:r>
              <a:rPr lang="en-US" sz="2000" i="1" dirty="0">
                <a:solidFill>
                  <a:srgbClr val="0070C0"/>
                </a:solidFill>
              </a:rPr>
              <a:t>(s)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FROM </a:t>
            </a:r>
            <a:r>
              <a:rPr lang="en-US" sz="2000" i="1" dirty="0" err="1">
                <a:solidFill>
                  <a:srgbClr val="0070C0"/>
                </a:solidFill>
              </a:rPr>
              <a:t>table_name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WHERE EXISTS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(SELECT </a:t>
            </a:r>
            <a:r>
              <a:rPr lang="en-US" sz="2000" i="1" dirty="0" err="1">
                <a:solidFill>
                  <a:srgbClr val="0070C0"/>
                </a:solidFill>
              </a:rPr>
              <a:t>column_name</a:t>
            </a:r>
            <a:r>
              <a:rPr lang="en-US" sz="2000" i="1" dirty="0">
                <a:solidFill>
                  <a:srgbClr val="0070C0"/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</a:rPr>
              <a:t>FROM </a:t>
            </a:r>
            <a:r>
              <a:rPr lang="en-US" sz="2000" i="1" dirty="0" err="1">
                <a:solidFill>
                  <a:srgbClr val="0070C0"/>
                </a:solidFill>
              </a:rPr>
              <a:t>table_name</a:t>
            </a:r>
            <a:r>
              <a:rPr lang="en-US" sz="2000" dirty="0">
                <a:solidFill>
                  <a:srgbClr val="0070C0"/>
                </a:solidFill>
              </a:rPr>
              <a:t> WHERE </a:t>
            </a:r>
            <a:r>
              <a:rPr lang="en-US" sz="2000" i="1" dirty="0">
                <a:solidFill>
                  <a:srgbClr val="0070C0"/>
                </a:solidFill>
              </a:rPr>
              <a:t>condition</a:t>
            </a:r>
            <a:r>
              <a:rPr lang="en-US" sz="20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SELECT </a:t>
            </a:r>
            <a:r>
              <a:rPr lang="en-US" sz="2000" dirty="0" err="1">
                <a:solidFill>
                  <a:srgbClr val="0070C0"/>
                </a:solidFill>
              </a:rPr>
              <a:t>SupplierName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FROM Suppliers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WHERE EXISTS (SELECT ProductName FROM Products WHERE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Products.SupplierID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Suppliers.supplierID</a:t>
            </a:r>
            <a:r>
              <a:rPr lang="en-US" sz="2000" dirty="0">
                <a:solidFill>
                  <a:srgbClr val="0070C0"/>
                </a:solidFill>
              </a:rPr>
              <a:t> AND Price &lt; 20);</a:t>
            </a:r>
          </a:p>
        </p:txBody>
      </p:sp>
    </p:spTree>
    <p:extLst>
      <p:ext uri="{BB962C8B-B14F-4D97-AF65-F5344CB8AC3E}">
        <p14:creationId xmlns:p14="http://schemas.microsoft.com/office/powerpoint/2010/main" val="401418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01BA-A4D2-404A-A0D7-91E65044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SQL ANY and ALL Operators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96D58-B888-49D5-90A4-1447283A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437" y="2125361"/>
            <a:ext cx="5496520" cy="400080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The ANY operator returns true if any of the subquery values meet the condition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SELECT </a:t>
            </a:r>
            <a:r>
              <a:rPr lang="en-US" sz="2600" i="1" dirty="0" err="1">
                <a:solidFill>
                  <a:srgbClr val="0070C0"/>
                </a:solidFill>
              </a:rPr>
              <a:t>column_name</a:t>
            </a:r>
            <a:r>
              <a:rPr lang="en-US" sz="2600" i="1" dirty="0">
                <a:solidFill>
                  <a:srgbClr val="0070C0"/>
                </a:solidFill>
              </a:rPr>
              <a:t>(s)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FROM </a:t>
            </a:r>
            <a:r>
              <a:rPr lang="en-US" sz="2600" i="1" dirty="0" err="1">
                <a:solidFill>
                  <a:srgbClr val="0070C0"/>
                </a:solidFill>
              </a:rPr>
              <a:t>table_name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WHERE </a:t>
            </a:r>
            <a:r>
              <a:rPr lang="en-US" sz="2600" i="1" dirty="0" err="1">
                <a:solidFill>
                  <a:srgbClr val="0070C0"/>
                </a:solidFill>
              </a:rPr>
              <a:t>column_name</a:t>
            </a:r>
            <a:r>
              <a:rPr lang="en-US" sz="2600" i="1" dirty="0">
                <a:solidFill>
                  <a:srgbClr val="0070C0"/>
                </a:solidFill>
              </a:rPr>
              <a:t> operator</a:t>
            </a:r>
            <a:r>
              <a:rPr lang="en-US" sz="2600" dirty="0">
                <a:solidFill>
                  <a:srgbClr val="0070C0"/>
                </a:solidFill>
              </a:rPr>
              <a:t> ANY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(SELECT </a:t>
            </a:r>
            <a:r>
              <a:rPr lang="en-US" sz="2600" i="1" dirty="0" err="1">
                <a:solidFill>
                  <a:srgbClr val="0070C0"/>
                </a:solidFill>
              </a:rPr>
              <a:t>column_name</a:t>
            </a:r>
            <a:r>
              <a:rPr lang="en-US" sz="2600" i="1" dirty="0">
                <a:solidFill>
                  <a:srgbClr val="0070C0"/>
                </a:solidFill>
              </a:rPr>
              <a:t> </a:t>
            </a:r>
            <a:r>
              <a:rPr lang="en-US" sz="2600" dirty="0">
                <a:solidFill>
                  <a:srgbClr val="0070C0"/>
                </a:solidFill>
              </a:rPr>
              <a:t>FROM </a:t>
            </a:r>
          </a:p>
          <a:p>
            <a:pPr marL="0" indent="0">
              <a:buNone/>
            </a:pPr>
            <a:r>
              <a:rPr lang="en-US" sz="2600" i="1" dirty="0">
                <a:solidFill>
                  <a:srgbClr val="0070C0"/>
                </a:solidFill>
              </a:rPr>
              <a:t>   </a:t>
            </a:r>
            <a:r>
              <a:rPr lang="en-US" sz="2600" i="1" dirty="0" err="1">
                <a:solidFill>
                  <a:srgbClr val="0070C0"/>
                </a:solidFill>
              </a:rPr>
              <a:t>table_name</a:t>
            </a:r>
            <a:r>
              <a:rPr lang="en-US" sz="2600" dirty="0">
                <a:solidFill>
                  <a:srgbClr val="0070C0"/>
                </a:solidFill>
              </a:rPr>
              <a:t> WHERE </a:t>
            </a:r>
            <a:r>
              <a:rPr lang="en-US" sz="2600" i="1" dirty="0">
                <a:solidFill>
                  <a:srgbClr val="0070C0"/>
                </a:solidFill>
              </a:rPr>
              <a:t>condition</a:t>
            </a:r>
            <a:r>
              <a:rPr lang="en-US" sz="26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endParaRPr lang="en-IN" sz="2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4490E-8293-4308-AF25-67498A6A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93" y="2125361"/>
            <a:ext cx="5894249" cy="400080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The ALL operator returns true if all of the subquery values meet the condition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SELECT </a:t>
            </a:r>
            <a:r>
              <a:rPr lang="en-US" sz="2600" i="1" dirty="0" err="1">
                <a:solidFill>
                  <a:srgbClr val="0070C0"/>
                </a:solidFill>
              </a:rPr>
              <a:t>column_name</a:t>
            </a:r>
            <a:r>
              <a:rPr lang="en-US" sz="2600" i="1" dirty="0">
                <a:solidFill>
                  <a:srgbClr val="0070C0"/>
                </a:solidFill>
              </a:rPr>
              <a:t>(s)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FROM </a:t>
            </a:r>
            <a:r>
              <a:rPr lang="en-US" sz="2600" i="1" dirty="0" err="1">
                <a:solidFill>
                  <a:srgbClr val="0070C0"/>
                </a:solidFill>
              </a:rPr>
              <a:t>table_name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WHERE </a:t>
            </a:r>
            <a:r>
              <a:rPr lang="en-US" sz="2600" i="1" dirty="0" err="1">
                <a:solidFill>
                  <a:srgbClr val="0070C0"/>
                </a:solidFill>
              </a:rPr>
              <a:t>column_name</a:t>
            </a:r>
            <a:r>
              <a:rPr lang="en-US" sz="2600" i="1" dirty="0">
                <a:solidFill>
                  <a:srgbClr val="0070C0"/>
                </a:solidFill>
              </a:rPr>
              <a:t> operator</a:t>
            </a:r>
            <a:r>
              <a:rPr lang="en-US" sz="2600" dirty="0">
                <a:solidFill>
                  <a:srgbClr val="0070C0"/>
                </a:solidFill>
              </a:rPr>
              <a:t> ALL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(SELECT </a:t>
            </a:r>
            <a:r>
              <a:rPr lang="en-US" sz="2600" i="1" dirty="0" err="1">
                <a:solidFill>
                  <a:srgbClr val="0070C0"/>
                </a:solidFill>
              </a:rPr>
              <a:t>column_name</a:t>
            </a:r>
            <a:r>
              <a:rPr lang="en-US" sz="2600" i="1" dirty="0">
                <a:solidFill>
                  <a:srgbClr val="0070C0"/>
                </a:solidFill>
              </a:rPr>
              <a:t> </a:t>
            </a:r>
            <a:r>
              <a:rPr lang="en-US" sz="2600" dirty="0">
                <a:solidFill>
                  <a:srgbClr val="0070C0"/>
                </a:solidFill>
              </a:rPr>
              <a:t>FROM </a:t>
            </a:r>
          </a:p>
          <a:p>
            <a:pPr marL="0" indent="0">
              <a:buNone/>
            </a:pPr>
            <a:r>
              <a:rPr lang="en-US" sz="2600" i="1" dirty="0">
                <a:solidFill>
                  <a:srgbClr val="0070C0"/>
                </a:solidFill>
              </a:rPr>
              <a:t>    </a:t>
            </a:r>
            <a:r>
              <a:rPr lang="en-US" sz="2600" i="1" dirty="0" err="1">
                <a:solidFill>
                  <a:srgbClr val="0070C0"/>
                </a:solidFill>
              </a:rPr>
              <a:t>table_name</a:t>
            </a:r>
            <a:r>
              <a:rPr lang="en-US" sz="2600" i="1" dirty="0">
                <a:solidFill>
                  <a:srgbClr val="0070C0"/>
                </a:solidFill>
              </a:rPr>
              <a:t> </a:t>
            </a:r>
            <a:r>
              <a:rPr lang="en-US" sz="2600" dirty="0">
                <a:solidFill>
                  <a:srgbClr val="0070C0"/>
                </a:solidFill>
              </a:rPr>
              <a:t>WHERE </a:t>
            </a:r>
            <a:r>
              <a:rPr lang="en-US" sz="2600" i="1" dirty="0">
                <a:solidFill>
                  <a:srgbClr val="0070C0"/>
                </a:solidFill>
              </a:rPr>
              <a:t>condition</a:t>
            </a:r>
            <a:r>
              <a:rPr lang="en-US" sz="2600" dirty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9888-6FA0-458B-95FA-FE9323FA2E08}"/>
              </a:ext>
            </a:extLst>
          </p:cNvPr>
          <p:cNvSpPr txBox="1"/>
          <p:nvPr/>
        </p:nvSpPr>
        <p:spPr>
          <a:xfrm>
            <a:off x="3076832" y="1272746"/>
            <a:ext cx="568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70C0"/>
                </a:solidFill>
              </a:rPr>
              <a:t>Used with a WHERE or HAVING clause.</a:t>
            </a:r>
          </a:p>
        </p:txBody>
      </p:sp>
    </p:spTree>
    <p:extLst>
      <p:ext uri="{BB962C8B-B14F-4D97-AF65-F5344CB8AC3E}">
        <p14:creationId xmlns:p14="http://schemas.microsoft.com/office/powerpoint/2010/main" val="414499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D1D5-5997-4E5B-AC54-31374BFC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of Any and 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E6EF-7D7B-4A4E-8971-87FDBCF46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following SQL statement returns TRUE and lists the product names if it finds ANY records in the </a:t>
            </a:r>
            <a:r>
              <a:rPr lang="en-US" sz="2400" dirty="0" err="1">
                <a:solidFill>
                  <a:srgbClr val="0070C0"/>
                </a:solidFill>
              </a:rPr>
              <a:t>OrderDetails</a:t>
            </a:r>
            <a:r>
              <a:rPr lang="en-US" sz="2400" dirty="0">
                <a:solidFill>
                  <a:srgbClr val="0070C0"/>
                </a:solidFill>
              </a:rPr>
              <a:t> table that quantity = 10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SELECT ProductName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FROM Products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WHERE </a:t>
            </a:r>
            <a:r>
              <a:rPr lang="en-US" sz="2400" dirty="0" err="1">
                <a:solidFill>
                  <a:srgbClr val="0070C0"/>
                </a:solidFill>
              </a:rPr>
              <a:t>ProductID</a:t>
            </a:r>
            <a:r>
              <a:rPr lang="en-US" sz="2400" dirty="0">
                <a:solidFill>
                  <a:srgbClr val="0070C0"/>
                </a:solidFill>
              </a:rPr>
              <a:t> = ANY (SELECT </a:t>
            </a:r>
            <a:r>
              <a:rPr lang="en-US" sz="2400" dirty="0" err="1">
                <a:solidFill>
                  <a:srgbClr val="0070C0"/>
                </a:solidFill>
              </a:rPr>
              <a:t>ProductID</a:t>
            </a:r>
            <a:r>
              <a:rPr lang="en-US" sz="2400" dirty="0">
                <a:solidFill>
                  <a:srgbClr val="0070C0"/>
                </a:solidFill>
              </a:rPr>
              <a:t> FROM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</a:t>
            </a:r>
            <a:r>
              <a:rPr lang="en-US" sz="2400" dirty="0" err="1">
                <a:solidFill>
                  <a:srgbClr val="0070C0"/>
                </a:solidFill>
              </a:rPr>
              <a:t>OrderDetails</a:t>
            </a:r>
            <a:r>
              <a:rPr lang="en-US" sz="2400" dirty="0">
                <a:solidFill>
                  <a:srgbClr val="0070C0"/>
                </a:solidFill>
              </a:rPr>
              <a:t> WHERE Quantity = 10);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949CF-C7D9-471E-955A-C59FB1615D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following SQL statement returns TRUE and lists the product names if ALL the records in the </a:t>
            </a:r>
            <a:r>
              <a:rPr lang="en-US" sz="2400" dirty="0" err="1">
                <a:solidFill>
                  <a:srgbClr val="0070C0"/>
                </a:solidFill>
              </a:rPr>
              <a:t>OrderDetails</a:t>
            </a:r>
            <a:r>
              <a:rPr lang="en-US" sz="2400" dirty="0">
                <a:solidFill>
                  <a:srgbClr val="0070C0"/>
                </a:solidFill>
              </a:rPr>
              <a:t> table has quantity = 10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(This example will return FALSE, because not ALL records in the </a:t>
            </a:r>
            <a:r>
              <a:rPr lang="en-US" sz="2400" dirty="0" err="1">
                <a:solidFill>
                  <a:srgbClr val="0070C0"/>
                </a:solidFill>
              </a:rPr>
              <a:t>OrderDetails</a:t>
            </a:r>
            <a:r>
              <a:rPr lang="en-US" sz="2400" dirty="0">
                <a:solidFill>
                  <a:srgbClr val="0070C0"/>
                </a:solidFill>
              </a:rPr>
              <a:t> table has quantity = 10)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SELECT ProductName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FROM Products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WHERE </a:t>
            </a:r>
            <a:r>
              <a:rPr lang="en-US" sz="2400" dirty="0" err="1">
                <a:solidFill>
                  <a:srgbClr val="0070C0"/>
                </a:solidFill>
              </a:rPr>
              <a:t>ProductID</a:t>
            </a:r>
            <a:r>
              <a:rPr lang="en-US" sz="2400" dirty="0">
                <a:solidFill>
                  <a:srgbClr val="0070C0"/>
                </a:solidFill>
              </a:rPr>
              <a:t> = ALL (SELECT </a:t>
            </a:r>
            <a:r>
              <a:rPr lang="en-US" sz="2400" dirty="0" err="1">
                <a:solidFill>
                  <a:srgbClr val="0070C0"/>
                </a:solidFill>
              </a:rPr>
              <a:t>ProductID</a:t>
            </a:r>
            <a:r>
              <a:rPr lang="en-US" sz="2400" dirty="0">
                <a:solidFill>
                  <a:srgbClr val="0070C0"/>
                </a:solidFill>
              </a:rPr>
              <a:t> FROM </a:t>
            </a:r>
            <a:r>
              <a:rPr lang="en-US" sz="2400" dirty="0" err="1">
                <a:solidFill>
                  <a:srgbClr val="0070C0"/>
                </a:solidFill>
              </a:rPr>
              <a:t>OrderDetails</a:t>
            </a:r>
            <a:r>
              <a:rPr lang="en-US" sz="2400" dirty="0">
                <a:solidFill>
                  <a:srgbClr val="0070C0"/>
                </a:solidFill>
              </a:rPr>
              <a:t> WHERE Quantity = 10);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933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CAB8-BBB7-4B01-9813-997F0988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INTO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1736D-C70C-4C13-823D-0FBC9BEB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It copies data from one table into a new table.</a:t>
            </a:r>
          </a:p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SELECT * INTO </a:t>
            </a:r>
            <a:r>
              <a:rPr lang="en-US" i="1" dirty="0" err="1">
                <a:solidFill>
                  <a:srgbClr val="0070C0"/>
                </a:solidFill>
              </a:rPr>
              <a:t>newtable</a:t>
            </a:r>
            <a:r>
              <a:rPr lang="en-US" dirty="0">
                <a:solidFill>
                  <a:srgbClr val="0070C0"/>
                </a:solidFill>
              </a:rPr>
              <a:t> [IN </a:t>
            </a:r>
            <a:r>
              <a:rPr lang="en-US" i="1" dirty="0" err="1">
                <a:solidFill>
                  <a:srgbClr val="0070C0"/>
                </a:solidFill>
              </a:rPr>
              <a:t>externaldb</a:t>
            </a:r>
            <a:r>
              <a:rPr lang="en-US" dirty="0">
                <a:solidFill>
                  <a:srgbClr val="0070C0"/>
                </a:solidFill>
              </a:rPr>
              <a:t>]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FROM </a:t>
            </a:r>
            <a:r>
              <a:rPr lang="en-US" i="1" dirty="0" err="1">
                <a:solidFill>
                  <a:srgbClr val="0070C0"/>
                </a:solidFill>
              </a:rPr>
              <a:t>oldtable</a:t>
            </a:r>
            <a:br>
              <a:rPr lang="en-US" i="1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WHERE </a:t>
            </a:r>
            <a:r>
              <a:rPr lang="en-US" i="1" dirty="0">
                <a:solidFill>
                  <a:srgbClr val="0070C0"/>
                </a:solidFill>
              </a:rPr>
              <a:t>condition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Copy only some columns into a new table: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SELECT </a:t>
            </a:r>
            <a:r>
              <a:rPr lang="en-US" i="1" dirty="0">
                <a:solidFill>
                  <a:srgbClr val="0070C0"/>
                </a:solidFill>
              </a:rPr>
              <a:t>column1</a:t>
            </a:r>
            <a:r>
              <a:rPr lang="en-US" dirty="0">
                <a:solidFill>
                  <a:srgbClr val="0070C0"/>
                </a:solidFill>
              </a:rPr>
              <a:t>, </a:t>
            </a:r>
            <a:r>
              <a:rPr lang="en-US" i="1" dirty="0">
                <a:solidFill>
                  <a:srgbClr val="0070C0"/>
                </a:solidFill>
              </a:rPr>
              <a:t>column2</a:t>
            </a:r>
            <a:r>
              <a:rPr lang="en-US" dirty="0">
                <a:solidFill>
                  <a:srgbClr val="0070C0"/>
                </a:solidFill>
              </a:rPr>
              <a:t>, </a:t>
            </a:r>
            <a:r>
              <a:rPr lang="en-US" i="1" dirty="0">
                <a:solidFill>
                  <a:srgbClr val="0070C0"/>
                </a:solidFill>
              </a:rPr>
              <a:t>column3</a:t>
            </a:r>
            <a:r>
              <a:rPr lang="en-US" dirty="0">
                <a:solidFill>
                  <a:srgbClr val="0070C0"/>
                </a:solidFill>
              </a:rPr>
              <a:t>, ...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INTO </a:t>
            </a:r>
            <a:r>
              <a:rPr lang="en-US" i="1" dirty="0" err="1">
                <a:solidFill>
                  <a:srgbClr val="0070C0"/>
                </a:solidFill>
              </a:rPr>
              <a:t>newtable</a:t>
            </a:r>
            <a:r>
              <a:rPr lang="en-US" dirty="0">
                <a:solidFill>
                  <a:srgbClr val="0070C0"/>
                </a:solidFill>
              </a:rPr>
              <a:t> [IN </a:t>
            </a:r>
            <a:r>
              <a:rPr lang="en-US" i="1" dirty="0" err="1">
                <a:solidFill>
                  <a:srgbClr val="0070C0"/>
                </a:solidFill>
              </a:rPr>
              <a:t>externaldb</a:t>
            </a:r>
            <a:r>
              <a:rPr lang="en-US" dirty="0">
                <a:solidFill>
                  <a:srgbClr val="0070C0"/>
                </a:solidFill>
              </a:rPr>
              <a:t>]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FROM </a:t>
            </a:r>
            <a:r>
              <a:rPr lang="en-US" i="1" dirty="0" err="1">
                <a:solidFill>
                  <a:srgbClr val="0070C0"/>
                </a:solidFill>
              </a:rPr>
              <a:t>oldtable</a:t>
            </a:r>
            <a:br>
              <a:rPr lang="en-US" i="1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WHERE </a:t>
            </a:r>
            <a:r>
              <a:rPr lang="en-US" i="1" dirty="0">
                <a:solidFill>
                  <a:srgbClr val="0070C0"/>
                </a:solidFill>
              </a:rPr>
              <a:t>condition;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5725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25</TotalTime>
  <Words>938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Gotham HTF Book</vt:lpstr>
      <vt:lpstr>Proxima Nova</vt:lpstr>
      <vt:lpstr>Proxima Nova Rg</vt:lpstr>
      <vt:lpstr>Cloudthat</vt:lpstr>
      <vt:lpstr>Update, Delete, Alias &amp; more in SQL</vt:lpstr>
      <vt:lpstr>SQL UPDATE</vt:lpstr>
      <vt:lpstr>SQL DELETE</vt:lpstr>
      <vt:lpstr>SQL Alias </vt:lpstr>
      <vt:lpstr>Example for Table and Column Alias</vt:lpstr>
      <vt:lpstr>SQL Exists</vt:lpstr>
      <vt:lpstr>SQL ANY and ALL Operators</vt:lpstr>
      <vt:lpstr>Example of Any and All</vt:lpstr>
      <vt:lpstr>SQL SELECT INTO</vt:lpstr>
      <vt:lpstr>SQL INSERT INTO SELECT</vt:lpstr>
      <vt:lpstr>Example</vt:lpstr>
      <vt:lpstr>Example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Update, Delete, Alias &amp; more in SQL</dc:title>
  <dc:creator>Sridhar Immanni</dc:creator>
  <cp:lastModifiedBy>Sridhar Immanni</cp:lastModifiedBy>
  <cp:revision>1</cp:revision>
  <dcterms:created xsi:type="dcterms:W3CDTF">2021-06-07T10:42:36Z</dcterms:created>
  <dcterms:modified xsi:type="dcterms:W3CDTF">2021-06-07T11:07:45Z</dcterms:modified>
</cp:coreProperties>
</file>