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dhar Immanni" userId="59c1261a-ccd9-49c3-b312-320455e0bf35" providerId="ADAL" clId="{DB1413C1-DE8D-452B-B603-7DC3B45D6E4D}"/>
    <pc:docChg chg="custSel addSld modSld">
      <pc:chgData name="Sridhar Immanni" userId="59c1261a-ccd9-49c3-b312-320455e0bf35" providerId="ADAL" clId="{DB1413C1-DE8D-452B-B603-7DC3B45D6E4D}" dt="2021-06-08T05:54:54.818" v="461" actId="113"/>
      <pc:docMkLst>
        <pc:docMk/>
      </pc:docMkLst>
      <pc:sldChg chg="modSp mod">
        <pc:chgData name="Sridhar Immanni" userId="59c1261a-ccd9-49c3-b312-320455e0bf35" providerId="ADAL" clId="{DB1413C1-DE8D-452B-B603-7DC3B45D6E4D}" dt="2021-06-08T05:40:26.607" v="13" actId="20577"/>
        <pc:sldMkLst>
          <pc:docMk/>
          <pc:sldMk cId="1300492337" sldId="256"/>
        </pc:sldMkLst>
        <pc:spChg chg="mod">
          <ac:chgData name="Sridhar Immanni" userId="59c1261a-ccd9-49c3-b312-320455e0bf35" providerId="ADAL" clId="{DB1413C1-DE8D-452B-B603-7DC3B45D6E4D}" dt="2021-06-08T05:40:26.607" v="13" actId="20577"/>
          <ac:spMkLst>
            <pc:docMk/>
            <pc:sldMk cId="1300492337" sldId="256"/>
            <ac:spMk id="8" creationId="{67E38C1E-1704-4A4A-AE53-A424F5DB83FF}"/>
          </ac:spMkLst>
        </pc:spChg>
      </pc:sldChg>
      <pc:sldChg chg="modSp new mod">
        <pc:chgData name="Sridhar Immanni" userId="59c1261a-ccd9-49c3-b312-320455e0bf35" providerId="ADAL" clId="{DB1413C1-DE8D-452B-B603-7DC3B45D6E4D}" dt="2021-06-08T05:41:15.266" v="35" actId="14100"/>
        <pc:sldMkLst>
          <pc:docMk/>
          <pc:sldMk cId="1547546882" sldId="257"/>
        </pc:sldMkLst>
        <pc:spChg chg="mod">
          <ac:chgData name="Sridhar Immanni" userId="59c1261a-ccd9-49c3-b312-320455e0bf35" providerId="ADAL" clId="{DB1413C1-DE8D-452B-B603-7DC3B45D6E4D}" dt="2021-06-08T05:40:57.497" v="30" actId="20577"/>
          <ac:spMkLst>
            <pc:docMk/>
            <pc:sldMk cId="1547546882" sldId="257"/>
            <ac:spMk id="2" creationId="{36F7919E-B4A4-4244-9290-E8FD3D3DE9EF}"/>
          </ac:spMkLst>
        </pc:spChg>
        <pc:spChg chg="mod">
          <ac:chgData name="Sridhar Immanni" userId="59c1261a-ccd9-49c3-b312-320455e0bf35" providerId="ADAL" clId="{DB1413C1-DE8D-452B-B603-7DC3B45D6E4D}" dt="2021-06-08T05:41:15.266" v="35" actId="14100"/>
          <ac:spMkLst>
            <pc:docMk/>
            <pc:sldMk cId="1547546882" sldId="257"/>
            <ac:spMk id="3" creationId="{3AED6FFA-1378-458B-9F78-B8B42EAA6CE8}"/>
          </ac:spMkLst>
        </pc:spChg>
      </pc:sldChg>
      <pc:sldChg chg="modSp new mod">
        <pc:chgData name="Sridhar Immanni" userId="59c1261a-ccd9-49c3-b312-320455e0bf35" providerId="ADAL" clId="{DB1413C1-DE8D-452B-B603-7DC3B45D6E4D}" dt="2021-06-08T05:43:38.541" v="70" actId="14100"/>
        <pc:sldMkLst>
          <pc:docMk/>
          <pc:sldMk cId="2648138823" sldId="258"/>
        </pc:sldMkLst>
        <pc:spChg chg="mod">
          <ac:chgData name="Sridhar Immanni" userId="59c1261a-ccd9-49c3-b312-320455e0bf35" providerId="ADAL" clId="{DB1413C1-DE8D-452B-B603-7DC3B45D6E4D}" dt="2021-06-08T05:41:43.311" v="55" actId="20577"/>
          <ac:spMkLst>
            <pc:docMk/>
            <pc:sldMk cId="2648138823" sldId="258"/>
            <ac:spMk id="2" creationId="{D0F58C25-D652-4B8A-8808-6A3D1416F0CE}"/>
          </ac:spMkLst>
        </pc:spChg>
        <pc:spChg chg="mod">
          <ac:chgData name="Sridhar Immanni" userId="59c1261a-ccd9-49c3-b312-320455e0bf35" providerId="ADAL" clId="{DB1413C1-DE8D-452B-B603-7DC3B45D6E4D}" dt="2021-06-08T05:43:38.541" v="70" actId="14100"/>
          <ac:spMkLst>
            <pc:docMk/>
            <pc:sldMk cId="2648138823" sldId="258"/>
            <ac:spMk id="3" creationId="{4C3C60B1-9038-45DE-9E11-06280BF2256B}"/>
          </ac:spMkLst>
        </pc:spChg>
      </pc:sldChg>
      <pc:sldChg chg="modSp new mod">
        <pc:chgData name="Sridhar Immanni" userId="59c1261a-ccd9-49c3-b312-320455e0bf35" providerId="ADAL" clId="{DB1413C1-DE8D-452B-B603-7DC3B45D6E4D}" dt="2021-06-08T05:45:34.047" v="214" actId="1076"/>
        <pc:sldMkLst>
          <pc:docMk/>
          <pc:sldMk cId="39516589" sldId="259"/>
        </pc:sldMkLst>
        <pc:spChg chg="mod">
          <ac:chgData name="Sridhar Immanni" userId="59c1261a-ccd9-49c3-b312-320455e0bf35" providerId="ADAL" clId="{DB1413C1-DE8D-452B-B603-7DC3B45D6E4D}" dt="2021-06-08T05:45:34.047" v="214" actId="1076"/>
          <ac:spMkLst>
            <pc:docMk/>
            <pc:sldMk cId="39516589" sldId="259"/>
            <ac:spMk id="3" creationId="{41D1C48D-3B48-4E36-BB78-D73472C3F1D2}"/>
          </ac:spMkLst>
        </pc:spChg>
      </pc:sldChg>
      <pc:sldChg chg="modSp new mod">
        <pc:chgData name="Sridhar Immanni" userId="59c1261a-ccd9-49c3-b312-320455e0bf35" providerId="ADAL" clId="{DB1413C1-DE8D-452B-B603-7DC3B45D6E4D}" dt="2021-06-08T05:48:16.179" v="277" actId="27636"/>
        <pc:sldMkLst>
          <pc:docMk/>
          <pc:sldMk cId="1182990936" sldId="260"/>
        </pc:sldMkLst>
        <pc:spChg chg="mod">
          <ac:chgData name="Sridhar Immanni" userId="59c1261a-ccd9-49c3-b312-320455e0bf35" providerId="ADAL" clId="{DB1413C1-DE8D-452B-B603-7DC3B45D6E4D}" dt="2021-06-08T05:45:57.154" v="236" actId="20577"/>
          <ac:spMkLst>
            <pc:docMk/>
            <pc:sldMk cId="1182990936" sldId="260"/>
            <ac:spMk id="2" creationId="{ECD97D95-9A55-4DEB-AF58-1E614AB93E97}"/>
          </ac:spMkLst>
        </pc:spChg>
        <pc:spChg chg="mod">
          <ac:chgData name="Sridhar Immanni" userId="59c1261a-ccd9-49c3-b312-320455e0bf35" providerId="ADAL" clId="{DB1413C1-DE8D-452B-B603-7DC3B45D6E4D}" dt="2021-06-08T05:48:16.179" v="277" actId="27636"/>
          <ac:spMkLst>
            <pc:docMk/>
            <pc:sldMk cId="1182990936" sldId="260"/>
            <ac:spMk id="3" creationId="{8F20A58E-1C04-4F20-8AE8-CC67B9A6CC7C}"/>
          </ac:spMkLst>
        </pc:spChg>
      </pc:sldChg>
      <pc:sldChg chg="modSp new mod">
        <pc:chgData name="Sridhar Immanni" userId="59c1261a-ccd9-49c3-b312-320455e0bf35" providerId="ADAL" clId="{DB1413C1-DE8D-452B-B603-7DC3B45D6E4D}" dt="2021-06-08T05:48:59.696" v="283" actId="14100"/>
        <pc:sldMkLst>
          <pc:docMk/>
          <pc:sldMk cId="3106378481" sldId="261"/>
        </pc:sldMkLst>
        <pc:spChg chg="mod">
          <ac:chgData name="Sridhar Immanni" userId="59c1261a-ccd9-49c3-b312-320455e0bf35" providerId="ADAL" clId="{DB1413C1-DE8D-452B-B603-7DC3B45D6E4D}" dt="2021-06-08T05:48:59.696" v="283" actId="14100"/>
          <ac:spMkLst>
            <pc:docMk/>
            <pc:sldMk cId="3106378481" sldId="261"/>
            <ac:spMk id="3" creationId="{8B5C78A9-317E-4943-B049-09BE6E120361}"/>
          </ac:spMkLst>
        </pc:spChg>
      </pc:sldChg>
      <pc:sldChg chg="modSp new mod">
        <pc:chgData name="Sridhar Immanni" userId="59c1261a-ccd9-49c3-b312-320455e0bf35" providerId="ADAL" clId="{DB1413C1-DE8D-452B-B603-7DC3B45D6E4D}" dt="2021-06-08T05:50:06.297" v="298" actId="20577"/>
        <pc:sldMkLst>
          <pc:docMk/>
          <pc:sldMk cId="1118143762" sldId="262"/>
        </pc:sldMkLst>
        <pc:spChg chg="mod">
          <ac:chgData name="Sridhar Immanni" userId="59c1261a-ccd9-49c3-b312-320455e0bf35" providerId="ADAL" clId="{DB1413C1-DE8D-452B-B603-7DC3B45D6E4D}" dt="2021-06-08T05:50:06.297" v="298" actId="20577"/>
          <ac:spMkLst>
            <pc:docMk/>
            <pc:sldMk cId="1118143762" sldId="262"/>
            <ac:spMk id="3" creationId="{2182E025-1C3C-4C35-AAB0-8E7AB2A7CA98}"/>
          </ac:spMkLst>
        </pc:spChg>
      </pc:sldChg>
      <pc:sldChg chg="modSp new mod">
        <pc:chgData name="Sridhar Immanni" userId="59c1261a-ccd9-49c3-b312-320455e0bf35" providerId="ADAL" clId="{DB1413C1-DE8D-452B-B603-7DC3B45D6E4D}" dt="2021-06-08T05:54:54.818" v="461" actId="113"/>
        <pc:sldMkLst>
          <pc:docMk/>
          <pc:sldMk cId="1141918996" sldId="263"/>
        </pc:sldMkLst>
        <pc:spChg chg="mod">
          <ac:chgData name="Sridhar Immanni" userId="59c1261a-ccd9-49c3-b312-320455e0bf35" providerId="ADAL" clId="{DB1413C1-DE8D-452B-B603-7DC3B45D6E4D}" dt="2021-06-08T05:50:52.241" v="338" actId="20577"/>
          <ac:spMkLst>
            <pc:docMk/>
            <pc:sldMk cId="1141918996" sldId="263"/>
            <ac:spMk id="2" creationId="{84B3A0DB-2ED9-48D2-A1F1-4B5AF9A3ABC5}"/>
          </ac:spMkLst>
        </pc:spChg>
        <pc:spChg chg="mod">
          <ac:chgData name="Sridhar Immanni" userId="59c1261a-ccd9-49c3-b312-320455e0bf35" providerId="ADAL" clId="{DB1413C1-DE8D-452B-B603-7DC3B45D6E4D}" dt="2021-06-08T05:54:54.818" v="461" actId="113"/>
          <ac:spMkLst>
            <pc:docMk/>
            <pc:sldMk cId="1141918996" sldId="263"/>
            <ac:spMk id="3" creationId="{002FDB33-41F5-43CA-876D-54385EF16275}"/>
          </ac:spMkLst>
        </pc:spChg>
      </pc:sldChg>
      <pc:sldChg chg="modSp new mod">
        <pc:chgData name="Sridhar Immanni" userId="59c1261a-ccd9-49c3-b312-320455e0bf35" providerId="ADAL" clId="{DB1413C1-DE8D-452B-B603-7DC3B45D6E4D}" dt="2021-06-08T05:52:00.250" v="369" actId="14100"/>
        <pc:sldMkLst>
          <pc:docMk/>
          <pc:sldMk cId="1532257387" sldId="264"/>
        </pc:sldMkLst>
        <pc:spChg chg="mod">
          <ac:chgData name="Sridhar Immanni" userId="59c1261a-ccd9-49c3-b312-320455e0bf35" providerId="ADAL" clId="{DB1413C1-DE8D-452B-B603-7DC3B45D6E4D}" dt="2021-06-08T05:51:37.217" v="359" actId="20577"/>
          <ac:spMkLst>
            <pc:docMk/>
            <pc:sldMk cId="1532257387" sldId="264"/>
            <ac:spMk id="2" creationId="{41840EC4-A636-4241-92B2-FD6D40F265B6}"/>
          </ac:spMkLst>
        </pc:spChg>
        <pc:spChg chg="mod">
          <ac:chgData name="Sridhar Immanni" userId="59c1261a-ccd9-49c3-b312-320455e0bf35" providerId="ADAL" clId="{DB1413C1-DE8D-452B-B603-7DC3B45D6E4D}" dt="2021-06-08T05:52:00.250" v="369" actId="14100"/>
          <ac:spMkLst>
            <pc:docMk/>
            <pc:sldMk cId="1532257387" sldId="264"/>
            <ac:spMk id="3" creationId="{8044AB97-6FA9-48DD-A83A-5C40D5B22049}"/>
          </ac:spMkLst>
        </pc:spChg>
      </pc:sldChg>
      <pc:sldChg chg="modSp new mod">
        <pc:chgData name="Sridhar Immanni" userId="59c1261a-ccd9-49c3-b312-320455e0bf35" providerId="ADAL" clId="{DB1413C1-DE8D-452B-B603-7DC3B45D6E4D}" dt="2021-06-08T05:52:38.131" v="394" actId="14100"/>
        <pc:sldMkLst>
          <pc:docMk/>
          <pc:sldMk cId="3484775929" sldId="265"/>
        </pc:sldMkLst>
        <pc:spChg chg="mod">
          <ac:chgData name="Sridhar Immanni" userId="59c1261a-ccd9-49c3-b312-320455e0bf35" providerId="ADAL" clId="{DB1413C1-DE8D-452B-B603-7DC3B45D6E4D}" dt="2021-06-08T05:52:23.453" v="389" actId="20577"/>
          <ac:spMkLst>
            <pc:docMk/>
            <pc:sldMk cId="3484775929" sldId="265"/>
            <ac:spMk id="2" creationId="{984094D2-588F-4C7D-B80A-B06D43680AF3}"/>
          </ac:spMkLst>
        </pc:spChg>
        <pc:spChg chg="mod">
          <ac:chgData name="Sridhar Immanni" userId="59c1261a-ccd9-49c3-b312-320455e0bf35" providerId="ADAL" clId="{DB1413C1-DE8D-452B-B603-7DC3B45D6E4D}" dt="2021-06-08T05:52:38.131" v="394" actId="14100"/>
          <ac:spMkLst>
            <pc:docMk/>
            <pc:sldMk cId="3484775929" sldId="265"/>
            <ac:spMk id="3" creationId="{B95EA3F3-BCD3-4147-93FF-905A226D3B9A}"/>
          </ac:spMkLst>
        </pc:spChg>
      </pc:sldChg>
      <pc:sldChg chg="modSp new mod">
        <pc:chgData name="Sridhar Immanni" userId="59c1261a-ccd9-49c3-b312-320455e0bf35" providerId="ADAL" clId="{DB1413C1-DE8D-452B-B603-7DC3B45D6E4D}" dt="2021-06-08T05:53:34.476" v="430" actId="14100"/>
        <pc:sldMkLst>
          <pc:docMk/>
          <pc:sldMk cId="2334926169" sldId="266"/>
        </pc:sldMkLst>
        <pc:spChg chg="mod">
          <ac:chgData name="Sridhar Immanni" userId="59c1261a-ccd9-49c3-b312-320455e0bf35" providerId="ADAL" clId="{DB1413C1-DE8D-452B-B603-7DC3B45D6E4D}" dt="2021-06-08T05:53:00.775" v="419" actId="20577"/>
          <ac:spMkLst>
            <pc:docMk/>
            <pc:sldMk cId="2334926169" sldId="266"/>
            <ac:spMk id="2" creationId="{BA6E22D2-6B5A-4FD7-A235-81E309D9DC5B}"/>
          </ac:spMkLst>
        </pc:spChg>
        <pc:spChg chg="mod">
          <ac:chgData name="Sridhar Immanni" userId="59c1261a-ccd9-49c3-b312-320455e0bf35" providerId="ADAL" clId="{DB1413C1-DE8D-452B-B603-7DC3B45D6E4D}" dt="2021-06-08T05:53:34.476" v="430" actId="14100"/>
          <ac:spMkLst>
            <pc:docMk/>
            <pc:sldMk cId="2334926169" sldId="266"/>
            <ac:spMk id="3" creationId="{53127325-565A-40ED-A391-5E5235DBE8C3}"/>
          </ac:spMkLst>
        </pc:spChg>
      </pc:sldChg>
      <pc:sldChg chg="modSp new mod">
        <pc:chgData name="Sridhar Immanni" userId="59c1261a-ccd9-49c3-b312-320455e0bf35" providerId="ADAL" clId="{DB1413C1-DE8D-452B-B603-7DC3B45D6E4D}" dt="2021-06-08T05:54:11.982" v="446" actId="14100"/>
        <pc:sldMkLst>
          <pc:docMk/>
          <pc:sldMk cId="190102576" sldId="267"/>
        </pc:sldMkLst>
        <pc:spChg chg="mod">
          <ac:chgData name="Sridhar Immanni" userId="59c1261a-ccd9-49c3-b312-320455e0bf35" providerId="ADAL" clId="{DB1413C1-DE8D-452B-B603-7DC3B45D6E4D}" dt="2021-06-08T05:53:49.381" v="439" actId="20577"/>
          <ac:spMkLst>
            <pc:docMk/>
            <pc:sldMk cId="190102576" sldId="267"/>
            <ac:spMk id="2" creationId="{B1EE3B92-B94C-4475-B786-CA5F0C4123DF}"/>
          </ac:spMkLst>
        </pc:spChg>
        <pc:spChg chg="mod">
          <ac:chgData name="Sridhar Immanni" userId="59c1261a-ccd9-49c3-b312-320455e0bf35" providerId="ADAL" clId="{DB1413C1-DE8D-452B-B603-7DC3B45D6E4D}" dt="2021-06-08T05:54:11.982" v="446" actId="14100"/>
          <ac:spMkLst>
            <pc:docMk/>
            <pc:sldMk cId="190102576" sldId="267"/>
            <ac:spMk id="3" creationId="{E96B380B-1B90-4A81-99F8-AD7D4DDB5678}"/>
          </ac:spMkLst>
        </pc:spChg>
      </pc:sldChg>
      <pc:sldChg chg="addSp delSp modSp new mod modClrScheme chgLayout">
        <pc:chgData name="Sridhar Immanni" userId="59c1261a-ccd9-49c3-b312-320455e0bf35" providerId="ADAL" clId="{DB1413C1-DE8D-452B-B603-7DC3B45D6E4D}" dt="2021-06-08T05:54:30.915" v="459" actId="20577"/>
        <pc:sldMkLst>
          <pc:docMk/>
          <pc:sldMk cId="3415616204" sldId="268"/>
        </pc:sldMkLst>
        <pc:spChg chg="del mod ord">
          <ac:chgData name="Sridhar Immanni" userId="59c1261a-ccd9-49c3-b312-320455e0bf35" providerId="ADAL" clId="{DB1413C1-DE8D-452B-B603-7DC3B45D6E4D}" dt="2021-06-08T05:54:24.624" v="448" actId="700"/>
          <ac:spMkLst>
            <pc:docMk/>
            <pc:sldMk cId="3415616204" sldId="268"/>
            <ac:spMk id="2" creationId="{2A91DB33-887D-4126-B01F-6F0000FA3E97}"/>
          </ac:spMkLst>
        </pc:spChg>
        <pc:spChg chg="del">
          <ac:chgData name="Sridhar Immanni" userId="59c1261a-ccd9-49c3-b312-320455e0bf35" providerId="ADAL" clId="{DB1413C1-DE8D-452B-B603-7DC3B45D6E4D}" dt="2021-06-08T05:54:24.624" v="448" actId="700"/>
          <ac:spMkLst>
            <pc:docMk/>
            <pc:sldMk cId="3415616204" sldId="268"/>
            <ac:spMk id="3" creationId="{0BC3E981-68C7-46C0-BDE8-30DA4C1EFFAC}"/>
          </ac:spMkLst>
        </pc:spChg>
        <pc:spChg chg="add mod ord">
          <ac:chgData name="Sridhar Immanni" userId="59c1261a-ccd9-49c3-b312-320455e0bf35" providerId="ADAL" clId="{DB1413C1-DE8D-452B-B603-7DC3B45D6E4D}" dt="2021-06-08T05:54:30.915" v="459" actId="20577"/>
          <ac:spMkLst>
            <pc:docMk/>
            <pc:sldMk cId="3415616204" sldId="268"/>
            <ac:spMk id="4" creationId="{224E06E3-673A-44DF-99C4-24EB4771301F}"/>
          </ac:spMkLst>
        </pc:spChg>
      </pc:sldChg>
    </pc:docChg>
  </pc:docChgLst>
  <pc:docChgLst>
    <pc:chgData name="Madhukar Wakhare" userId="abdae305-bd55-4c55-a17d-bcc11d150559" providerId="ADAL" clId="{46FB8CAA-71D2-40F8-8702-03E3043C80F3}"/>
    <pc:docChg chg="modSld">
      <pc:chgData name="Madhukar Wakhare" userId="abdae305-bd55-4c55-a17d-bcc11d150559" providerId="ADAL" clId="{46FB8CAA-71D2-40F8-8702-03E3043C80F3}" dt="2022-10-12T10:40:02.407" v="0" actId="20577"/>
      <pc:docMkLst>
        <pc:docMk/>
      </pc:docMkLst>
      <pc:sldChg chg="modSp mod">
        <pc:chgData name="Madhukar Wakhare" userId="abdae305-bd55-4c55-a17d-bcc11d150559" providerId="ADAL" clId="{46FB8CAA-71D2-40F8-8702-03E3043C80F3}" dt="2022-10-12T10:40:02.407" v="0" actId="20577"/>
        <pc:sldMkLst>
          <pc:docMk/>
          <pc:sldMk cId="3106378481" sldId="261"/>
        </pc:sldMkLst>
        <pc:spChg chg="mod">
          <ac:chgData name="Madhukar Wakhare" userId="abdae305-bd55-4c55-a17d-bcc11d150559" providerId="ADAL" clId="{46FB8CAA-71D2-40F8-8702-03E3043C80F3}" dt="2022-10-12T10:40:02.407" v="0" actId="20577"/>
          <ac:spMkLst>
            <pc:docMk/>
            <pc:sldMk cId="3106378481" sldId="261"/>
            <ac:spMk id="3" creationId="{8B5C78A9-317E-4943-B049-09BE6E1203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1"/>
            <a:ext cx="3278155" cy="474724"/>
          </a:xfrm>
        </p:spPr>
        <p:txBody>
          <a:bodyPr/>
          <a:lstStyle>
            <a:lvl1pPr>
              <a:defRPr sz="2133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0A880F08-2E5A-4DCB-964F-119A9B97CCE2}" type="datetimeFigureOut">
              <a:rPr lang="en-IN" smtClean="0"/>
              <a:t>12-10-2022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00"/>
            <a:ext cx="12192000" cy="24709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2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1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32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8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</p:spTree>
    <p:extLst>
      <p:ext uri="{BB962C8B-B14F-4D97-AF65-F5344CB8AC3E}">
        <p14:creationId xmlns:p14="http://schemas.microsoft.com/office/powerpoint/2010/main" val="1666147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399" y="2764635"/>
            <a:ext cx="11602072" cy="656655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4267" b="0" i="0" spc="-167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623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1" y="190239"/>
            <a:ext cx="11564999" cy="656655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37" y="1266271"/>
            <a:ext cx="5496520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3" y="1263651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121920" tIns="60960" rIns="121920" bIns="60960" rtlCol="0">
            <a:normAutofit fontScale="25000" lnSpcReduction="20000"/>
          </a:bodyPr>
          <a:lstStyle/>
          <a:p>
            <a:pPr marL="457189" lvl="0" indent="-457189">
              <a:spcBef>
                <a:spcPct val="20000"/>
              </a:spcBef>
              <a:buFont typeface="Arial" pitchFamily="34" charset="0"/>
              <a:buChar char="•"/>
            </a:pPr>
            <a:endParaRPr sz="32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7" y="1028734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</p:spTree>
    <p:extLst>
      <p:ext uri="{BB962C8B-B14F-4D97-AF65-F5344CB8AC3E}">
        <p14:creationId xmlns:p14="http://schemas.microsoft.com/office/powerpoint/2010/main" val="404185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05643"/>
            <a:ext cx="10972800" cy="656655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2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A4AA-0A3F-434F-90E9-6445DFDCF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B01DD-F8C9-4DFC-BFDE-F49B80BD0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0D654-E535-48A2-B46B-8A2D7258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0F08-2E5A-4DCB-964F-119A9B97CCE2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F417-AD8E-4932-A693-60C56C17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B5055-14D1-4DC6-9344-90BD141D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3206-4B02-4DD3-B40D-D1BCFE0FA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37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80F08-2E5A-4DCB-964F-119A9B97CCE2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73206-4B02-4DD3-B40D-D1BCFE0FA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21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1219170" rtl="0" eaLnBrk="1" latinLnBrk="0" hangingPunct="1">
        <a:spcBef>
          <a:spcPct val="0"/>
        </a:spcBef>
        <a:buNone/>
        <a:defRPr sz="5333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3733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7E38C1E-1704-4A4A-AE53-A424F5DB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/>
          <a:lstStyle/>
          <a:p>
            <a:r>
              <a:rPr lang="en-US" dirty="0"/>
              <a:t>SQL Case Study</a:t>
            </a:r>
          </a:p>
        </p:txBody>
      </p:sp>
    </p:spTree>
    <p:extLst>
      <p:ext uri="{BB962C8B-B14F-4D97-AF65-F5344CB8AC3E}">
        <p14:creationId xmlns:p14="http://schemas.microsoft.com/office/powerpoint/2010/main" val="130049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94D2-588F-4C7D-B80A-B06D4368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EA3F3-BCD3-4147-93FF-905A226D3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727200"/>
            <a:ext cx="11419610" cy="4381616"/>
          </a:xfrm>
        </p:spPr>
        <p:txBody>
          <a:bodyPr/>
          <a:lstStyle/>
          <a:p>
            <a:pPr marL="621665" indent="-609600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lang="en-US" sz="3200" spc="-5" dirty="0">
                <a:solidFill>
                  <a:srgbClr val="0070C0"/>
                </a:solidFill>
                <a:cs typeface="Arial"/>
              </a:rPr>
              <a:t>How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many hotels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are</a:t>
            </a:r>
            <a:r>
              <a:rPr lang="en-US" sz="3200" spc="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there?</a:t>
            </a:r>
            <a:endParaRPr lang="en-US" sz="3200" dirty="0">
              <a:solidFill>
                <a:srgbClr val="0070C0"/>
              </a:solidFill>
              <a:cs typeface="Arial"/>
            </a:endParaRPr>
          </a:p>
          <a:p>
            <a:pPr marL="621665" indent="-60960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lang="en-US" sz="3200" spc="-5" dirty="0">
                <a:solidFill>
                  <a:srgbClr val="0070C0"/>
                </a:solidFill>
                <a:cs typeface="Arial"/>
              </a:rPr>
              <a:t>What is the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average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price of </a:t>
            </a:r>
            <a:r>
              <a:rPr lang="en-US" sz="3200" dirty="0">
                <a:solidFill>
                  <a:srgbClr val="0070C0"/>
                </a:solidFill>
                <a:cs typeface="Arial"/>
              </a:rPr>
              <a:t>a</a:t>
            </a:r>
            <a:r>
              <a:rPr lang="en-US" sz="3200" spc="-5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room?</a:t>
            </a:r>
            <a:endParaRPr lang="en-US" sz="3200" dirty="0">
              <a:solidFill>
                <a:srgbClr val="0070C0"/>
              </a:solidFill>
              <a:cs typeface="Arial"/>
            </a:endParaRPr>
          </a:p>
          <a:p>
            <a:pPr marL="622300" marR="5080" indent="-609600">
              <a:lnSpc>
                <a:spcPts val="3829"/>
              </a:lnSpc>
              <a:spcBef>
                <a:spcPts val="90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lang="en-US" sz="3200" spc="-5" dirty="0">
                <a:solidFill>
                  <a:srgbClr val="0070C0"/>
                </a:solidFill>
                <a:cs typeface="Arial"/>
              </a:rPr>
              <a:t>What is the total revenue per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night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from  all double</a:t>
            </a:r>
            <a:r>
              <a:rPr lang="en-US" sz="3200" spc="-1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rooms?</a:t>
            </a:r>
            <a:endParaRPr lang="en-US" sz="3200" dirty="0">
              <a:solidFill>
                <a:srgbClr val="0070C0"/>
              </a:solidFill>
              <a:cs typeface="Arial"/>
            </a:endParaRPr>
          </a:p>
          <a:p>
            <a:pPr marL="622300" marR="182880" indent="-609600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lang="en-US" sz="3200" spc="-5" dirty="0">
                <a:solidFill>
                  <a:srgbClr val="0070C0"/>
                </a:solidFill>
                <a:cs typeface="Arial"/>
              </a:rPr>
              <a:t>How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many different guests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have made 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bookings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for</a:t>
            </a:r>
            <a:r>
              <a:rPr lang="en-US" sz="320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August?</a:t>
            </a:r>
            <a:endParaRPr lang="en-US" sz="3200" dirty="0">
              <a:solidFill>
                <a:srgbClr val="0070C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477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2D2-6B5A-4FD7-A235-81E309D9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&amp; Joins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27325-565A-40ED-A391-5E5235DB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1478844"/>
            <a:ext cx="11453476" cy="4629972"/>
          </a:xfrm>
        </p:spPr>
        <p:txBody>
          <a:bodyPr>
            <a:normAutofit/>
          </a:bodyPr>
          <a:lstStyle/>
          <a:p>
            <a:pPr marL="469900" marR="394970" indent="-457200">
              <a:lnSpc>
                <a:spcPts val="2580"/>
              </a:lnSpc>
              <a:spcBef>
                <a:spcPts val="434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US" sz="2600" spc="-5" dirty="0">
                <a:solidFill>
                  <a:srgbClr val="0070C0"/>
                </a:solidFill>
                <a:latin typeface="Arial"/>
                <a:cs typeface="Arial"/>
              </a:rPr>
              <a:t>List the price and type of all rooms at the Grosvenor  Hotel.</a:t>
            </a:r>
            <a:endParaRPr lang="en-US" sz="26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US" sz="2600" spc="-5" dirty="0">
                <a:solidFill>
                  <a:srgbClr val="0070C0"/>
                </a:solidFill>
                <a:latin typeface="Arial"/>
                <a:cs typeface="Arial"/>
              </a:rPr>
              <a:t>List </a:t>
            </a:r>
            <a:r>
              <a:rPr lang="en-US" sz="2600" dirty="0">
                <a:solidFill>
                  <a:srgbClr val="0070C0"/>
                </a:solidFill>
                <a:latin typeface="Arial"/>
                <a:cs typeface="Arial"/>
              </a:rPr>
              <a:t>all </a:t>
            </a:r>
            <a:r>
              <a:rPr lang="en-US" sz="2600" spc="-5" dirty="0">
                <a:solidFill>
                  <a:srgbClr val="0070C0"/>
                </a:solidFill>
                <a:latin typeface="Arial"/>
                <a:cs typeface="Arial"/>
              </a:rPr>
              <a:t>guests currently staying at the Grosvenor</a:t>
            </a:r>
            <a:r>
              <a:rPr lang="en-US" sz="2600" spc="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600" spc="-5" dirty="0">
                <a:solidFill>
                  <a:srgbClr val="0070C0"/>
                </a:solidFill>
                <a:latin typeface="Arial"/>
                <a:cs typeface="Arial"/>
              </a:rPr>
              <a:t>Hotel</a:t>
            </a:r>
            <a:endParaRPr lang="en-US" sz="26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469900" marR="171450" indent="-457200">
              <a:lnSpc>
                <a:spcPct val="89800"/>
              </a:lnSpc>
              <a:spcBef>
                <a:spcPts val="5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US" sz="2600" spc="-5" dirty="0">
                <a:solidFill>
                  <a:srgbClr val="0070C0"/>
                </a:solidFill>
                <a:latin typeface="Arial"/>
                <a:cs typeface="Arial"/>
              </a:rPr>
              <a:t>List the details of all rooms at the Grosvenor Hotel,  </a:t>
            </a:r>
            <a:r>
              <a:rPr lang="en-US" sz="2600" dirty="0">
                <a:solidFill>
                  <a:srgbClr val="0070C0"/>
                </a:solidFill>
                <a:latin typeface="Arial"/>
                <a:cs typeface="Arial"/>
              </a:rPr>
              <a:t>including </a:t>
            </a:r>
            <a:r>
              <a:rPr lang="en-US" sz="2600" spc="-5" dirty="0">
                <a:solidFill>
                  <a:srgbClr val="0070C0"/>
                </a:solidFill>
                <a:latin typeface="Arial"/>
                <a:cs typeface="Arial"/>
              </a:rPr>
              <a:t>the name of the guest staying </a:t>
            </a:r>
            <a:r>
              <a:rPr lang="en-US" sz="2600" dirty="0">
                <a:solidFill>
                  <a:srgbClr val="0070C0"/>
                </a:solidFill>
                <a:latin typeface="Arial"/>
                <a:cs typeface="Arial"/>
              </a:rPr>
              <a:t>in </a:t>
            </a:r>
            <a:r>
              <a:rPr lang="en-US" sz="2600" spc="-5" dirty="0">
                <a:solidFill>
                  <a:srgbClr val="0070C0"/>
                </a:solidFill>
                <a:latin typeface="Arial"/>
                <a:cs typeface="Arial"/>
              </a:rPr>
              <a:t>the room, if  the room is</a:t>
            </a:r>
            <a:r>
              <a:rPr lang="en-US" sz="2600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600" spc="-5" dirty="0">
                <a:solidFill>
                  <a:srgbClr val="0070C0"/>
                </a:solidFill>
                <a:latin typeface="Arial"/>
                <a:cs typeface="Arial"/>
              </a:rPr>
              <a:t>occupied</a:t>
            </a:r>
            <a:endParaRPr lang="en-US" sz="26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469900" marR="1191260" indent="-457200">
              <a:lnSpc>
                <a:spcPts val="2590"/>
              </a:lnSpc>
              <a:spcBef>
                <a:spcPts val="6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US" sz="2600" spc="-5" dirty="0">
                <a:solidFill>
                  <a:srgbClr val="0070C0"/>
                </a:solidFill>
                <a:latin typeface="Arial"/>
                <a:cs typeface="Arial"/>
              </a:rPr>
              <a:t>What is the total </a:t>
            </a:r>
            <a:r>
              <a:rPr lang="en-US" sz="2600" dirty="0">
                <a:solidFill>
                  <a:srgbClr val="0070C0"/>
                </a:solidFill>
                <a:latin typeface="Arial"/>
                <a:cs typeface="Arial"/>
              </a:rPr>
              <a:t>income </a:t>
            </a:r>
            <a:r>
              <a:rPr lang="en-US" sz="2600" spc="-5" dirty="0">
                <a:solidFill>
                  <a:srgbClr val="0070C0"/>
                </a:solidFill>
                <a:latin typeface="Arial"/>
                <a:cs typeface="Arial"/>
              </a:rPr>
              <a:t>from bookings for the  Grosvenor Hotel</a:t>
            </a:r>
            <a:r>
              <a:rPr lang="en-US" sz="2600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600" spc="-5" dirty="0">
                <a:solidFill>
                  <a:srgbClr val="0070C0"/>
                </a:solidFill>
                <a:latin typeface="Arial"/>
                <a:cs typeface="Arial"/>
              </a:rPr>
              <a:t>today?</a:t>
            </a:r>
            <a:endParaRPr lang="en-US" sz="26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469900" marR="610235" indent="-457200">
              <a:lnSpc>
                <a:spcPts val="2580"/>
              </a:lnSpc>
              <a:spcBef>
                <a:spcPts val="59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US" sz="2600" spc="-5" dirty="0">
                <a:solidFill>
                  <a:srgbClr val="0070C0"/>
                </a:solidFill>
                <a:latin typeface="Arial"/>
                <a:cs typeface="Arial"/>
              </a:rPr>
              <a:t>List the rooms that are currently unoccupied at the  Grosvenor</a:t>
            </a:r>
            <a:r>
              <a:rPr lang="en-US" sz="2600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600" spc="-5" dirty="0">
                <a:solidFill>
                  <a:srgbClr val="0070C0"/>
                </a:solidFill>
                <a:latin typeface="Arial"/>
                <a:cs typeface="Arial"/>
              </a:rPr>
              <a:t>Hotel</a:t>
            </a:r>
            <a:endParaRPr lang="en-US" sz="26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469900" marR="122555" indent="-457200">
              <a:lnSpc>
                <a:spcPts val="2580"/>
              </a:lnSpc>
              <a:spcBef>
                <a:spcPts val="59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US" sz="2600" spc="-5" dirty="0">
                <a:solidFill>
                  <a:srgbClr val="0070C0"/>
                </a:solidFill>
                <a:latin typeface="Arial"/>
                <a:cs typeface="Arial"/>
              </a:rPr>
              <a:t>What is the lost income from unoccupied rooms at the  Grosvenor</a:t>
            </a:r>
            <a:r>
              <a:rPr lang="en-US" sz="2600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600" spc="-5" dirty="0">
                <a:solidFill>
                  <a:srgbClr val="0070C0"/>
                </a:solidFill>
                <a:latin typeface="Arial"/>
                <a:cs typeface="Arial"/>
              </a:rPr>
              <a:t>Hotel?</a:t>
            </a:r>
            <a:endParaRPr lang="en-US" sz="2600" dirty="0">
              <a:solidFill>
                <a:srgbClr val="0070C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926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3B92-B94C-4475-B786-CA5F0C41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B380B-1B90-4A81-99F8-AD7D4DDB5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21" y="1524000"/>
            <a:ext cx="11408321" cy="4584816"/>
          </a:xfrm>
        </p:spPr>
        <p:txBody>
          <a:bodyPr/>
          <a:lstStyle/>
          <a:p>
            <a:pPr marL="621665" indent="-60960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lang="en-US" sz="3200" spc="-5" dirty="0">
                <a:solidFill>
                  <a:srgbClr val="0070C0"/>
                </a:solidFill>
                <a:cs typeface="Arial"/>
              </a:rPr>
              <a:t>List the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number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of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rooms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in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each</a:t>
            </a:r>
            <a:r>
              <a:rPr lang="en-US" sz="3200" spc="-2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hotel</a:t>
            </a:r>
            <a:endParaRPr lang="en-US" sz="3200" dirty="0">
              <a:solidFill>
                <a:srgbClr val="0070C0"/>
              </a:solidFill>
              <a:cs typeface="Arial"/>
            </a:endParaRPr>
          </a:p>
          <a:p>
            <a:pPr marL="622300" marR="5080" indent="-609600">
              <a:lnSpc>
                <a:spcPts val="3440"/>
              </a:lnSpc>
              <a:spcBef>
                <a:spcPts val="819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lang="en-US" sz="3200" spc="-5" dirty="0">
                <a:solidFill>
                  <a:srgbClr val="0070C0"/>
                </a:solidFill>
                <a:cs typeface="Arial"/>
              </a:rPr>
              <a:t>List the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number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of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rooms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in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each hotel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in 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London</a:t>
            </a:r>
            <a:endParaRPr lang="en-US" sz="3200" dirty="0">
              <a:solidFill>
                <a:srgbClr val="0070C0"/>
              </a:solidFill>
              <a:cs typeface="Arial"/>
            </a:endParaRPr>
          </a:p>
          <a:p>
            <a:pPr marL="622300" marR="50165" indent="-609600">
              <a:lnSpc>
                <a:spcPts val="3460"/>
              </a:lnSpc>
              <a:spcBef>
                <a:spcPts val="76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lang="en-US" sz="3200" spc="-5" dirty="0">
                <a:solidFill>
                  <a:srgbClr val="0070C0"/>
                </a:solidFill>
                <a:cs typeface="Arial"/>
              </a:rPr>
              <a:t>What is the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average number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of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bookings 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for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each hotel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in</a:t>
            </a:r>
            <a:r>
              <a:rPr lang="en-US" sz="3200" spc="-2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August?</a:t>
            </a:r>
            <a:endParaRPr lang="en-US" sz="3200" dirty="0">
              <a:solidFill>
                <a:srgbClr val="0070C0"/>
              </a:solidFill>
              <a:cs typeface="Arial"/>
            </a:endParaRPr>
          </a:p>
          <a:p>
            <a:pPr marL="622300" marR="840740" indent="-609600">
              <a:lnSpc>
                <a:spcPts val="3440"/>
              </a:lnSpc>
              <a:spcBef>
                <a:spcPts val="76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lang="en-US" sz="3200" spc="-5" dirty="0">
                <a:solidFill>
                  <a:srgbClr val="0070C0"/>
                </a:solidFill>
                <a:cs typeface="Arial"/>
              </a:rPr>
              <a:t>What is the most commonly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booked 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room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type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for each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hotel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in</a:t>
            </a:r>
            <a:r>
              <a:rPr lang="en-US" sz="3200" spc="-4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London?</a:t>
            </a:r>
            <a:endParaRPr lang="en-US" sz="3200" dirty="0">
              <a:solidFill>
                <a:srgbClr val="0070C0"/>
              </a:solidFill>
              <a:cs typeface="Arial"/>
            </a:endParaRPr>
          </a:p>
          <a:p>
            <a:pPr marL="622300" marR="24765" indent="-609600">
              <a:lnSpc>
                <a:spcPts val="3460"/>
              </a:lnSpc>
              <a:spcBef>
                <a:spcPts val="76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lang="en-US" sz="3200" spc="-5" dirty="0">
                <a:solidFill>
                  <a:srgbClr val="0070C0"/>
                </a:solidFill>
                <a:cs typeface="Arial"/>
              </a:rPr>
              <a:t>What is the lost income from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unoccupied 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rooms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at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each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hotel</a:t>
            </a:r>
            <a:r>
              <a:rPr lang="en-US" sz="3200" spc="-2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today?</a:t>
            </a:r>
            <a:endParaRPr lang="en-US" sz="3200" dirty="0">
              <a:solidFill>
                <a:srgbClr val="0070C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02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E06E3-673A-44DF-99C4-24EB4771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99" y="2764635"/>
            <a:ext cx="11602072" cy="656655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61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919E-B4A4-4244-9290-E8FD3D3D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D6FFA-1378-458B-9F78-B8B42EAA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49778"/>
            <a:ext cx="11182543" cy="4359038"/>
          </a:xfrm>
        </p:spPr>
        <p:txBody>
          <a:bodyPr/>
          <a:lstStyle/>
          <a:p>
            <a:pPr marL="248285">
              <a:lnSpc>
                <a:spcPct val="100000"/>
              </a:lnSpc>
              <a:spcBef>
                <a:spcPts val="865"/>
              </a:spcBef>
            </a:pPr>
            <a:r>
              <a:rPr lang="en-US" sz="3200" spc="-5" dirty="0">
                <a:solidFill>
                  <a:srgbClr val="0070C0"/>
                </a:solidFill>
              </a:rPr>
              <a:t>Hotel (</a:t>
            </a:r>
            <a:r>
              <a:rPr lang="en-US" sz="3200" spc="-5" dirty="0" err="1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</a:rPr>
              <a:t>Hotel_No</a:t>
            </a:r>
            <a:r>
              <a:rPr lang="en-US" sz="3200" spc="-5" dirty="0">
                <a:solidFill>
                  <a:srgbClr val="0070C0"/>
                </a:solidFill>
              </a:rPr>
              <a:t>, Name,</a:t>
            </a:r>
            <a:r>
              <a:rPr lang="en-US" sz="3200" spc="-35" dirty="0">
                <a:solidFill>
                  <a:srgbClr val="0070C0"/>
                </a:solidFill>
              </a:rPr>
              <a:t> </a:t>
            </a:r>
            <a:r>
              <a:rPr lang="en-US" sz="3200" spc="-5" dirty="0">
                <a:solidFill>
                  <a:srgbClr val="0070C0"/>
                </a:solidFill>
              </a:rPr>
              <a:t>Address)</a:t>
            </a:r>
          </a:p>
          <a:p>
            <a:pPr marL="248285" marR="5080">
              <a:lnSpc>
                <a:spcPct val="119700"/>
              </a:lnSpc>
              <a:spcBef>
                <a:spcPts val="10"/>
              </a:spcBef>
            </a:pPr>
            <a:r>
              <a:rPr lang="en-US" sz="3200" spc="-5" dirty="0">
                <a:solidFill>
                  <a:srgbClr val="0070C0"/>
                </a:solidFill>
              </a:rPr>
              <a:t>Room </a:t>
            </a:r>
            <a:r>
              <a:rPr lang="en-US" sz="3200" spc="-10" dirty="0">
                <a:solidFill>
                  <a:srgbClr val="0070C0"/>
                </a:solidFill>
              </a:rPr>
              <a:t>(</a:t>
            </a:r>
            <a:r>
              <a:rPr lang="en-US" sz="3200" spc="-10" dirty="0" err="1">
                <a:solidFill>
                  <a:srgbClr val="0070C0"/>
                </a:solidFill>
              </a:rPr>
              <a:t>Room_No</a:t>
            </a:r>
            <a:r>
              <a:rPr lang="en-US" sz="3200" spc="-10" dirty="0">
                <a:solidFill>
                  <a:srgbClr val="0070C0"/>
                </a:solidFill>
              </a:rPr>
              <a:t>, </a:t>
            </a:r>
            <a:r>
              <a:rPr lang="en-US" sz="3200" spc="-10" dirty="0" err="1">
                <a:solidFill>
                  <a:srgbClr val="0070C0"/>
                </a:solidFill>
              </a:rPr>
              <a:t>Hotel_No</a:t>
            </a:r>
            <a:r>
              <a:rPr lang="en-US" sz="3200" spc="-10" dirty="0">
                <a:solidFill>
                  <a:srgbClr val="0070C0"/>
                </a:solidFill>
              </a:rPr>
              <a:t> </a:t>
            </a:r>
            <a:r>
              <a:rPr lang="en-US" sz="3200" spc="-5" dirty="0">
                <a:solidFill>
                  <a:srgbClr val="0070C0"/>
                </a:solidFill>
              </a:rPr>
              <a:t>Type, Price)  </a:t>
            </a:r>
          </a:p>
          <a:p>
            <a:pPr marL="248285" marR="5080">
              <a:lnSpc>
                <a:spcPct val="119700"/>
              </a:lnSpc>
              <a:spcBef>
                <a:spcPts val="10"/>
              </a:spcBef>
            </a:pPr>
            <a:r>
              <a:rPr lang="en-US" sz="3200" spc="-5" dirty="0">
                <a:solidFill>
                  <a:srgbClr val="0070C0"/>
                </a:solidFill>
              </a:rPr>
              <a:t>Booking (</a:t>
            </a:r>
            <a:r>
              <a:rPr lang="en-US" sz="3200" spc="-5" dirty="0" err="1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</a:rPr>
              <a:t>Hotel_No</a:t>
            </a:r>
            <a:r>
              <a:rPr lang="en-US" sz="3200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</a:rPr>
              <a:t>, </a:t>
            </a:r>
            <a:r>
              <a:rPr lang="en-US" sz="3200" spc="-5" dirty="0" err="1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</a:rPr>
              <a:t>Guest_No</a:t>
            </a:r>
            <a:r>
              <a:rPr lang="en-US" sz="3200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</a:rPr>
              <a:t>,</a:t>
            </a:r>
            <a:r>
              <a:rPr lang="en-US" sz="3200" spc="-6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z="3200" spc="-10" dirty="0" err="1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</a:rPr>
              <a:t>Date_From</a:t>
            </a:r>
            <a:r>
              <a:rPr lang="en-US" sz="3200" spc="-10" dirty="0">
                <a:solidFill>
                  <a:srgbClr val="0070C0"/>
                </a:solidFill>
              </a:rPr>
              <a:t>, </a:t>
            </a:r>
            <a:r>
              <a:rPr lang="en-US" sz="3200" spc="-10" dirty="0" err="1">
                <a:solidFill>
                  <a:srgbClr val="0070C0"/>
                </a:solidFill>
              </a:rPr>
              <a:t>Date_To</a:t>
            </a:r>
            <a:r>
              <a:rPr lang="en-US" sz="3200" spc="-10" dirty="0">
                <a:solidFill>
                  <a:srgbClr val="0070C0"/>
                </a:solidFill>
              </a:rPr>
              <a:t>, </a:t>
            </a:r>
            <a:r>
              <a:rPr lang="en-US" sz="3200" spc="-5" dirty="0" err="1">
                <a:solidFill>
                  <a:srgbClr val="0070C0"/>
                </a:solidFill>
              </a:rPr>
              <a:t>Room_No</a:t>
            </a:r>
            <a:r>
              <a:rPr lang="en-US" sz="3200" spc="-5" dirty="0">
                <a:solidFill>
                  <a:srgbClr val="0070C0"/>
                </a:solidFill>
              </a:rPr>
              <a:t>)</a:t>
            </a:r>
          </a:p>
          <a:p>
            <a:pPr marL="248285">
              <a:lnSpc>
                <a:spcPct val="100000"/>
              </a:lnSpc>
              <a:spcBef>
                <a:spcPts val="760"/>
              </a:spcBef>
            </a:pPr>
            <a:r>
              <a:rPr lang="en-US" sz="3200" spc="-5" dirty="0">
                <a:solidFill>
                  <a:srgbClr val="0070C0"/>
                </a:solidFill>
              </a:rPr>
              <a:t>Guest </a:t>
            </a:r>
            <a:r>
              <a:rPr lang="en-US" sz="3200" spc="-10" dirty="0">
                <a:solidFill>
                  <a:srgbClr val="0070C0"/>
                </a:solidFill>
              </a:rPr>
              <a:t>(</a:t>
            </a:r>
            <a:r>
              <a:rPr lang="en-US" sz="3200" spc="-10" dirty="0" err="1">
                <a:solidFill>
                  <a:srgbClr val="0070C0"/>
                </a:solidFill>
                <a:uFill>
                  <a:solidFill>
                    <a:schemeClr val="tx1"/>
                  </a:solidFill>
                </a:uFill>
              </a:rPr>
              <a:t>Guest_No</a:t>
            </a:r>
            <a:r>
              <a:rPr lang="en-US" sz="3200" spc="-10" dirty="0">
                <a:solidFill>
                  <a:srgbClr val="0070C0"/>
                </a:solidFill>
              </a:rPr>
              <a:t>, </a:t>
            </a:r>
            <a:r>
              <a:rPr lang="en-US" sz="3200" spc="-5" dirty="0">
                <a:solidFill>
                  <a:srgbClr val="0070C0"/>
                </a:solidFill>
              </a:rPr>
              <a:t>Name, Address)</a:t>
            </a:r>
          </a:p>
        </p:txBody>
      </p:sp>
    </p:spTree>
    <p:extLst>
      <p:ext uri="{BB962C8B-B14F-4D97-AF65-F5344CB8AC3E}">
        <p14:creationId xmlns:p14="http://schemas.microsoft.com/office/powerpoint/2010/main" val="154754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8C25-D652-4B8A-8808-6A3D1416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Tables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C60B1-9038-45DE-9E11-06280BF2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557867"/>
            <a:ext cx="11351876" cy="455094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865"/>
              </a:spcBef>
              <a:buNone/>
            </a:pPr>
            <a:r>
              <a:rPr lang="en-US" sz="3200" spc="-5" dirty="0">
                <a:solidFill>
                  <a:srgbClr val="0070C0"/>
                </a:solidFill>
                <a:cs typeface="Arial"/>
              </a:rPr>
              <a:t>CREATE TABLE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 hotel </a:t>
            </a:r>
            <a:r>
              <a:rPr lang="en-US" sz="3200" dirty="0">
                <a:solidFill>
                  <a:srgbClr val="0070C0"/>
                </a:solidFill>
                <a:cs typeface="Arial"/>
              </a:rPr>
              <a:t>(</a:t>
            </a:r>
            <a:r>
              <a:rPr lang="en-US" sz="3200" spc="-10" dirty="0" err="1">
                <a:solidFill>
                  <a:srgbClr val="0070C0"/>
                </a:solidFill>
                <a:cs typeface="Arial"/>
              </a:rPr>
              <a:t>hotel_no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CHAR(4) NOT NULL, name    VARCHAR(20) NOT NULL,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address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VARCHAR(50) NOT</a:t>
            </a:r>
            <a:r>
              <a:rPr lang="en-US" sz="3200" spc="-2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NULL);</a:t>
            </a:r>
            <a:endParaRPr lang="en-US" sz="3200" dirty="0">
              <a:solidFill>
                <a:srgbClr val="0070C0"/>
              </a:solidFill>
              <a:cs typeface="Arial"/>
            </a:endParaRPr>
          </a:p>
          <a:p>
            <a:endParaRPr lang="en-IN" dirty="0"/>
          </a:p>
          <a:p>
            <a:pPr marL="0" indent="0">
              <a:buNone/>
            </a:pPr>
            <a:r>
              <a:rPr lang="en-US" sz="3200" spc="-5" dirty="0">
                <a:solidFill>
                  <a:srgbClr val="0070C0"/>
                </a:solidFill>
                <a:cs typeface="Arial"/>
              </a:rPr>
              <a:t>CREATE TABLE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room</a:t>
            </a:r>
            <a:r>
              <a:rPr lang="en-US" sz="3200" dirty="0">
                <a:solidFill>
                  <a:srgbClr val="0070C0"/>
                </a:solidFill>
                <a:cs typeface="Arial"/>
              </a:rPr>
              <a:t>( </a:t>
            </a:r>
            <a:r>
              <a:rPr lang="en-US" sz="3200" spc="-10" dirty="0" err="1">
                <a:solidFill>
                  <a:srgbClr val="0070C0"/>
                </a:solidFill>
                <a:cs typeface="Arial"/>
              </a:rPr>
              <a:t>room_no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VARCHAR(4) NOT</a:t>
            </a:r>
            <a:r>
              <a:rPr lang="en-US" sz="3200" spc="-2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3200" spc="-5" dirty="0" err="1">
                <a:solidFill>
                  <a:srgbClr val="0070C0"/>
                </a:solidFill>
                <a:cs typeface="Arial"/>
              </a:rPr>
              <a:t>NULL,</a:t>
            </a:r>
            <a:r>
              <a:rPr lang="en-US" sz="3200" spc="-10" dirty="0" err="1">
                <a:solidFill>
                  <a:srgbClr val="0070C0"/>
                </a:solidFill>
                <a:cs typeface="Arial"/>
              </a:rPr>
              <a:t>hotel_no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CHAR(4) NOT NULL,  type CHAR(1) NOT</a:t>
            </a:r>
            <a:r>
              <a:rPr lang="en-US" sz="3200" spc="-5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3200" spc="-5" dirty="0" err="1">
                <a:solidFill>
                  <a:srgbClr val="0070C0"/>
                </a:solidFill>
                <a:cs typeface="Arial"/>
              </a:rPr>
              <a:t>NULL,price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 DECIMAL(5,2) NOT</a:t>
            </a:r>
            <a:r>
              <a:rPr lang="en-US" sz="3200" spc="-2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NULL);</a:t>
            </a:r>
            <a:endParaRPr lang="en-US" sz="3200" dirty="0">
              <a:solidFill>
                <a:srgbClr val="0070C0"/>
              </a:solidFill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13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B067-FB37-4496-9D34-8C168B80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C48D-3B48-4E36-BB78-D73472C3F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44" y="1607709"/>
            <a:ext cx="11227699" cy="4726885"/>
          </a:xfrm>
        </p:spPr>
        <p:txBody>
          <a:bodyPr>
            <a:normAutofit/>
          </a:bodyPr>
          <a:lstStyle/>
          <a:p>
            <a:pPr marL="0" marR="5080" indent="0">
              <a:lnSpc>
                <a:spcPct val="109700"/>
              </a:lnSpc>
              <a:spcBef>
                <a:spcPts val="95"/>
              </a:spcBef>
              <a:buNone/>
            </a:pPr>
            <a:r>
              <a:rPr lang="en-US" sz="2600" spc="-5" dirty="0">
                <a:solidFill>
                  <a:srgbClr val="0070C0"/>
                </a:solidFill>
                <a:cs typeface="Arial"/>
              </a:rPr>
              <a:t>CREATE TABLE booking  </a:t>
            </a:r>
            <a:r>
              <a:rPr lang="en-US" sz="2600" spc="-10" dirty="0">
                <a:solidFill>
                  <a:srgbClr val="0070C0"/>
                </a:solidFill>
                <a:cs typeface="Arial"/>
              </a:rPr>
              <a:t>(</a:t>
            </a:r>
            <a:r>
              <a:rPr lang="en-US" sz="2600" spc="-10" dirty="0" err="1">
                <a:solidFill>
                  <a:srgbClr val="0070C0"/>
                </a:solidFill>
                <a:cs typeface="Arial"/>
              </a:rPr>
              <a:t>hotel_no</a:t>
            </a:r>
            <a:r>
              <a:rPr lang="en-US" sz="2600" spc="-1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2600" spc="-5" dirty="0">
                <a:solidFill>
                  <a:srgbClr val="0070C0"/>
                </a:solidFill>
                <a:cs typeface="Arial"/>
              </a:rPr>
              <a:t>CHAR(4) NOT NULL,  </a:t>
            </a:r>
            <a:r>
              <a:rPr lang="en-US" sz="2600" spc="-10" dirty="0" err="1">
                <a:solidFill>
                  <a:srgbClr val="0070C0"/>
                </a:solidFill>
                <a:cs typeface="Arial"/>
              </a:rPr>
              <a:t>guest_no</a:t>
            </a:r>
            <a:r>
              <a:rPr lang="en-US" sz="2600" spc="-1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2600" spc="-5" dirty="0">
                <a:solidFill>
                  <a:srgbClr val="0070C0"/>
                </a:solidFill>
                <a:cs typeface="Arial"/>
              </a:rPr>
              <a:t>CHAR(4) NOT NULL,  </a:t>
            </a:r>
            <a:r>
              <a:rPr lang="en-US" sz="2600" spc="-10" dirty="0" err="1">
                <a:solidFill>
                  <a:srgbClr val="0070C0"/>
                </a:solidFill>
                <a:cs typeface="Arial"/>
              </a:rPr>
              <a:t>date_from</a:t>
            </a:r>
            <a:r>
              <a:rPr lang="en-US" sz="2600" spc="-1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2600" spc="-5" dirty="0">
                <a:solidFill>
                  <a:srgbClr val="0070C0"/>
                </a:solidFill>
                <a:cs typeface="Arial"/>
              </a:rPr>
              <a:t>DATETIME NOT NULL,  </a:t>
            </a:r>
            <a:r>
              <a:rPr lang="en-US" sz="2600" spc="-10" dirty="0" err="1">
                <a:solidFill>
                  <a:srgbClr val="0070C0"/>
                </a:solidFill>
                <a:cs typeface="Arial"/>
              </a:rPr>
              <a:t>date_to</a:t>
            </a:r>
            <a:r>
              <a:rPr lang="en-US" sz="2600" spc="-1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2600" spc="-5" dirty="0">
                <a:solidFill>
                  <a:srgbClr val="0070C0"/>
                </a:solidFill>
                <a:cs typeface="Arial"/>
              </a:rPr>
              <a:t>DATETIME NULL,  </a:t>
            </a:r>
            <a:r>
              <a:rPr lang="en-US" sz="2600" spc="-10" dirty="0" err="1">
                <a:solidFill>
                  <a:srgbClr val="0070C0"/>
                </a:solidFill>
                <a:cs typeface="Arial"/>
              </a:rPr>
              <a:t>room_no</a:t>
            </a:r>
            <a:r>
              <a:rPr lang="en-US" sz="2600" spc="-1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2600" spc="-5" dirty="0">
                <a:solidFill>
                  <a:srgbClr val="0070C0"/>
                </a:solidFill>
                <a:cs typeface="Arial"/>
              </a:rPr>
              <a:t>CHAR(4) NOT</a:t>
            </a:r>
            <a:r>
              <a:rPr lang="en-US" sz="2600" spc="-3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2600" spc="-5" dirty="0">
                <a:solidFill>
                  <a:srgbClr val="0070C0"/>
                </a:solidFill>
                <a:cs typeface="Arial"/>
              </a:rPr>
              <a:t>NULL);</a:t>
            </a:r>
            <a:endParaRPr lang="en-US" sz="2600" dirty="0">
              <a:solidFill>
                <a:srgbClr val="0070C0"/>
              </a:solidFill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600" dirty="0">
              <a:solidFill>
                <a:srgbClr val="0070C0"/>
              </a:solidFill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600" spc="-5" dirty="0">
                <a:solidFill>
                  <a:srgbClr val="0070C0"/>
                </a:solidFill>
                <a:cs typeface="Arial"/>
              </a:rPr>
              <a:t>Dates:</a:t>
            </a:r>
            <a:r>
              <a:rPr lang="en-US" sz="2600" spc="-1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2600" spc="-5" dirty="0">
                <a:solidFill>
                  <a:srgbClr val="0070C0"/>
                </a:solidFill>
                <a:cs typeface="Arial"/>
              </a:rPr>
              <a:t>YYYY-MM-DD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600" spc="-5" dirty="0">
              <a:solidFill>
                <a:srgbClr val="0070C0"/>
              </a:solidFill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855"/>
              </a:spcBef>
              <a:buNone/>
            </a:pPr>
            <a:r>
              <a:rPr lang="en-US" sz="2600" spc="-5" dirty="0">
                <a:solidFill>
                  <a:srgbClr val="0070C0"/>
                </a:solidFill>
                <a:cs typeface="Arial"/>
              </a:rPr>
              <a:t>CREATE TABLE</a:t>
            </a:r>
            <a:r>
              <a:rPr lang="en-US" sz="2600" spc="-1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2600" spc="-5" dirty="0">
                <a:solidFill>
                  <a:srgbClr val="0070C0"/>
                </a:solidFill>
                <a:cs typeface="Arial"/>
              </a:rPr>
              <a:t>guest </a:t>
            </a:r>
            <a:r>
              <a:rPr lang="en-US" sz="2600" dirty="0">
                <a:solidFill>
                  <a:srgbClr val="0070C0"/>
                </a:solidFill>
                <a:cs typeface="Arial"/>
              </a:rPr>
              <a:t>( </a:t>
            </a:r>
            <a:r>
              <a:rPr lang="en-US" sz="2600" spc="-10" dirty="0" err="1">
                <a:solidFill>
                  <a:srgbClr val="0070C0"/>
                </a:solidFill>
                <a:cs typeface="Arial"/>
              </a:rPr>
              <a:t>guest_no</a:t>
            </a:r>
            <a:r>
              <a:rPr lang="en-US" sz="2600" spc="-10" dirty="0">
                <a:solidFill>
                  <a:srgbClr val="0070C0"/>
                </a:solidFill>
                <a:cs typeface="Arial"/>
              </a:rPr>
              <a:t>  </a:t>
            </a:r>
            <a:r>
              <a:rPr lang="en-US" sz="2600" spc="-5" dirty="0">
                <a:solidFill>
                  <a:srgbClr val="0070C0"/>
                </a:solidFill>
                <a:cs typeface="Arial"/>
              </a:rPr>
              <a:t>CHAR(4) NOT</a:t>
            </a:r>
            <a:r>
              <a:rPr lang="en-US" sz="2600" spc="-3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2600" spc="-5" dirty="0">
                <a:solidFill>
                  <a:srgbClr val="0070C0"/>
                </a:solidFill>
                <a:cs typeface="Arial"/>
              </a:rPr>
              <a:t>NULL,</a:t>
            </a:r>
            <a:endParaRPr lang="en-US" sz="2600" dirty="0">
              <a:solidFill>
                <a:srgbClr val="0070C0"/>
              </a:solidFill>
              <a:cs typeface="Arial"/>
            </a:endParaRPr>
          </a:p>
          <a:p>
            <a:pPr marL="0" marR="5080" indent="0">
              <a:lnSpc>
                <a:spcPct val="119700"/>
              </a:lnSpc>
              <a:spcBef>
                <a:spcPts val="10"/>
              </a:spcBef>
              <a:buNone/>
            </a:pPr>
            <a:r>
              <a:rPr lang="en-US" sz="2600" spc="-5" dirty="0">
                <a:solidFill>
                  <a:srgbClr val="0070C0"/>
                </a:solidFill>
                <a:cs typeface="Arial"/>
              </a:rPr>
              <a:t>name VARCHAR(20) NOT NULL,  </a:t>
            </a:r>
            <a:r>
              <a:rPr lang="en-US" sz="2600" spc="-10" dirty="0">
                <a:solidFill>
                  <a:srgbClr val="0070C0"/>
                </a:solidFill>
                <a:cs typeface="Arial"/>
              </a:rPr>
              <a:t>address </a:t>
            </a:r>
            <a:r>
              <a:rPr lang="en-US" sz="2600" spc="-5" dirty="0">
                <a:solidFill>
                  <a:srgbClr val="0070C0"/>
                </a:solidFill>
                <a:cs typeface="Arial"/>
              </a:rPr>
              <a:t>VARCHAR(50) NOT</a:t>
            </a:r>
            <a:r>
              <a:rPr lang="en-US" sz="2600" spc="-2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2600" spc="-5" dirty="0">
                <a:solidFill>
                  <a:srgbClr val="0070C0"/>
                </a:solidFill>
                <a:cs typeface="Arial"/>
              </a:rPr>
              <a:t>NULL);</a:t>
            </a:r>
            <a:endParaRPr lang="en-US" sz="2600" dirty="0">
              <a:solidFill>
                <a:srgbClr val="0070C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1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7D95-9A55-4DEB-AF58-1E614AB9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the Tables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A58E-1C04-4F20-8AE8-CC67B9A6C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445"/>
              </a:spcBef>
              <a:buNone/>
            </a:pPr>
            <a:r>
              <a:rPr lang="en-IN" sz="2600" spc="-5" dirty="0">
                <a:solidFill>
                  <a:srgbClr val="0070C0"/>
                </a:solidFill>
                <a:cs typeface="Arial"/>
              </a:rPr>
              <a:t>INSERT INTO</a:t>
            </a:r>
            <a:r>
              <a:rPr lang="en-IN" sz="2600" spc="-10" dirty="0">
                <a:solidFill>
                  <a:srgbClr val="0070C0"/>
                </a:solidFill>
                <a:cs typeface="Arial"/>
              </a:rPr>
              <a:t> </a:t>
            </a:r>
            <a:r>
              <a:rPr lang="en-IN" sz="2600" dirty="0">
                <a:solidFill>
                  <a:srgbClr val="0070C0"/>
                </a:solidFill>
                <a:cs typeface="Arial"/>
              </a:rPr>
              <a:t>hotel </a:t>
            </a:r>
            <a:r>
              <a:rPr lang="en-IN" sz="2600" spc="-5" dirty="0">
                <a:solidFill>
                  <a:srgbClr val="0070C0"/>
                </a:solidFill>
                <a:cs typeface="Arial"/>
              </a:rPr>
              <a:t>VALUES </a:t>
            </a:r>
            <a:r>
              <a:rPr lang="en-IN" sz="2600" dirty="0">
                <a:solidFill>
                  <a:srgbClr val="0070C0"/>
                </a:solidFill>
                <a:cs typeface="Arial"/>
              </a:rPr>
              <a:t>('H111', 'Grosvenor </a:t>
            </a:r>
            <a:r>
              <a:rPr lang="en-IN" sz="2600" spc="-5" dirty="0">
                <a:solidFill>
                  <a:srgbClr val="0070C0"/>
                </a:solidFill>
                <a:cs typeface="Arial"/>
              </a:rPr>
              <a:t>Hotel‘, </a:t>
            </a:r>
            <a:r>
              <a:rPr lang="en-IN" sz="2600" dirty="0">
                <a:solidFill>
                  <a:srgbClr val="0070C0"/>
                </a:solidFill>
                <a:cs typeface="Arial"/>
              </a:rPr>
              <a:t>'London'); </a:t>
            </a:r>
          </a:p>
          <a:p>
            <a:pPr marL="0" marR="5080" indent="0">
              <a:lnSpc>
                <a:spcPct val="110000"/>
              </a:lnSpc>
              <a:spcBef>
                <a:spcPts val="15"/>
              </a:spcBef>
              <a:buNone/>
            </a:pPr>
            <a:r>
              <a:rPr lang="en-IN" sz="2600" spc="-5" dirty="0">
                <a:solidFill>
                  <a:srgbClr val="0070C0"/>
                </a:solidFill>
                <a:cs typeface="Arial"/>
              </a:rPr>
              <a:t>INSERT INTO</a:t>
            </a:r>
            <a:r>
              <a:rPr lang="en-IN" sz="2600" spc="-10" dirty="0">
                <a:solidFill>
                  <a:srgbClr val="0070C0"/>
                </a:solidFill>
                <a:cs typeface="Arial"/>
              </a:rPr>
              <a:t> </a:t>
            </a:r>
            <a:r>
              <a:rPr lang="en-IN" sz="2600" dirty="0">
                <a:solidFill>
                  <a:srgbClr val="0070C0"/>
                </a:solidFill>
                <a:cs typeface="Arial"/>
              </a:rPr>
              <a:t>room </a:t>
            </a:r>
            <a:r>
              <a:rPr lang="en-IN" sz="2600" spc="-5" dirty="0">
                <a:solidFill>
                  <a:srgbClr val="0070C0"/>
                </a:solidFill>
                <a:cs typeface="Arial"/>
              </a:rPr>
              <a:t>VALUES ('1', </a:t>
            </a:r>
            <a:r>
              <a:rPr lang="en-IN" sz="2600" dirty="0">
                <a:solidFill>
                  <a:srgbClr val="0070C0"/>
                </a:solidFill>
                <a:cs typeface="Arial"/>
              </a:rPr>
              <a:t>'H111', </a:t>
            </a:r>
            <a:r>
              <a:rPr lang="en-IN" sz="2600" spc="-10" dirty="0">
                <a:solidFill>
                  <a:srgbClr val="0070C0"/>
                </a:solidFill>
                <a:cs typeface="Arial"/>
              </a:rPr>
              <a:t>'S',</a:t>
            </a:r>
            <a:r>
              <a:rPr lang="en-IN" sz="2600" spc="-5" dirty="0">
                <a:solidFill>
                  <a:srgbClr val="0070C0"/>
                </a:solidFill>
                <a:cs typeface="Arial"/>
              </a:rPr>
              <a:t> </a:t>
            </a:r>
            <a:r>
              <a:rPr lang="en-IN" sz="2600" dirty="0">
                <a:solidFill>
                  <a:srgbClr val="0070C0"/>
                </a:solidFill>
                <a:cs typeface="Arial"/>
              </a:rPr>
              <a:t>72.00);</a:t>
            </a:r>
          </a:p>
          <a:p>
            <a:pPr marL="0" indent="0">
              <a:lnSpc>
                <a:spcPct val="100000"/>
              </a:lnSpc>
              <a:spcBef>
                <a:spcPts val="350"/>
              </a:spcBef>
              <a:buNone/>
            </a:pPr>
            <a:r>
              <a:rPr lang="en-IN" sz="2600" spc="-5" dirty="0">
                <a:solidFill>
                  <a:srgbClr val="0070C0"/>
                </a:solidFill>
                <a:cs typeface="Arial"/>
              </a:rPr>
              <a:t>INSERT INTO</a:t>
            </a:r>
            <a:r>
              <a:rPr lang="en-IN" sz="2600" spc="-10" dirty="0">
                <a:solidFill>
                  <a:srgbClr val="0070C0"/>
                </a:solidFill>
                <a:cs typeface="Arial"/>
              </a:rPr>
              <a:t> </a:t>
            </a:r>
            <a:r>
              <a:rPr lang="en-IN" sz="2600" dirty="0">
                <a:solidFill>
                  <a:srgbClr val="0070C0"/>
                </a:solidFill>
                <a:cs typeface="Arial"/>
              </a:rPr>
              <a:t>guest </a:t>
            </a:r>
            <a:r>
              <a:rPr lang="en-IN" sz="2600" spc="-5" dirty="0">
                <a:solidFill>
                  <a:srgbClr val="0070C0"/>
                </a:solidFill>
                <a:cs typeface="Arial"/>
              </a:rPr>
              <a:t>VALUES ('G111', </a:t>
            </a:r>
            <a:r>
              <a:rPr lang="en-IN" sz="2600" dirty="0">
                <a:solidFill>
                  <a:srgbClr val="0070C0"/>
                </a:solidFill>
                <a:cs typeface="Arial"/>
              </a:rPr>
              <a:t>'John </a:t>
            </a:r>
            <a:r>
              <a:rPr lang="en-IN" sz="2600" spc="-5" dirty="0">
                <a:solidFill>
                  <a:srgbClr val="0070C0"/>
                </a:solidFill>
                <a:cs typeface="Arial"/>
              </a:rPr>
              <a:t>Smith', </a:t>
            </a:r>
            <a:r>
              <a:rPr lang="en-IN" sz="2600" dirty="0">
                <a:solidFill>
                  <a:srgbClr val="0070C0"/>
                </a:solidFill>
                <a:cs typeface="Arial"/>
              </a:rPr>
              <a:t>'London');</a:t>
            </a:r>
          </a:p>
          <a:p>
            <a:pPr marL="0" marR="811530" indent="0">
              <a:lnSpc>
                <a:spcPct val="110000"/>
              </a:lnSpc>
              <a:buNone/>
            </a:pPr>
            <a:r>
              <a:rPr lang="en-IN" sz="2600" spc="-5" dirty="0">
                <a:solidFill>
                  <a:srgbClr val="0070C0"/>
                </a:solidFill>
                <a:cs typeface="Arial"/>
              </a:rPr>
              <a:t>INSERT INTO</a:t>
            </a:r>
            <a:r>
              <a:rPr lang="en-IN" sz="2600" spc="-10" dirty="0">
                <a:solidFill>
                  <a:srgbClr val="0070C0"/>
                </a:solidFill>
                <a:cs typeface="Arial"/>
              </a:rPr>
              <a:t> </a:t>
            </a:r>
            <a:r>
              <a:rPr lang="en-IN" sz="2600" dirty="0">
                <a:solidFill>
                  <a:srgbClr val="0070C0"/>
                </a:solidFill>
                <a:cs typeface="Arial"/>
              </a:rPr>
              <a:t>booking </a:t>
            </a:r>
            <a:r>
              <a:rPr lang="en-IN" sz="2600" spc="-5" dirty="0">
                <a:solidFill>
                  <a:srgbClr val="0070C0"/>
                </a:solidFill>
                <a:cs typeface="Arial"/>
              </a:rPr>
              <a:t>VALUES </a:t>
            </a:r>
            <a:r>
              <a:rPr lang="en-IN" sz="2600" dirty="0">
                <a:solidFill>
                  <a:srgbClr val="0070C0"/>
                </a:solidFill>
                <a:cs typeface="Arial"/>
              </a:rPr>
              <a:t>('H111', 'G111',</a:t>
            </a:r>
            <a:r>
              <a:rPr lang="en-IN" sz="2600" spc="-40" dirty="0">
                <a:solidFill>
                  <a:srgbClr val="0070C0"/>
                </a:solidFill>
                <a:cs typeface="Arial"/>
              </a:rPr>
              <a:t> </a:t>
            </a:r>
            <a:r>
              <a:rPr lang="en-IN" sz="2600" dirty="0">
                <a:solidFill>
                  <a:srgbClr val="0070C0"/>
                </a:solidFill>
                <a:cs typeface="Arial"/>
              </a:rPr>
              <a:t>DATE'1999-01-01',DATE'1999-01-02',</a:t>
            </a:r>
            <a:r>
              <a:rPr lang="en-IN" sz="2600" spc="-5" dirty="0">
                <a:solidFill>
                  <a:srgbClr val="0070C0"/>
                </a:solidFill>
                <a:cs typeface="Arial"/>
              </a:rPr>
              <a:t> '1’);</a:t>
            </a:r>
            <a:endParaRPr lang="en-IN" sz="2600" dirty="0">
              <a:solidFill>
                <a:srgbClr val="0070C0"/>
              </a:solidFill>
              <a:cs typeface="Arial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000" b="1" dirty="0">
                <a:solidFill>
                  <a:schemeClr val="tx2"/>
                </a:solidFill>
              </a:rPr>
              <a:t>Updating the Tables</a:t>
            </a:r>
          </a:p>
          <a:p>
            <a:pPr marL="0" indent="0">
              <a:buNone/>
            </a:pPr>
            <a:r>
              <a:rPr lang="en-US" sz="2600" spc="-5" dirty="0">
                <a:solidFill>
                  <a:srgbClr val="0070C0"/>
                </a:solidFill>
                <a:cs typeface="Arial"/>
              </a:rPr>
              <a:t>UPDATE room SET price </a:t>
            </a:r>
            <a:r>
              <a:rPr lang="en-US" sz="2600" dirty="0">
                <a:solidFill>
                  <a:srgbClr val="0070C0"/>
                </a:solidFill>
                <a:cs typeface="Arial"/>
              </a:rPr>
              <a:t>=</a:t>
            </a:r>
            <a:r>
              <a:rPr lang="en-US" sz="2600" spc="-6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2600" spc="-5" dirty="0">
                <a:solidFill>
                  <a:srgbClr val="0070C0"/>
                </a:solidFill>
                <a:cs typeface="Arial"/>
              </a:rPr>
              <a:t>price*1.05;</a:t>
            </a:r>
            <a:endParaRPr lang="en-US" sz="2600" dirty="0">
              <a:solidFill>
                <a:srgbClr val="0070C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299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4939-7577-49AA-99AA-60D8E2A9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78A9-317E-4943-B049-09BE6E120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11" y="1704622"/>
            <a:ext cx="11193832" cy="4404194"/>
          </a:xfrm>
        </p:spPr>
        <p:txBody>
          <a:bodyPr/>
          <a:lstStyle/>
          <a:p>
            <a:pPr marL="354965" marR="701040" indent="-342900">
              <a:lnSpc>
                <a:spcPct val="89800"/>
              </a:lnSpc>
              <a:spcBef>
                <a:spcPts val="495"/>
              </a:spcBef>
              <a:buChar char="•"/>
              <a:tabLst>
                <a:tab pos="354965" algn="l"/>
                <a:tab pos="356235" algn="l"/>
              </a:tabLst>
            </a:pPr>
            <a:r>
              <a:rPr lang="en-US" sz="3200" spc="-5" dirty="0">
                <a:solidFill>
                  <a:srgbClr val="0070C0"/>
                </a:solidFill>
                <a:cs typeface="Arial"/>
              </a:rPr>
              <a:t>Create </a:t>
            </a:r>
            <a:r>
              <a:rPr lang="en-US" sz="3200" dirty="0">
                <a:solidFill>
                  <a:srgbClr val="0070C0"/>
                </a:solidFill>
                <a:cs typeface="Arial"/>
              </a:rPr>
              <a:t>a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separate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table with the same  structure as the Booking table to hold  archive</a:t>
            </a:r>
            <a:r>
              <a:rPr lang="en-US" sz="3200" spc="-1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records</a:t>
            </a:r>
            <a:endParaRPr lang="en-US" sz="3200" dirty="0">
              <a:solidFill>
                <a:srgbClr val="0070C0"/>
              </a:solidFill>
              <a:cs typeface="Arial"/>
            </a:endParaRPr>
          </a:p>
          <a:p>
            <a:pPr marL="355600" marR="5080" indent="-342900">
              <a:lnSpc>
                <a:spcPct val="89800"/>
              </a:lnSpc>
              <a:spcBef>
                <a:spcPts val="765"/>
              </a:spcBef>
              <a:buChar char="•"/>
              <a:tabLst>
                <a:tab pos="354965" algn="l"/>
                <a:tab pos="356235" algn="l"/>
              </a:tabLst>
            </a:pPr>
            <a:r>
              <a:rPr lang="en-US" sz="3200" dirty="0">
                <a:solidFill>
                  <a:srgbClr val="0070C0"/>
                </a:solidFill>
                <a:cs typeface="Arial"/>
              </a:rPr>
              <a:t>Using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the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INSERT statement, copy the  records from the Booking table to the  archive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table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relating to bookings before  </a:t>
            </a:r>
            <a:r>
              <a:rPr lang="en-US" sz="3200" dirty="0">
                <a:solidFill>
                  <a:srgbClr val="0070C0"/>
                </a:solidFill>
                <a:cs typeface="Arial"/>
              </a:rPr>
              <a:t>1st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January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2000.</a:t>
            </a:r>
          </a:p>
          <a:p>
            <a:pPr marL="355600" marR="5080" indent="-342900">
              <a:lnSpc>
                <a:spcPct val="89800"/>
              </a:lnSpc>
              <a:spcBef>
                <a:spcPts val="765"/>
              </a:spcBef>
              <a:buChar char="•"/>
              <a:tabLst>
                <a:tab pos="354965" algn="l"/>
                <a:tab pos="356235" algn="l"/>
              </a:tabLst>
            </a:pPr>
            <a:r>
              <a:rPr lang="en-US" sz="3200" spc="-1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Delete all bookings  before 1st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January 2000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from the Booking  table</a:t>
            </a:r>
            <a:endParaRPr lang="en-US" sz="3200" dirty="0">
              <a:solidFill>
                <a:srgbClr val="0070C0"/>
              </a:solidFill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37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4D5F-3B64-4D62-BFC3-FA373762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E025-1C3C-4C35-AAB0-8E7AB2A7C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81931"/>
            <a:ext cx="11419610" cy="472688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855"/>
              </a:spcBef>
              <a:buNone/>
            </a:pPr>
            <a:r>
              <a:rPr lang="en-US" sz="2600" spc="-5" dirty="0">
                <a:solidFill>
                  <a:srgbClr val="0070C0"/>
                </a:solidFill>
                <a:cs typeface="Arial"/>
              </a:rPr>
              <a:t>CREATE TABLE</a:t>
            </a:r>
            <a:r>
              <a:rPr lang="en-US" sz="2600" spc="-1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2600" spc="-5" dirty="0" err="1">
                <a:solidFill>
                  <a:srgbClr val="0070C0"/>
                </a:solidFill>
                <a:cs typeface="Arial"/>
              </a:rPr>
              <a:t>booking_old</a:t>
            </a:r>
            <a:endParaRPr lang="en-US" sz="2600" dirty="0">
              <a:solidFill>
                <a:srgbClr val="0070C0"/>
              </a:solidFill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755"/>
              </a:spcBef>
              <a:buNone/>
            </a:pPr>
            <a:r>
              <a:rPr lang="en-US" sz="2600" dirty="0">
                <a:solidFill>
                  <a:srgbClr val="0070C0"/>
                </a:solidFill>
                <a:cs typeface="Arial"/>
              </a:rPr>
              <a:t>( </a:t>
            </a:r>
            <a:r>
              <a:rPr lang="en-US" sz="2600" spc="-10" dirty="0" err="1">
                <a:solidFill>
                  <a:srgbClr val="0070C0"/>
                </a:solidFill>
                <a:cs typeface="Arial"/>
              </a:rPr>
              <a:t>hotel_no</a:t>
            </a:r>
            <a:r>
              <a:rPr lang="en-US" sz="2600" spc="-1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2600" spc="-5" dirty="0">
                <a:solidFill>
                  <a:srgbClr val="0070C0"/>
                </a:solidFill>
                <a:cs typeface="Arial"/>
              </a:rPr>
              <a:t>CHAR(4) NOT</a:t>
            </a:r>
            <a:r>
              <a:rPr lang="en-US" sz="2600" spc="-3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2600" spc="-5" dirty="0">
                <a:solidFill>
                  <a:srgbClr val="0070C0"/>
                </a:solidFill>
                <a:cs typeface="Arial"/>
              </a:rPr>
              <a:t>NULL, </a:t>
            </a:r>
            <a:r>
              <a:rPr lang="en-US" sz="2600" spc="-10" dirty="0" err="1">
                <a:solidFill>
                  <a:srgbClr val="0070C0"/>
                </a:solidFill>
                <a:cs typeface="Arial"/>
              </a:rPr>
              <a:t>guest_no</a:t>
            </a:r>
            <a:r>
              <a:rPr lang="en-US" sz="2600" spc="-1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2600" spc="-5" dirty="0">
                <a:solidFill>
                  <a:srgbClr val="0070C0"/>
                </a:solidFill>
                <a:cs typeface="Arial"/>
              </a:rPr>
              <a:t>CHAR(4) NOT NULL,  </a:t>
            </a:r>
            <a:r>
              <a:rPr lang="en-US" sz="2600" spc="-10" dirty="0" err="1">
                <a:solidFill>
                  <a:srgbClr val="0070C0"/>
                </a:solidFill>
                <a:cs typeface="Arial"/>
              </a:rPr>
              <a:t>date_from</a:t>
            </a:r>
            <a:r>
              <a:rPr lang="en-US" sz="2600" spc="-1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2600" spc="-5" dirty="0">
                <a:solidFill>
                  <a:srgbClr val="0070C0"/>
                </a:solidFill>
                <a:cs typeface="Arial"/>
              </a:rPr>
              <a:t>DATETIME NOT NULL,  </a:t>
            </a:r>
            <a:r>
              <a:rPr lang="en-US" sz="2600" spc="-10" dirty="0" err="1">
                <a:solidFill>
                  <a:srgbClr val="0070C0"/>
                </a:solidFill>
                <a:cs typeface="Arial"/>
              </a:rPr>
              <a:t>date_to</a:t>
            </a:r>
            <a:r>
              <a:rPr lang="en-US" sz="2600" spc="-1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2600" spc="-5" dirty="0">
                <a:solidFill>
                  <a:srgbClr val="0070C0"/>
                </a:solidFill>
                <a:cs typeface="Arial"/>
              </a:rPr>
              <a:t>DATETIME</a:t>
            </a:r>
            <a:r>
              <a:rPr lang="en-US" sz="2600" spc="-2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2600" spc="-5" dirty="0">
                <a:solidFill>
                  <a:srgbClr val="0070C0"/>
                </a:solidFill>
                <a:cs typeface="Arial"/>
              </a:rPr>
              <a:t>NULL, </a:t>
            </a:r>
            <a:r>
              <a:rPr lang="en-US" sz="2600" spc="-10" dirty="0" err="1">
                <a:solidFill>
                  <a:srgbClr val="0070C0"/>
                </a:solidFill>
                <a:cs typeface="Arial"/>
              </a:rPr>
              <a:t>room_no</a:t>
            </a:r>
            <a:r>
              <a:rPr lang="en-US" sz="2600" spc="-1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2600" spc="-5" dirty="0">
                <a:solidFill>
                  <a:srgbClr val="0070C0"/>
                </a:solidFill>
                <a:cs typeface="Arial"/>
              </a:rPr>
              <a:t>VARCHAR(4) NOT</a:t>
            </a:r>
            <a:r>
              <a:rPr lang="en-US" sz="2600" spc="-2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2600" spc="-5" dirty="0">
                <a:solidFill>
                  <a:srgbClr val="0070C0"/>
                </a:solidFill>
                <a:cs typeface="Arial"/>
              </a:rPr>
              <a:t>NULL);</a:t>
            </a:r>
          </a:p>
          <a:p>
            <a:pPr marL="0" indent="0">
              <a:lnSpc>
                <a:spcPct val="100000"/>
              </a:lnSpc>
              <a:spcBef>
                <a:spcPts val="755"/>
              </a:spcBef>
              <a:buNone/>
            </a:pPr>
            <a:endParaRPr lang="en-US" sz="2600" spc="-5" dirty="0">
              <a:solidFill>
                <a:srgbClr val="0070C0"/>
              </a:solidFill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755"/>
              </a:spcBef>
              <a:buNone/>
            </a:pPr>
            <a:endParaRPr lang="en-US" sz="2600" spc="-5" dirty="0">
              <a:solidFill>
                <a:srgbClr val="0070C0"/>
              </a:solidFill>
              <a:cs typeface="Arial"/>
            </a:endParaRPr>
          </a:p>
          <a:p>
            <a:pPr marL="0" marR="2150110" indent="0">
              <a:lnSpc>
                <a:spcPct val="119700"/>
              </a:lnSpc>
              <a:spcBef>
                <a:spcPts val="95"/>
              </a:spcBef>
              <a:buNone/>
            </a:pPr>
            <a:r>
              <a:rPr lang="en-US" sz="2600" spc="-5" dirty="0">
                <a:solidFill>
                  <a:srgbClr val="0070C0"/>
                </a:solidFill>
                <a:cs typeface="Arial"/>
              </a:rPr>
              <a:t>INSERT INTO </a:t>
            </a:r>
            <a:r>
              <a:rPr lang="en-US" sz="2600" spc="-10" dirty="0" err="1">
                <a:solidFill>
                  <a:srgbClr val="0070C0"/>
                </a:solidFill>
                <a:cs typeface="Arial"/>
              </a:rPr>
              <a:t>booking_old</a:t>
            </a:r>
            <a:r>
              <a:rPr lang="en-US" sz="2600" spc="-10" dirty="0">
                <a:solidFill>
                  <a:srgbClr val="0070C0"/>
                </a:solidFill>
                <a:cs typeface="Arial"/>
              </a:rPr>
              <a:t>  </a:t>
            </a:r>
            <a:r>
              <a:rPr lang="en-US" sz="2600" spc="-5" dirty="0">
                <a:solidFill>
                  <a:srgbClr val="0070C0"/>
                </a:solidFill>
                <a:cs typeface="Arial"/>
              </a:rPr>
              <a:t>(SELECT </a:t>
            </a:r>
            <a:r>
              <a:rPr lang="en-US" sz="2600" dirty="0">
                <a:solidFill>
                  <a:srgbClr val="0070C0"/>
                </a:solidFill>
                <a:cs typeface="Arial"/>
              </a:rPr>
              <a:t>* </a:t>
            </a:r>
            <a:r>
              <a:rPr lang="en-US" sz="2600" spc="-5" dirty="0">
                <a:solidFill>
                  <a:srgbClr val="0070C0"/>
                </a:solidFill>
                <a:cs typeface="Arial"/>
              </a:rPr>
              <a:t>FROM</a:t>
            </a:r>
            <a:r>
              <a:rPr lang="en-US" sz="2600" spc="-4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2600" spc="-10" dirty="0">
                <a:solidFill>
                  <a:srgbClr val="0070C0"/>
                </a:solidFill>
                <a:cs typeface="Arial"/>
              </a:rPr>
              <a:t>booking </a:t>
            </a:r>
            <a:r>
              <a:rPr lang="en-US" sz="2600" dirty="0">
                <a:solidFill>
                  <a:srgbClr val="0070C0"/>
                </a:solidFill>
                <a:cs typeface="Arial"/>
              </a:rPr>
              <a:t>WHERE </a:t>
            </a:r>
            <a:r>
              <a:rPr lang="en-US" sz="2600" spc="-10" dirty="0" err="1">
                <a:solidFill>
                  <a:srgbClr val="0070C0"/>
                </a:solidFill>
                <a:cs typeface="Arial"/>
              </a:rPr>
              <a:t>date_to</a:t>
            </a:r>
            <a:r>
              <a:rPr lang="en-US" sz="2600" spc="-1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2600" dirty="0">
                <a:solidFill>
                  <a:srgbClr val="0070C0"/>
                </a:solidFill>
                <a:cs typeface="Arial"/>
              </a:rPr>
              <a:t>&lt;</a:t>
            </a:r>
            <a:r>
              <a:rPr lang="en-US" sz="2600" spc="-65" dirty="0">
                <a:solidFill>
                  <a:srgbClr val="0070C0"/>
                </a:solidFill>
                <a:cs typeface="Arial"/>
              </a:rPr>
              <a:t> D</a:t>
            </a:r>
            <a:r>
              <a:rPr lang="en-US" sz="2600" spc="-5" dirty="0">
                <a:solidFill>
                  <a:srgbClr val="0070C0"/>
                </a:solidFill>
                <a:cs typeface="Arial"/>
              </a:rPr>
              <a:t>ATE‘2000-01-01');</a:t>
            </a:r>
            <a:endParaRPr lang="en-US" sz="2600" dirty="0">
              <a:solidFill>
                <a:srgbClr val="0070C0"/>
              </a:solidFill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755"/>
              </a:spcBef>
              <a:buNone/>
            </a:pPr>
            <a:r>
              <a:rPr lang="en-US" sz="2600" spc="-5" dirty="0">
                <a:solidFill>
                  <a:srgbClr val="0070C0"/>
                </a:solidFill>
                <a:cs typeface="Arial"/>
              </a:rPr>
              <a:t>DELETE FROM</a:t>
            </a:r>
            <a:r>
              <a:rPr lang="en-US" sz="2600" spc="-1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2600" spc="-10" dirty="0">
                <a:solidFill>
                  <a:srgbClr val="0070C0"/>
                </a:solidFill>
                <a:cs typeface="Arial"/>
              </a:rPr>
              <a:t>booking </a:t>
            </a:r>
            <a:r>
              <a:rPr lang="en-US" sz="2600" dirty="0">
                <a:solidFill>
                  <a:srgbClr val="0070C0"/>
                </a:solidFill>
                <a:cs typeface="Arial"/>
              </a:rPr>
              <a:t>WHERE </a:t>
            </a:r>
            <a:r>
              <a:rPr lang="en-US" sz="2600" spc="-10" dirty="0" err="1">
                <a:solidFill>
                  <a:srgbClr val="0070C0"/>
                </a:solidFill>
                <a:cs typeface="Arial"/>
              </a:rPr>
              <a:t>date_to</a:t>
            </a:r>
            <a:r>
              <a:rPr lang="en-US" sz="2600" spc="-1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2600" dirty="0">
                <a:solidFill>
                  <a:srgbClr val="0070C0"/>
                </a:solidFill>
                <a:cs typeface="Arial"/>
              </a:rPr>
              <a:t>&lt;</a:t>
            </a:r>
            <a:r>
              <a:rPr lang="en-US" sz="2600" spc="-5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2600" spc="-5" dirty="0">
                <a:solidFill>
                  <a:srgbClr val="0070C0"/>
                </a:solidFill>
                <a:cs typeface="Arial"/>
              </a:rPr>
              <a:t>DATE‘2000-01-01';</a:t>
            </a:r>
            <a:endParaRPr lang="en-US" sz="2600" dirty="0">
              <a:solidFill>
                <a:srgbClr val="0070C0"/>
              </a:solidFill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755"/>
              </a:spcBef>
              <a:buNone/>
            </a:pPr>
            <a:endParaRPr lang="en-US" sz="3200" dirty="0">
              <a:solidFill>
                <a:srgbClr val="0070C0"/>
              </a:solidFill>
              <a:cs typeface="Arial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14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A0DB-2ED9-48D2-A1F1-4B5AF9A3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Queries: Back to the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DB33-41F5-43CA-876D-54385EF16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91" y="1919111"/>
            <a:ext cx="11575252" cy="4189705"/>
          </a:xfrm>
        </p:spPr>
        <p:txBody>
          <a:bodyPr>
            <a:normAutofit/>
          </a:bodyPr>
          <a:lstStyle/>
          <a:p>
            <a:pPr marL="248285">
              <a:lnSpc>
                <a:spcPct val="100000"/>
              </a:lnSpc>
              <a:spcBef>
                <a:spcPts val="865"/>
              </a:spcBef>
            </a:pPr>
            <a:r>
              <a:rPr lang="en-US" sz="2800" spc="-5" dirty="0">
                <a:solidFill>
                  <a:srgbClr val="0070C0"/>
                </a:solidFill>
                <a:latin typeface="+mn-lt"/>
              </a:rPr>
              <a:t>Hotel (</a:t>
            </a:r>
            <a:r>
              <a:rPr lang="en-US" sz="2800" spc="-5" dirty="0" err="1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Hotel_No</a:t>
            </a:r>
            <a:r>
              <a:rPr lang="en-US" sz="2800" spc="-5" dirty="0">
                <a:solidFill>
                  <a:srgbClr val="0070C0"/>
                </a:solidFill>
                <a:latin typeface="+mn-lt"/>
              </a:rPr>
              <a:t>, Name,</a:t>
            </a:r>
            <a:r>
              <a:rPr lang="en-US" sz="2800" spc="-35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800" spc="-5" dirty="0">
                <a:solidFill>
                  <a:srgbClr val="0070C0"/>
                </a:solidFill>
                <a:latin typeface="+mn-lt"/>
              </a:rPr>
              <a:t>Address)</a:t>
            </a:r>
          </a:p>
          <a:p>
            <a:pPr marL="248285" marR="5080">
              <a:lnSpc>
                <a:spcPct val="119700"/>
              </a:lnSpc>
              <a:spcBef>
                <a:spcPts val="10"/>
              </a:spcBef>
            </a:pPr>
            <a:r>
              <a:rPr lang="en-US" sz="2800" spc="-5" dirty="0">
                <a:solidFill>
                  <a:srgbClr val="0070C0"/>
                </a:solidFill>
                <a:latin typeface="+mn-lt"/>
              </a:rPr>
              <a:t>Room </a:t>
            </a:r>
            <a:r>
              <a:rPr lang="en-US" sz="2800" spc="-1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800" spc="-10" dirty="0" err="1">
                <a:solidFill>
                  <a:srgbClr val="0070C0"/>
                </a:solidFill>
                <a:latin typeface="+mn-lt"/>
              </a:rPr>
              <a:t>Room_No</a:t>
            </a:r>
            <a:r>
              <a:rPr lang="en-US" sz="2800" spc="-10" dirty="0">
                <a:solidFill>
                  <a:srgbClr val="0070C0"/>
                </a:solidFill>
                <a:latin typeface="+mn-lt"/>
              </a:rPr>
              <a:t>, </a:t>
            </a:r>
            <a:r>
              <a:rPr lang="en-US" sz="2800" spc="-10" dirty="0" err="1">
                <a:solidFill>
                  <a:srgbClr val="0070C0"/>
                </a:solidFill>
                <a:latin typeface="+mn-lt"/>
              </a:rPr>
              <a:t>Hotel_No</a:t>
            </a:r>
            <a:r>
              <a:rPr lang="en-US" sz="2800" spc="-10" dirty="0">
                <a:solidFill>
                  <a:srgbClr val="0070C0"/>
                </a:solidFill>
                <a:latin typeface="+mn-lt"/>
              </a:rPr>
              <a:t>, </a:t>
            </a:r>
            <a:r>
              <a:rPr lang="en-US" sz="2800" spc="-5" dirty="0">
                <a:solidFill>
                  <a:srgbClr val="0070C0"/>
                </a:solidFill>
                <a:latin typeface="+mn-lt"/>
              </a:rPr>
              <a:t>Type, Price) </a:t>
            </a:r>
          </a:p>
          <a:p>
            <a:pPr marR="5080">
              <a:lnSpc>
                <a:spcPct val="119700"/>
              </a:lnSpc>
              <a:spcBef>
                <a:spcPts val="10"/>
              </a:spcBef>
            </a:pPr>
            <a:r>
              <a:rPr lang="en-US" sz="2800" spc="-5" dirty="0">
                <a:solidFill>
                  <a:srgbClr val="0070C0"/>
                </a:solidFill>
                <a:latin typeface="+mn-lt"/>
              </a:rPr>
              <a:t> Booking (</a:t>
            </a:r>
            <a:r>
              <a:rPr lang="en-US" sz="2800" spc="-5" dirty="0" err="1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Hotel_No</a:t>
            </a:r>
            <a:r>
              <a:rPr lang="en-US" sz="2800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 </a:t>
            </a:r>
            <a:r>
              <a:rPr lang="en-US" sz="2800" spc="-5" dirty="0" err="1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Guest_No</a:t>
            </a:r>
            <a:r>
              <a:rPr lang="en-US" sz="2800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,</a:t>
            </a:r>
            <a:r>
              <a:rPr lang="en-US" sz="2800" spc="-6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sz="2800" spc="-10" dirty="0" err="1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Date_From</a:t>
            </a:r>
            <a:r>
              <a:rPr lang="en-US" sz="2800" spc="-10" dirty="0" err="1">
                <a:solidFill>
                  <a:srgbClr val="0070C0"/>
                </a:solidFill>
                <a:latin typeface="+mn-lt"/>
              </a:rPr>
              <a:t>,Date_To</a:t>
            </a:r>
            <a:r>
              <a:rPr lang="en-US" sz="2800" spc="-10" dirty="0">
                <a:solidFill>
                  <a:srgbClr val="0070C0"/>
                </a:solidFill>
                <a:latin typeface="+mn-lt"/>
              </a:rPr>
              <a:t>, </a:t>
            </a:r>
            <a:r>
              <a:rPr lang="en-US" sz="2800" spc="-5" dirty="0" err="1">
                <a:solidFill>
                  <a:srgbClr val="0070C0"/>
                </a:solidFill>
                <a:latin typeface="+mn-lt"/>
              </a:rPr>
              <a:t>Room_No</a:t>
            </a:r>
            <a:r>
              <a:rPr lang="en-US" sz="2800" spc="-5" dirty="0">
                <a:solidFill>
                  <a:srgbClr val="0070C0"/>
                </a:solidFill>
                <a:latin typeface="+mn-lt"/>
              </a:rPr>
              <a:t>)</a:t>
            </a:r>
          </a:p>
          <a:p>
            <a:pPr marL="248285">
              <a:lnSpc>
                <a:spcPct val="100000"/>
              </a:lnSpc>
              <a:spcBef>
                <a:spcPts val="760"/>
              </a:spcBef>
            </a:pPr>
            <a:r>
              <a:rPr lang="en-US" sz="2800" spc="-5" dirty="0">
                <a:solidFill>
                  <a:srgbClr val="0070C0"/>
                </a:solidFill>
                <a:latin typeface="+mn-lt"/>
              </a:rPr>
              <a:t>Guest </a:t>
            </a:r>
            <a:r>
              <a:rPr lang="en-US" sz="2800" spc="-1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800" spc="-10" dirty="0" err="1">
                <a:solidFill>
                  <a:srgbClr val="0070C0"/>
                </a:solidFill>
                <a:uFill>
                  <a:solidFill>
                    <a:schemeClr val="tx1"/>
                  </a:solidFill>
                </a:uFill>
                <a:latin typeface="+mn-lt"/>
              </a:rPr>
              <a:t>Guest_No</a:t>
            </a:r>
            <a:r>
              <a:rPr lang="en-US" sz="2800" spc="-10" dirty="0">
                <a:solidFill>
                  <a:srgbClr val="0070C0"/>
                </a:solidFill>
                <a:latin typeface="+mn-lt"/>
              </a:rPr>
              <a:t>, </a:t>
            </a:r>
            <a:r>
              <a:rPr lang="en-US" sz="2800" spc="-5" dirty="0">
                <a:solidFill>
                  <a:srgbClr val="0070C0"/>
                </a:solidFill>
                <a:latin typeface="+mn-lt"/>
              </a:rPr>
              <a:t>Name, Address)</a:t>
            </a:r>
          </a:p>
        </p:txBody>
      </p:sp>
    </p:spTree>
    <p:extLst>
      <p:ext uri="{BB962C8B-B14F-4D97-AF65-F5344CB8AC3E}">
        <p14:creationId xmlns:p14="http://schemas.microsoft.com/office/powerpoint/2010/main" val="114191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0EC4-A636-4241-92B2-FD6D40F2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Queries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4AB97-6FA9-48DD-A83A-5C40D5B22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55" y="1603022"/>
            <a:ext cx="11238987" cy="4505794"/>
          </a:xfrm>
        </p:spPr>
        <p:txBody>
          <a:bodyPr/>
          <a:lstStyle/>
          <a:p>
            <a:pPr marL="546100" indent="-533400">
              <a:lnSpc>
                <a:spcPct val="100000"/>
              </a:lnSpc>
              <a:spcBef>
                <a:spcPts val="785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lang="en-US" sz="3200" dirty="0">
                <a:solidFill>
                  <a:srgbClr val="0070C0"/>
                </a:solidFill>
                <a:cs typeface="Arial"/>
              </a:rPr>
              <a:t>List full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details </a:t>
            </a:r>
            <a:r>
              <a:rPr lang="en-US" sz="3200" dirty="0">
                <a:solidFill>
                  <a:srgbClr val="0070C0"/>
                </a:solidFill>
                <a:cs typeface="Arial"/>
              </a:rPr>
              <a:t>of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all</a:t>
            </a:r>
            <a:r>
              <a:rPr lang="en-US" sz="3200" dirty="0">
                <a:solidFill>
                  <a:srgbClr val="0070C0"/>
                </a:solidFill>
                <a:cs typeface="Arial"/>
              </a:rPr>
              <a:t> hotels</a:t>
            </a:r>
          </a:p>
          <a:p>
            <a:pPr marL="546100" indent="-53340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lang="en-US" sz="3200" dirty="0">
                <a:solidFill>
                  <a:srgbClr val="0070C0"/>
                </a:solidFill>
                <a:cs typeface="Arial"/>
              </a:rPr>
              <a:t>List full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details </a:t>
            </a:r>
            <a:r>
              <a:rPr lang="en-US" sz="3200" dirty="0">
                <a:solidFill>
                  <a:srgbClr val="0070C0"/>
                </a:solidFill>
                <a:cs typeface="Arial"/>
              </a:rPr>
              <a:t>of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all </a:t>
            </a:r>
            <a:r>
              <a:rPr lang="en-US" sz="3200" dirty="0">
                <a:solidFill>
                  <a:srgbClr val="0070C0"/>
                </a:solidFill>
                <a:cs typeface="Arial"/>
              </a:rPr>
              <a:t>hotels </a:t>
            </a:r>
            <a:r>
              <a:rPr lang="en-US" sz="3200" spc="-10" dirty="0">
                <a:solidFill>
                  <a:srgbClr val="0070C0"/>
                </a:solidFill>
                <a:cs typeface="Arial"/>
              </a:rPr>
              <a:t>in</a:t>
            </a:r>
            <a:r>
              <a:rPr lang="en-US" sz="3200" spc="1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3200" dirty="0">
                <a:solidFill>
                  <a:srgbClr val="0070C0"/>
                </a:solidFill>
                <a:cs typeface="Arial"/>
              </a:rPr>
              <a:t>London</a:t>
            </a:r>
          </a:p>
          <a:p>
            <a:pPr marL="546100" marR="10160" indent="-533400">
              <a:lnSpc>
                <a:spcPct val="100400"/>
              </a:lnSpc>
              <a:spcBef>
                <a:spcPts val="66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lang="en-US" sz="3200" dirty="0">
                <a:solidFill>
                  <a:srgbClr val="0070C0"/>
                </a:solidFill>
                <a:cs typeface="Arial"/>
              </a:rPr>
              <a:t>List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the names </a:t>
            </a:r>
            <a:r>
              <a:rPr lang="en-US" sz="3200" dirty="0">
                <a:solidFill>
                  <a:srgbClr val="0070C0"/>
                </a:solidFill>
                <a:cs typeface="Arial"/>
              </a:rPr>
              <a:t>and addresses of all guests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in  </a:t>
            </a:r>
            <a:r>
              <a:rPr lang="en-US" sz="3200" dirty="0">
                <a:solidFill>
                  <a:srgbClr val="0070C0"/>
                </a:solidFill>
                <a:cs typeface="Arial"/>
              </a:rPr>
              <a:t>London, alphabetically ordered by</a:t>
            </a:r>
            <a:r>
              <a:rPr lang="en-US" sz="3200" spc="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name</a:t>
            </a:r>
            <a:endParaRPr lang="en-US" sz="3200" dirty="0">
              <a:solidFill>
                <a:srgbClr val="0070C0"/>
              </a:solidFill>
              <a:cs typeface="Arial"/>
            </a:endParaRPr>
          </a:p>
          <a:p>
            <a:pPr marL="546100" marR="5080" indent="-5334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lang="en-US" sz="3200" dirty="0">
                <a:solidFill>
                  <a:srgbClr val="0070C0"/>
                </a:solidFill>
                <a:cs typeface="Arial"/>
              </a:rPr>
              <a:t>List all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double </a:t>
            </a:r>
            <a:r>
              <a:rPr lang="en-US" sz="3200" dirty="0">
                <a:solidFill>
                  <a:srgbClr val="0070C0"/>
                </a:solidFill>
                <a:cs typeface="Arial"/>
              </a:rPr>
              <a:t>or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family </a:t>
            </a:r>
            <a:r>
              <a:rPr lang="en-US" sz="3200" dirty="0">
                <a:solidFill>
                  <a:srgbClr val="0070C0"/>
                </a:solidFill>
                <a:cs typeface="Arial"/>
              </a:rPr>
              <a:t>rooms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with a price  </a:t>
            </a:r>
            <a:r>
              <a:rPr lang="en-US" sz="3200" dirty="0">
                <a:solidFill>
                  <a:srgbClr val="0070C0"/>
                </a:solidFill>
                <a:cs typeface="Arial"/>
              </a:rPr>
              <a:t>below Rs 40.00 per night,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in </a:t>
            </a:r>
            <a:r>
              <a:rPr lang="en-US" sz="3200" dirty="0">
                <a:solidFill>
                  <a:srgbClr val="0070C0"/>
                </a:solidFill>
                <a:cs typeface="Arial"/>
              </a:rPr>
              <a:t>ascending order of  price</a:t>
            </a:r>
          </a:p>
          <a:p>
            <a:pPr marL="546100" marR="485775" indent="-53340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lang="en-US" sz="3200" dirty="0">
                <a:solidFill>
                  <a:srgbClr val="0070C0"/>
                </a:solidFill>
                <a:cs typeface="Arial"/>
              </a:rPr>
              <a:t>List </a:t>
            </a:r>
            <a:r>
              <a:rPr lang="en-US" sz="3200" spc="-5" dirty="0">
                <a:solidFill>
                  <a:srgbClr val="0070C0"/>
                </a:solidFill>
                <a:cs typeface="Arial"/>
              </a:rPr>
              <a:t>the bookings for which </a:t>
            </a:r>
            <a:r>
              <a:rPr lang="en-US" sz="3200" dirty="0">
                <a:solidFill>
                  <a:srgbClr val="0070C0"/>
                </a:solidFill>
                <a:cs typeface="Arial"/>
              </a:rPr>
              <a:t>no </a:t>
            </a:r>
            <a:r>
              <a:rPr lang="en-US" sz="3200" dirty="0" err="1">
                <a:solidFill>
                  <a:srgbClr val="0070C0"/>
                </a:solidFill>
                <a:cs typeface="Arial"/>
              </a:rPr>
              <a:t>date_to</a:t>
            </a:r>
            <a:r>
              <a:rPr lang="en-US" sz="3200" dirty="0">
                <a:solidFill>
                  <a:srgbClr val="0070C0"/>
                </a:solidFill>
                <a:cs typeface="Arial"/>
              </a:rPr>
              <a:t> has  been specified</a:t>
            </a:r>
          </a:p>
        </p:txBody>
      </p:sp>
    </p:spTree>
    <p:extLst>
      <p:ext uri="{BB962C8B-B14F-4D97-AF65-F5344CB8AC3E}">
        <p14:creationId xmlns:p14="http://schemas.microsoft.com/office/powerpoint/2010/main" val="1532257387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hat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hat" id="{4CA366E5-B4BD-4070-B2EA-1B27CD502EB4}" vid="{301EE358-5B15-4DF4-BA3A-9152724A4C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Cloudthat</Template>
  <TotalTime>15</TotalTime>
  <Words>727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Gotham HTF Book</vt:lpstr>
      <vt:lpstr>Proxima Nova</vt:lpstr>
      <vt:lpstr>Proxima Nova Rg</vt:lpstr>
      <vt:lpstr>Cloudthat</vt:lpstr>
      <vt:lpstr>SQL Case Study</vt:lpstr>
      <vt:lpstr>The Database</vt:lpstr>
      <vt:lpstr>Creating the Tables</vt:lpstr>
      <vt:lpstr>PowerPoint Presentation</vt:lpstr>
      <vt:lpstr>Populating the Tables</vt:lpstr>
      <vt:lpstr>PowerPoint Presentation</vt:lpstr>
      <vt:lpstr>PowerPoint Presentation</vt:lpstr>
      <vt:lpstr>Queries: Back to the Database</vt:lpstr>
      <vt:lpstr>Simple Queries </vt:lpstr>
      <vt:lpstr>Aggregate Functions</vt:lpstr>
      <vt:lpstr>Subqueries &amp; Joins</vt:lpstr>
      <vt:lpstr>Grouping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Sridhar Immanni</dc:creator>
  <cp:lastModifiedBy>Madhukar Wakhare</cp:lastModifiedBy>
  <cp:revision>1</cp:revision>
  <dcterms:created xsi:type="dcterms:W3CDTF">2021-06-08T05:39:42Z</dcterms:created>
  <dcterms:modified xsi:type="dcterms:W3CDTF">2022-10-12T10:40:12Z</dcterms:modified>
</cp:coreProperties>
</file>