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5"/>
  </p:notesMasterIdLst>
  <p:sldIdLst>
    <p:sldId id="738" r:id="rId3"/>
    <p:sldId id="311" r:id="rId4"/>
    <p:sldId id="312" r:id="rId5"/>
    <p:sldId id="732" r:id="rId6"/>
    <p:sldId id="735" r:id="rId7"/>
    <p:sldId id="316" r:id="rId8"/>
    <p:sldId id="736" r:id="rId9"/>
    <p:sldId id="728" r:id="rId10"/>
    <p:sldId id="743" r:id="rId11"/>
    <p:sldId id="744" r:id="rId12"/>
    <p:sldId id="745" r:id="rId13"/>
    <p:sldId id="748" r:id="rId14"/>
    <p:sldId id="746" r:id="rId15"/>
    <p:sldId id="729" r:id="rId16"/>
    <p:sldId id="730" r:id="rId17"/>
    <p:sldId id="739" r:id="rId18"/>
    <p:sldId id="740" r:id="rId19"/>
    <p:sldId id="741" r:id="rId20"/>
    <p:sldId id="328" r:id="rId21"/>
    <p:sldId id="727" r:id="rId22"/>
    <p:sldId id="747" r:id="rId23"/>
    <p:sldId id="31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749"/>
    <a:srgbClr val="3857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17A13D-0742-462B-AD47-D649B053AECD}" type="datetimeFigureOut">
              <a:rPr lang="en-US" smtClean="0"/>
              <a:t>11/8/2023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FF11BA-A636-4927-A92D-83AA79F532B2}" type="slidenum">
              <a:rPr lang="en-US" smtClean="0"/>
              <a:t>‹#›</a:t>
            </a:fld>
            <a:endParaRPr lang="en-US"/>
          </a:p>
        </p:txBody>
      </p:sp>
    </p:spTree>
    <p:extLst>
      <p:ext uri="{BB962C8B-B14F-4D97-AF65-F5344CB8AC3E}">
        <p14:creationId xmlns:p14="http://schemas.microsoft.com/office/powerpoint/2010/main" val="2738889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382DB450-4042-4181-92B4-15A939511705}"/>
              </a:ext>
            </a:extLst>
          </p:cNvPr>
          <p:cNvSpPr>
            <a:spLocks noGrp="1" noRot="1" noChangeAspect="1" noChangeArrowheads="1" noTextEdit="1"/>
          </p:cNvSpPr>
          <p:nvPr>
            <p:ph type="sldImg"/>
          </p:nvPr>
        </p:nvSpPr>
        <p:spPr>
          <a:ln/>
        </p:spPr>
      </p:sp>
      <p:sp>
        <p:nvSpPr>
          <p:cNvPr id="9219" name="Notes Placeholder 2">
            <a:extLst>
              <a:ext uri="{FF2B5EF4-FFF2-40B4-BE49-F238E27FC236}">
                <a16:creationId xmlns:a16="http://schemas.microsoft.com/office/drawing/2014/main" id="{BF43C05B-A399-48F2-8AE7-6D865C5F567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220" name="Slide Number Placeholder 3">
            <a:extLst>
              <a:ext uri="{FF2B5EF4-FFF2-40B4-BE49-F238E27FC236}">
                <a16:creationId xmlns:a16="http://schemas.microsoft.com/office/drawing/2014/main" id="{D98DA9CF-CEE0-4AD7-BA02-6EE5874FE26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r" defTabSz="685800" rtl="0" eaLnBrk="1" fontAlgn="auto" latinLnBrk="0" hangingPunct="1">
              <a:lnSpc>
                <a:spcPct val="100000"/>
              </a:lnSpc>
              <a:spcBef>
                <a:spcPct val="0"/>
              </a:spcBef>
              <a:spcAft>
                <a:spcPts val="0"/>
              </a:spcAft>
              <a:buClrTx/>
              <a:buSzTx/>
              <a:buFontTx/>
              <a:buNone/>
              <a:tabLst/>
              <a:defRPr/>
            </a:pPr>
            <a:fld id="{966CC119-5DDD-460A-A3BF-3E4D62D0965B}" type="slidenum">
              <a:rPr kumimoji="0" lang="en-US" altLang="en-US" sz="12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pPr marL="0" marR="0" lvl="0" indent="0" algn="r" defTabSz="685800" rtl="0" eaLnBrk="1" fontAlgn="auto" latinLnBrk="0" hangingPunct="1">
                <a:lnSpc>
                  <a:spcPct val="100000"/>
                </a:lnSpc>
                <a:spcBef>
                  <a:spcPct val="0"/>
                </a:spcBef>
                <a:spcAft>
                  <a:spcPts val="0"/>
                </a:spcAft>
                <a:buClrTx/>
                <a:buSzTx/>
                <a:buFontTx/>
                <a:buNone/>
                <a:tabLst/>
                <a:defRPr/>
              </a:pPr>
              <a:t>22</a:t>
            </a:fld>
            <a:endParaRPr kumimoji="0" lang="en-US" altLang="en-US" sz="12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881114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AF8D2-4831-D456-27E5-1F0A7DF6DC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193EB3A-F417-46B9-AFB3-944BD354A4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DF59FD2-987C-C691-8871-19BFECC39BEF}"/>
              </a:ext>
            </a:extLst>
          </p:cNvPr>
          <p:cNvSpPr>
            <a:spLocks noGrp="1"/>
          </p:cNvSpPr>
          <p:nvPr>
            <p:ph type="dt" sz="half" idx="10"/>
          </p:nvPr>
        </p:nvSpPr>
        <p:spPr/>
        <p:txBody>
          <a:bodyPr/>
          <a:lstStyle/>
          <a:p>
            <a:fld id="{D3B54FD8-DE7F-45A3-80B5-864790F12EE8}" type="datetimeFigureOut">
              <a:rPr lang="en-US" smtClean="0"/>
              <a:t>11/8/2023</a:t>
            </a:fld>
            <a:endParaRPr lang="en-US"/>
          </a:p>
        </p:txBody>
      </p:sp>
      <p:sp>
        <p:nvSpPr>
          <p:cNvPr id="5" name="Footer Placeholder 4">
            <a:extLst>
              <a:ext uri="{FF2B5EF4-FFF2-40B4-BE49-F238E27FC236}">
                <a16:creationId xmlns:a16="http://schemas.microsoft.com/office/drawing/2014/main" id="{A89B8893-8D6A-D803-3E55-2580012174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D8A321-C8D1-CE49-D793-60FE5A219536}"/>
              </a:ext>
            </a:extLst>
          </p:cNvPr>
          <p:cNvSpPr>
            <a:spLocks noGrp="1"/>
          </p:cNvSpPr>
          <p:nvPr>
            <p:ph type="sldNum" sz="quarter" idx="12"/>
          </p:nvPr>
        </p:nvSpPr>
        <p:spPr/>
        <p:txBody>
          <a:bodyPr/>
          <a:lstStyle/>
          <a:p>
            <a:fld id="{489CD012-FCF8-4E86-95C3-F7D1E6DE7DEB}" type="slidenum">
              <a:rPr lang="en-US" smtClean="0"/>
              <a:t>‹#›</a:t>
            </a:fld>
            <a:endParaRPr lang="en-US"/>
          </a:p>
        </p:txBody>
      </p:sp>
    </p:spTree>
    <p:extLst>
      <p:ext uri="{BB962C8B-B14F-4D97-AF65-F5344CB8AC3E}">
        <p14:creationId xmlns:p14="http://schemas.microsoft.com/office/powerpoint/2010/main" val="248399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7C070-5BB0-D4F1-380D-B7ECA247553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020477-059A-4F22-5189-5ADE11C9AD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38E7A7-C158-E2FE-70DC-D5C80FC3124D}"/>
              </a:ext>
            </a:extLst>
          </p:cNvPr>
          <p:cNvSpPr>
            <a:spLocks noGrp="1"/>
          </p:cNvSpPr>
          <p:nvPr>
            <p:ph type="dt" sz="half" idx="10"/>
          </p:nvPr>
        </p:nvSpPr>
        <p:spPr/>
        <p:txBody>
          <a:bodyPr/>
          <a:lstStyle/>
          <a:p>
            <a:fld id="{D3B54FD8-DE7F-45A3-80B5-864790F12EE8}" type="datetimeFigureOut">
              <a:rPr lang="en-US" smtClean="0"/>
              <a:t>11/8/2023</a:t>
            </a:fld>
            <a:endParaRPr lang="en-US"/>
          </a:p>
        </p:txBody>
      </p:sp>
      <p:sp>
        <p:nvSpPr>
          <p:cNvPr id="5" name="Footer Placeholder 4">
            <a:extLst>
              <a:ext uri="{FF2B5EF4-FFF2-40B4-BE49-F238E27FC236}">
                <a16:creationId xmlns:a16="http://schemas.microsoft.com/office/drawing/2014/main" id="{302D3464-469F-5573-E840-77FE626B2E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E768AB-EBAF-5A07-8E97-8C7E0D2A1283}"/>
              </a:ext>
            </a:extLst>
          </p:cNvPr>
          <p:cNvSpPr>
            <a:spLocks noGrp="1"/>
          </p:cNvSpPr>
          <p:nvPr>
            <p:ph type="sldNum" sz="quarter" idx="12"/>
          </p:nvPr>
        </p:nvSpPr>
        <p:spPr/>
        <p:txBody>
          <a:bodyPr/>
          <a:lstStyle/>
          <a:p>
            <a:fld id="{489CD012-FCF8-4E86-95C3-F7D1E6DE7DEB}" type="slidenum">
              <a:rPr lang="en-US" smtClean="0"/>
              <a:t>‹#›</a:t>
            </a:fld>
            <a:endParaRPr lang="en-US"/>
          </a:p>
        </p:txBody>
      </p:sp>
    </p:spTree>
    <p:extLst>
      <p:ext uri="{BB962C8B-B14F-4D97-AF65-F5344CB8AC3E}">
        <p14:creationId xmlns:p14="http://schemas.microsoft.com/office/powerpoint/2010/main" val="3703643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61BDA6-DB8F-88DA-8B41-C750C2744C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5CAE5B-F10E-C6C5-8F4A-C1324B48E8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198AC8-1EA4-30FE-735D-9AA010391BA7}"/>
              </a:ext>
            </a:extLst>
          </p:cNvPr>
          <p:cNvSpPr>
            <a:spLocks noGrp="1"/>
          </p:cNvSpPr>
          <p:nvPr>
            <p:ph type="dt" sz="half" idx="10"/>
          </p:nvPr>
        </p:nvSpPr>
        <p:spPr/>
        <p:txBody>
          <a:bodyPr/>
          <a:lstStyle/>
          <a:p>
            <a:fld id="{D3B54FD8-DE7F-45A3-80B5-864790F12EE8}" type="datetimeFigureOut">
              <a:rPr lang="en-US" smtClean="0"/>
              <a:t>11/8/2023</a:t>
            </a:fld>
            <a:endParaRPr lang="en-US"/>
          </a:p>
        </p:txBody>
      </p:sp>
      <p:sp>
        <p:nvSpPr>
          <p:cNvPr id="5" name="Footer Placeholder 4">
            <a:extLst>
              <a:ext uri="{FF2B5EF4-FFF2-40B4-BE49-F238E27FC236}">
                <a16:creationId xmlns:a16="http://schemas.microsoft.com/office/drawing/2014/main" id="{9A3A8678-3F0D-60D2-FE11-0923B76DE1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CE547A-D786-9D64-97F5-9F27D15665AF}"/>
              </a:ext>
            </a:extLst>
          </p:cNvPr>
          <p:cNvSpPr>
            <a:spLocks noGrp="1"/>
          </p:cNvSpPr>
          <p:nvPr>
            <p:ph type="sldNum" sz="quarter" idx="12"/>
          </p:nvPr>
        </p:nvSpPr>
        <p:spPr/>
        <p:txBody>
          <a:bodyPr/>
          <a:lstStyle/>
          <a:p>
            <a:fld id="{489CD012-FCF8-4E86-95C3-F7D1E6DE7DEB}" type="slidenum">
              <a:rPr lang="en-US" smtClean="0"/>
              <a:t>‹#›</a:t>
            </a:fld>
            <a:endParaRPr lang="en-US"/>
          </a:p>
        </p:txBody>
      </p:sp>
    </p:spTree>
    <p:extLst>
      <p:ext uri="{BB962C8B-B14F-4D97-AF65-F5344CB8AC3E}">
        <p14:creationId xmlns:p14="http://schemas.microsoft.com/office/powerpoint/2010/main" val="37982971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662436F-7E1C-4543-917F-2DB7AF9C0AEB}"/>
              </a:ext>
            </a:extLst>
          </p:cNvPr>
          <p:cNvSpPr>
            <a:spLocks noGrp="1"/>
          </p:cNvSpPr>
          <p:nvPr>
            <p:ph type="title" hasCustomPrompt="1"/>
          </p:nvPr>
        </p:nvSpPr>
        <p:spPr>
          <a:xfrm>
            <a:off x="831851" y="626675"/>
            <a:ext cx="10515600" cy="2016051"/>
          </a:xfrm>
        </p:spPr>
        <p:txBody>
          <a:bodyPr anchor="b"/>
          <a:lstStyle>
            <a:lvl1pPr>
              <a:defRPr sz="6000">
                <a:solidFill>
                  <a:schemeClr val="bg1"/>
                </a:solidFill>
              </a:defRPr>
            </a:lvl1pPr>
          </a:lstStyle>
          <a:p>
            <a:r>
              <a:rPr lang="en-US" dirty="0"/>
              <a:t>Title Goes Here</a:t>
            </a:r>
          </a:p>
        </p:txBody>
      </p:sp>
      <p:sp>
        <p:nvSpPr>
          <p:cNvPr id="8" name="Text Placeholder 2">
            <a:extLst>
              <a:ext uri="{FF2B5EF4-FFF2-40B4-BE49-F238E27FC236}">
                <a16:creationId xmlns:a16="http://schemas.microsoft.com/office/drawing/2014/main" id="{8707FAF2-9310-E64A-BF65-F16E6CD04232}"/>
              </a:ext>
            </a:extLst>
          </p:cNvPr>
          <p:cNvSpPr>
            <a:spLocks noGrp="1"/>
          </p:cNvSpPr>
          <p:nvPr>
            <p:ph type="body" idx="1" hasCustomPrompt="1"/>
          </p:nvPr>
        </p:nvSpPr>
        <p:spPr>
          <a:xfrm>
            <a:off x="831851" y="2669714"/>
            <a:ext cx="10515600" cy="750093"/>
          </a:xfrm>
        </p:spPr>
        <p:txBody>
          <a:bodyPr>
            <a:normAutofit/>
          </a:bodyPr>
          <a:lstStyle>
            <a:lvl1pPr marL="0" indent="0">
              <a:buNone/>
              <a:defRPr sz="2133" b="1" spc="133" baseline="0">
                <a:solidFill>
                  <a:schemeClr val="bg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SUBTITLE GOES HERE</a:t>
            </a:r>
          </a:p>
        </p:txBody>
      </p:sp>
      <p:sp>
        <p:nvSpPr>
          <p:cNvPr id="9" name="Text Placeholder 2">
            <a:extLst>
              <a:ext uri="{FF2B5EF4-FFF2-40B4-BE49-F238E27FC236}">
                <a16:creationId xmlns:a16="http://schemas.microsoft.com/office/drawing/2014/main" id="{8D488C8C-1B01-554E-ACC6-8C39DB14C6A2}"/>
              </a:ext>
            </a:extLst>
          </p:cNvPr>
          <p:cNvSpPr>
            <a:spLocks noGrp="1"/>
          </p:cNvSpPr>
          <p:nvPr>
            <p:ph type="body" idx="11" hasCustomPrompt="1"/>
          </p:nvPr>
        </p:nvSpPr>
        <p:spPr>
          <a:xfrm>
            <a:off x="831851" y="5879508"/>
            <a:ext cx="10515600" cy="396443"/>
          </a:xfrm>
        </p:spPr>
        <p:txBody>
          <a:bodyPr>
            <a:normAutofit/>
          </a:bodyPr>
          <a:lstStyle>
            <a:lvl1pPr marL="0" indent="0">
              <a:buNone/>
              <a:defRPr sz="1867" b="0">
                <a:solidFill>
                  <a:srgbClr val="ECEAD1"/>
                </a:solidFill>
                <a:effectLs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Presenter Name | Date</a:t>
            </a:r>
          </a:p>
        </p:txBody>
      </p:sp>
    </p:spTree>
    <p:extLst>
      <p:ext uri="{BB962C8B-B14F-4D97-AF65-F5344CB8AC3E}">
        <p14:creationId xmlns:p14="http://schemas.microsoft.com/office/powerpoint/2010/main" val="35185544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lide-2">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8ED12-1E52-6C4E-9F94-C31ED28A5BD2}"/>
              </a:ext>
            </a:extLst>
          </p:cNvPr>
          <p:cNvSpPr>
            <a:spLocks noGrp="1"/>
          </p:cNvSpPr>
          <p:nvPr>
            <p:ph type="title" hasCustomPrompt="1"/>
          </p:nvPr>
        </p:nvSpPr>
        <p:spPr>
          <a:xfrm>
            <a:off x="831851" y="623147"/>
            <a:ext cx="10515600" cy="1450619"/>
          </a:xfrm>
        </p:spPr>
        <p:txBody>
          <a:bodyPr anchor="b"/>
          <a:lstStyle>
            <a:lvl1pPr algn="r">
              <a:defRPr sz="6000">
                <a:solidFill>
                  <a:schemeClr val="bg1"/>
                </a:solidFill>
              </a:defRPr>
            </a:lvl1pPr>
          </a:lstStyle>
          <a:p>
            <a:r>
              <a:rPr lang="en-US" dirty="0"/>
              <a:t>Title Goes Here</a:t>
            </a:r>
          </a:p>
        </p:txBody>
      </p:sp>
      <p:sp>
        <p:nvSpPr>
          <p:cNvPr id="3" name="Text Placeholder 2">
            <a:extLst>
              <a:ext uri="{FF2B5EF4-FFF2-40B4-BE49-F238E27FC236}">
                <a16:creationId xmlns:a16="http://schemas.microsoft.com/office/drawing/2014/main" id="{8ADF4F18-B776-DD4E-AAD8-649F4A38F1E6}"/>
              </a:ext>
            </a:extLst>
          </p:cNvPr>
          <p:cNvSpPr>
            <a:spLocks noGrp="1"/>
          </p:cNvSpPr>
          <p:nvPr>
            <p:ph type="body" idx="1" hasCustomPrompt="1"/>
          </p:nvPr>
        </p:nvSpPr>
        <p:spPr>
          <a:xfrm>
            <a:off x="831851" y="2100754"/>
            <a:ext cx="10515600" cy="750093"/>
          </a:xfrm>
        </p:spPr>
        <p:txBody>
          <a:bodyPr>
            <a:normAutofit/>
          </a:bodyPr>
          <a:lstStyle>
            <a:lvl1pPr marL="0" indent="0" algn="r">
              <a:buNone/>
              <a:defRPr sz="2133" b="1" spc="133" baseline="0">
                <a:solidFill>
                  <a:schemeClr val="bg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SUBTITLE GOES HERE</a:t>
            </a:r>
          </a:p>
        </p:txBody>
      </p:sp>
      <p:sp>
        <p:nvSpPr>
          <p:cNvPr id="4" name="Text Placeholder 2">
            <a:extLst>
              <a:ext uri="{FF2B5EF4-FFF2-40B4-BE49-F238E27FC236}">
                <a16:creationId xmlns:a16="http://schemas.microsoft.com/office/drawing/2014/main" id="{8C5BBF53-4D71-3C4A-B4D0-13621C769C28}"/>
              </a:ext>
            </a:extLst>
          </p:cNvPr>
          <p:cNvSpPr>
            <a:spLocks noGrp="1"/>
          </p:cNvSpPr>
          <p:nvPr>
            <p:ph type="body" idx="11" hasCustomPrompt="1"/>
          </p:nvPr>
        </p:nvSpPr>
        <p:spPr>
          <a:xfrm>
            <a:off x="831851" y="3061801"/>
            <a:ext cx="10515600" cy="396443"/>
          </a:xfrm>
        </p:spPr>
        <p:txBody>
          <a:bodyPr>
            <a:normAutofit/>
          </a:bodyPr>
          <a:lstStyle>
            <a:lvl1pPr marL="0" indent="0" algn="r">
              <a:buNone/>
              <a:defRPr sz="1867" b="0">
                <a:solidFill>
                  <a:srgbClr val="ECEAD1"/>
                </a:solidFill>
                <a:effectLs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Presenter Name | Date</a:t>
            </a:r>
          </a:p>
        </p:txBody>
      </p:sp>
    </p:spTree>
    <p:extLst>
      <p:ext uri="{BB962C8B-B14F-4D97-AF65-F5344CB8AC3E}">
        <p14:creationId xmlns:p14="http://schemas.microsoft.com/office/powerpoint/2010/main" val="36191046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Logo-1">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767137"/>
            <a:ext cx="10515600" cy="923551"/>
          </a:xfrm>
        </p:spPr>
        <p:txBody>
          <a:bodyPr/>
          <a:lstStyle>
            <a:lvl1pPr>
              <a:defRPr>
                <a:solidFill>
                  <a:srgbClr val="006747"/>
                </a:solidFill>
              </a:defRPr>
            </a:lvl1pPr>
          </a:lstStyle>
          <a:p>
            <a:r>
              <a:rPr lang="en-US" dirty="0"/>
              <a:t>Header Goes Here</a:t>
            </a:r>
          </a:p>
        </p:txBody>
      </p:sp>
      <p:sp>
        <p:nvSpPr>
          <p:cNvPr id="3" name="Content Placeholder 2"/>
          <p:cNvSpPr>
            <a:spLocks noGrp="1"/>
          </p:cNvSpPr>
          <p:nvPr>
            <p:ph idx="1"/>
          </p:nvPr>
        </p:nvSpPr>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5059DB51-FA97-4648-8DF1-A8D18F5E47A1}" type="slidenum">
              <a:rPr lang="en-US" smtClean="0"/>
              <a:t>‹#›</a:t>
            </a:fld>
            <a:endParaRPr lang="en-US"/>
          </a:p>
        </p:txBody>
      </p:sp>
    </p:spTree>
    <p:extLst>
      <p:ext uri="{BB962C8B-B14F-4D97-AF65-F5344CB8AC3E}">
        <p14:creationId xmlns:p14="http://schemas.microsoft.com/office/powerpoint/2010/main" val="20619232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Logo-2">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6747"/>
                </a:solidFill>
              </a:defRPr>
            </a:lvl1pPr>
          </a:lstStyle>
          <a:p>
            <a:r>
              <a:rPr lang="en-US" dirty="0"/>
              <a:t>Header Goes Here</a:t>
            </a:r>
          </a:p>
        </p:txBody>
      </p:sp>
      <p:sp>
        <p:nvSpPr>
          <p:cNvPr id="3" name="Content Placeholder 2"/>
          <p:cNvSpPr>
            <a:spLocks noGrp="1"/>
          </p:cNvSpPr>
          <p:nvPr>
            <p:ph idx="1"/>
          </p:nvPr>
        </p:nvSpPr>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5059DB51-FA97-4648-8DF1-A8D18F5E47A1}" type="slidenum">
              <a:rPr lang="en-US" smtClean="0"/>
              <a:t>‹#›</a:t>
            </a:fld>
            <a:endParaRPr lang="en-US"/>
          </a:p>
        </p:txBody>
      </p:sp>
    </p:spTree>
    <p:extLst>
      <p:ext uri="{BB962C8B-B14F-4D97-AF65-F5344CB8AC3E}">
        <p14:creationId xmlns:p14="http://schemas.microsoft.com/office/powerpoint/2010/main" val="31791558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6747"/>
                </a:solidFill>
              </a:defRPr>
            </a:lvl1pPr>
          </a:lstStyle>
          <a:p>
            <a:r>
              <a:rPr lang="en-US" dirty="0"/>
              <a:t>Header Goes Here</a:t>
            </a:r>
          </a:p>
        </p:txBody>
      </p:sp>
      <p:sp>
        <p:nvSpPr>
          <p:cNvPr id="3" name="Content Placeholder 2"/>
          <p:cNvSpPr>
            <a:spLocks noGrp="1"/>
          </p:cNvSpPr>
          <p:nvPr>
            <p:ph idx="1"/>
          </p:nvPr>
        </p:nvSpPr>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ACB8BCE3-AF16-6D41-B95F-884EAC5A8EB3}"/>
              </a:ext>
            </a:extLst>
          </p:cNvPr>
          <p:cNvSpPr/>
          <p:nvPr/>
        </p:nvSpPr>
        <p:spPr>
          <a:xfrm>
            <a:off x="0" y="0"/>
            <a:ext cx="12192000" cy="185739"/>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 name="Slide Number Placeholder 5"/>
          <p:cNvSpPr>
            <a:spLocks noGrp="1"/>
          </p:cNvSpPr>
          <p:nvPr>
            <p:ph type="sldNum" sz="quarter" idx="12"/>
          </p:nvPr>
        </p:nvSpPr>
        <p:spPr/>
        <p:txBody>
          <a:bodyPr/>
          <a:lstStyle/>
          <a:p>
            <a:fld id="{5059DB51-FA97-4648-8DF1-A8D18F5E47A1}" type="slidenum">
              <a:rPr lang="en-US" smtClean="0"/>
              <a:t>‹#›</a:t>
            </a:fld>
            <a:endParaRPr lang="en-US"/>
          </a:p>
        </p:txBody>
      </p:sp>
    </p:spTree>
    <p:extLst>
      <p:ext uri="{BB962C8B-B14F-4D97-AF65-F5344CB8AC3E}">
        <p14:creationId xmlns:p14="http://schemas.microsoft.com/office/powerpoint/2010/main" val="15615808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6747"/>
                </a:solidFill>
              </a:defRPr>
            </a:lvl1pPr>
          </a:lstStyle>
          <a:p>
            <a:r>
              <a:rPr lang="en-US" dirty="0"/>
              <a:t>Header Goes Here</a:t>
            </a:r>
          </a:p>
        </p:txBody>
      </p:sp>
      <p:sp>
        <p:nvSpPr>
          <p:cNvPr id="3" name="Content Placeholder 2"/>
          <p:cNvSpPr>
            <a:spLocks noGrp="1"/>
          </p:cNvSpPr>
          <p:nvPr>
            <p:ph sz="half" idx="1"/>
          </p:nvPr>
        </p:nvSpPr>
        <p:spPr>
          <a:xfrm>
            <a:off x="838200" y="1825625"/>
            <a:ext cx="5181600" cy="4351339"/>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9"/>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fld id="{5059DB51-FA97-4648-8DF1-A8D18F5E47A1}" type="slidenum">
              <a:rPr lang="en-US" smtClean="0"/>
              <a:t>‹#›</a:t>
            </a:fld>
            <a:endParaRPr lang="en-US"/>
          </a:p>
        </p:txBody>
      </p:sp>
      <p:sp>
        <p:nvSpPr>
          <p:cNvPr id="8" name="Rectangle 7">
            <a:extLst>
              <a:ext uri="{FF2B5EF4-FFF2-40B4-BE49-F238E27FC236}">
                <a16:creationId xmlns:a16="http://schemas.microsoft.com/office/drawing/2014/main" id="{58982119-F744-1E4F-96A4-52E6E6E53056}"/>
              </a:ext>
            </a:extLst>
          </p:cNvPr>
          <p:cNvSpPr/>
          <p:nvPr/>
        </p:nvSpPr>
        <p:spPr>
          <a:xfrm>
            <a:off x="0" y="0"/>
            <a:ext cx="12192000" cy="185739"/>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1059496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wo Content-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10515600" cy="1325563"/>
          </a:xfrm>
        </p:spPr>
        <p:txBody>
          <a:bodyPr/>
          <a:lstStyle>
            <a:lvl1pPr>
              <a:defRPr>
                <a:solidFill>
                  <a:srgbClr val="006747"/>
                </a:solidFill>
              </a:defRPr>
            </a:lvl1pPr>
          </a:lstStyle>
          <a:p>
            <a:r>
              <a:rPr lang="en-US" dirty="0"/>
              <a:t>Header Goes Here</a:t>
            </a:r>
          </a:p>
        </p:txBody>
      </p:sp>
      <p:sp>
        <p:nvSpPr>
          <p:cNvPr id="8" name="Rectangle 7">
            <a:extLst>
              <a:ext uri="{FF2B5EF4-FFF2-40B4-BE49-F238E27FC236}">
                <a16:creationId xmlns:a16="http://schemas.microsoft.com/office/drawing/2014/main" id="{ACB8BCE3-AF16-6D41-B95F-884EAC5A8EB3}"/>
              </a:ext>
            </a:extLst>
          </p:cNvPr>
          <p:cNvSpPr/>
          <p:nvPr/>
        </p:nvSpPr>
        <p:spPr>
          <a:xfrm>
            <a:off x="1" y="0"/>
            <a:ext cx="239283" cy="6858000"/>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 name="Slide Number Placeholder 5"/>
          <p:cNvSpPr>
            <a:spLocks noGrp="1"/>
          </p:cNvSpPr>
          <p:nvPr>
            <p:ph type="sldNum" sz="quarter" idx="12"/>
          </p:nvPr>
        </p:nvSpPr>
        <p:spPr/>
        <p:txBody>
          <a:bodyPr/>
          <a:lstStyle/>
          <a:p>
            <a:fld id="{5059DB51-FA97-4648-8DF1-A8D18F5E47A1}" type="slidenum">
              <a:rPr lang="en-US" smtClean="0"/>
              <a:t>‹#›</a:t>
            </a:fld>
            <a:endParaRPr lang="en-US"/>
          </a:p>
        </p:txBody>
      </p:sp>
      <p:sp>
        <p:nvSpPr>
          <p:cNvPr id="7" name="Content Placeholder 3">
            <a:extLst>
              <a:ext uri="{FF2B5EF4-FFF2-40B4-BE49-F238E27FC236}">
                <a16:creationId xmlns:a16="http://schemas.microsoft.com/office/drawing/2014/main" id="{5BB23591-16BE-954D-B59B-91BFDA6632C9}"/>
              </a:ext>
            </a:extLst>
          </p:cNvPr>
          <p:cNvSpPr>
            <a:spLocks noGrp="1"/>
          </p:cNvSpPr>
          <p:nvPr>
            <p:ph sz="half" idx="2"/>
          </p:nvPr>
        </p:nvSpPr>
        <p:spPr>
          <a:xfrm>
            <a:off x="6172200" y="1825625"/>
            <a:ext cx="5181600" cy="4351339"/>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4">
            <a:extLst>
              <a:ext uri="{FF2B5EF4-FFF2-40B4-BE49-F238E27FC236}">
                <a16:creationId xmlns:a16="http://schemas.microsoft.com/office/drawing/2014/main" id="{BE2CF947-D569-5840-90FE-2AE8871A80C0}"/>
              </a:ext>
            </a:extLst>
          </p:cNvPr>
          <p:cNvSpPr>
            <a:spLocks noGrp="1"/>
          </p:cNvSpPr>
          <p:nvPr>
            <p:ph type="pic" sz="quarter" idx="13"/>
          </p:nvPr>
        </p:nvSpPr>
        <p:spPr>
          <a:xfrm>
            <a:off x="838200" y="1825625"/>
            <a:ext cx="5166645" cy="4351339"/>
          </a:xfrm>
        </p:spPr>
        <p:txBody>
          <a:bodyPr/>
          <a:lstStyle/>
          <a:p>
            <a:r>
              <a:rPr lang="en-US"/>
              <a:t>Click icon to add picture</a:t>
            </a:r>
          </a:p>
        </p:txBody>
      </p:sp>
    </p:spTree>
    <p:extLst>
      <p:ext uri="{BB962C8B-B14F-4D97-AF65-F5344CB8AC3E}">
        <p14:creationId xmlns:p14="http://schemas.microsoft.com/office/powerpoint/2010/main" val="33917620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3">
    <p:bg>
      <p:bgPr>
        <a:solidFill>
          <a:srgbClr val="ECEAD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6747"/>
                </a:solidFill>
              </a:defRPr>
            </a:lvl1pPr>
          </a:lstStyle>
          <a:p>
            <a:r>
              <a:rPr lang="en-US" dirty="0"/>
              <a:t>Header Goes Here</a:t>
            </a:r>
          </a:p>
        </p:txBody>
      </p:sp>
      <p:sp>
        <p:nvSpPr>
          <p:cNvPr id="3" name="Content Placeholder 2"/>
          <p:cNvSpPr>
            <a:spLocks noGrp="1"/>
          </p:cNvSpPr>
          <p:nvPr>
            <p:ph sz="half" idx="1"/>
          </p:nvPr>
        </p:nvSpPr>
        <p:spPr>
          <a:xfrm>
            <a:off x="838200" y="1825625"/>
            <a:ext cx="5181600" cy="4351339"/>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9"/>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fld id="{5059DB51-FA97-4648-8DF1-A8D18F5E47A1}" type="slidenum">
              <a:rPr lang="en-US" smtClean="0"/>
              <a:t>‹#›</a:t>
            </a:fld>
            <a:endParaRPr lang="en-US"/>
          </a:p>
        </p:txBody>
      </p:sp>
      <p:sp>
        <p:nvSpPr>
          <p:cNvPr id="8" name="Rectangle 7">
            <a:extLst>
              <a:ext uri="{FF2B5EF4-FFF2-40B4-BE49-F238E27FC236}">
                <a16:creationId xmlns:a16="http://schemas.microsoft.com/office/drawing/2014/main" id="{58982119-F744-1E4F-96A4-52E6E6E53056}"/>
              </a:ext>
            </a:extLst>
          </p:cNvPr>
          <p:cNvSpPr/>
          <p:nvPr/>
        </p:nvSpPr>
        <p:spPr>
          <a:xfrm>
            <a:off x="0" y="0"/>
            <a:ext cx="12192000" cy="185739"/>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40174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5BE5C-D899-61E6-2ABF-EBBBCB163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F7C7DE-3053-3388-3952-1B47C018A6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4280E-13AF-A8E2-9C65-60D7400D637F}"/>
              </a:ext>
            </a:extLst>
          </p:cNvPr>
          <p:cNvSpPr>
            <a:spLocks noGrp="1"/>
          </p:cNvSpPr>
          <p:nvPr>
            <p:ph type="dt" sz="half" idx="10"/>
          </p:nvPr>
        </p:nvSpPr>
        <p:spPr/>
        <p:txBody>
          <a:bodyPr/>
          <a:lstStyle/>
          <a:p>
            <a:fld id="{D3B54FD8-DE7F-45A3-80B5-864790F12EE8}" type="datetimeFigureOut">
              <a:rPr lang="en-US" smtClean="0"/>
              <a:t>11/8/2023</a:t>
            </a:fld>
            <a:endParaRPr lang="en-US"/>
          </a:p>
        </p:txBody>
      </p:sp>
      <p:sp>
        <p:nvSpPr>
          <p:cNvPr id="5" name="Footer Placeholder 4">
            <a:extLst>
              <a:ext uri="{FF2B5EF4-FFF2-40B4-BE49-F238E27FC236}">
                <a16:creationId xmlns:a16="http://schemas.microsoft.com/office/drawing/2014/main" id="{4AAFE536-545A-AD23-4040-DF25C6909D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16A4CD-1F33-61BA-013F-29FA207F66F4}"/>
              </a:ext>
            </a:extLst>
          </p:cNvPr>
          <p:cNvSpPr>
            <a:spLocks noGrp="1"/>
          </p:cNvSpPr>
          <p:nvPr>
            <p:ph type="sldNum" sz="quarter" idx="12"/>
          </p:nvPr>
        </p:nvSpPr>
        <p:spPr/>
        <p:txBody>
          <a:bodyPr/>
          <a:lstStyle/>
          <a:p>
            <a:fld id="{489CD012-FCF8-4E86-95C3-F7D1E6DE7DEB}" type="slidenum">
              <a:rPr lang="en-US" smtClean="0"/>
              <a:t>‹#›</a:t>
            </a:fld>
            <a:endParaRPr lang="en-US"/>
          </a:p>
        </p:txBody>
      </p:sp>
    </p:spTree>
    <p:extLst>
      <p:ext uri="{BB962C8B-B14F-4D97-AF65-F5344CB8AC3E}">
        <p14:creationId xmlns:p14="http://schemas.microsoft.com/office/powerpoint/2010/main" val="29024426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365125"/>
            <a:ext cx="10515600" cy="1325563"/>
          </a:xfrm>
        </p:spPr>
        <p:txBody>
          <a:bodyPr/>
          <a:lstStyle>
            <a:lvl1pPr>
              <a:defRPr>
                <a:solidFill>
                  <a:srgbClr val="006747"/>
                </a:solidFill>
              </a:defRPr>
            </a:lvl1pPr>
          </a:lstStyle>
          <a:p>
            <a:r>
              <a:rPr lang="en-US" dirty="0"/>
              <a:t>Header Goes Here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solidFill>
                  <a:srgbClr val="006747"/>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solidFill>
                  <a:srgbClr val="006747"/>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lstStyle/>
          <a:p>
            <a:fld id="{5059DB51-FA97-4648-8DF1-A8D18F5E47A1}" type="slidenum">
              <a:rPr lang="en-US" smtClean="0"/>
              <a:t>‹#›</a:t>
            </a:fld>
            <a:endParaRPr lang="en-US"/>
          </a:p>
        </p:txBody>
      </p:sp>
      <p:sp>
        <p:nvSpPr>
          <p:cNvPr id="10" name="Rectangle 9">
            <a:extLst>
              <a:ext uri="{FF2B5EF4-FFF2-40B4-BE49-F238E27FC236}">
                <a16:creationId xmlns:a16="http://schemas.microsoft.com/office/drawing/2014/main" id="{DEE8CF8B-D494-CC47-8E2D-52DC8E8EF28F}"/>
              </a:ext>
            </a:extLst>
          </p:cNvPr>
          <p:cNvSpPr/>
          <p:nvPr/>
        </p:nvSpPr>
        <p:spPr>
          <a:xfrm>
            <a:off x="0" y="0"/>
            <a:ext cx="12192000" cy="185739"/>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6355350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Section Header-Green">
    <p:bg>
      <p:bgPr>
        <a:solidFill>
          <a:srgbClr val="00674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2681605"/>
            <a:ext cx="10515600" cy="1325563"/>
          </a:xfrm>
        </p:spPr>
        <p:txBody>
          <a:bodyPr/>
          <a:lstStyle>
            <a:lvl1pPr algn="ctr">
              <a:defRPr>
                <a:solidFill>
                  <a:schemeClr val="bg1"/>
                </a:solidFill>
              </a:defRPr>
            </a:lvl1pPr>
          </a:lstStyle>
          <a:p>
            <a:r>
              <a:rPr lang="en-US" dirty="0"/>
              <a:t>Simple Break Section</a:t>
            </a:r>
          </a:p>
        </p:txBody>
      </p:sp>
    </p:spTree>
    <p:extLst>
      <p:ext uri="{BB962C8B-B14F-4D97-AF65-F5344CB8AC3E}">
        <p14:creationId xmlns:p14="http://schemas.microsoft.com/office/powerpoint/2010/main" val="1214871724"/>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Section Header-Gray">
    <p:bg>
      <p:bgPr>
        <a:solidFill>
          <a:srgbClr val="7E96A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2681605"/>
            <a:ext cx="10515600" cy="1325563"/>
          </a:xfrm>
        </p:spPr>
        <p:txBody>
          <a:bodyPr/>
          <a:lstStyle>
            <a:lvl1pPr algn="ctr">
              <a:defRPr>
                <a:solidFill>
                  <a:schemeClr val="bg1"/>
                </a:solidFill>
              </a:defRPr>
            </a:lvl1pPr>
          </a:lstStyle>
          <a:p>
            <a:r>
              <a:rPr lang="en-US" dirty="0"/>
              <a:t>Simple Break Section</a:t>
            </a:r>
          </a:p>
        </p:txBody>
      </p:sp>
    </p:spTree>
    <p:extLst>
      <p:ext uri="{BB962C8B-B14F-4D97-AF65-F5344CB8AC3E}">
        <p14:creationId xmlns:p14="http://schemas.microsoft.com/office/powerpoint/2010/main" val="1086266635"/>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ection Header-Photo">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A3B7135-3D78-0E4B-9C26-9E7303734618}"/>
              </a:ext>
            </a:extLst>
          </p:cNvPr>
          <p:cNvSpPr/>
          <p:nvPr/>
        </p:nvSpPr>
        <p:spPr>
          <a:xfrm>
            <a:off x="243840" y="292608"/>
            <a:ext cx="11667744" cy="6339840"/>
          </a:xfrm>
          <a:prstGeom prst="rect">
            <a:avLst/>
          </a:prstGeom>
          <a:solidFill>
            <a:srgbClr val="00674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n>
                <a:noFill/>
              </a:ln>
            </a:endParaRPr>
          </a:p>
        </p:txBody>
      </p:sp>
      <p:sp>
        <p:nvSpPr>
          <p:cNvPr id="5" name="Title 1">
            <a:extLst>
              <a:ext uri="{FF2B5EF4-FFF2-40B4-BE49-F238E27FC236}">
                <a16:creationId xmlns:a16="http://schemas.microsoft.com/office/drawing/2014/main" id="{252DF257-01E2-CC4F-84E8-92951174BDE6}"/>
              </a:ext>
            </a:extLst>
          </p:cNvPr>
          <p:cNvSpPr>
            <a:spLocks noGrp="1"/>
          </p:cNvSpPr>
          <p:nvPr>
            <p:ph type="title" hasCustomPrompt="1"/>
          </p:nvPr>
        </p:nvSpPr>
        <p:spPr>
          <a:xfrm>
            <a:off x="838200" y="2681605"/>
            <a:ext cx="10515600" cy="1325563"/>
          </a:xfrm>
        </p:spPr>
        <p:txBody>
          <a:bodyPr/>
          <a:lstStyle>
            <a:lvl1pPr algn="ctr">
              <a:defRPr>
                <a:solidFill>
                  <a:schemeClr val="bg1"/>
                </a:solidFill>
              </a:defRPr>
            </a:lvl1pPr>
          </a:lstStyle>
          <a:p>
            <a:r>
              <a:rPr lang="en-US" dirty="0"/>
              <a:t>Simple Break Section</a:t>
            </a:r>
          </a:p>
        </p:txBody>
      </p:sp>
    </p:spTree>
    <p:extLst>
      <p:ext uri="{BB962C8B-B14F-4D97-AF65-F5344CB8AC3E}">
        <p14:creationId xmlns:p14="http://schemas.microsoft.com/office/powerpoint/2010/main" val="10237922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ection Header-Photo-2">
    <p:bg>
      <p:bgPr>
        <a:solidFill>
          <a:srgbClr val="00674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2681605"/>
            <a:ext cx="4193419" cy="3646623"/>
          </a:xfrm>
        </p:spPr>
        <p:txBody>
          <a:bodyPr anchor="t"/>
          <a:lstStyle>
            <a:lvl1pPr algn="l">
              <a:defRPr>
                <a:solidFill>
                  <a:schemeClr val="bg1"/>
                </a:solidFill>
              </a:defRPr>
            </a:lvl1pPr>
          </a:lstStyle>
          <a:p>
            <a:r>
              <a:rPr lang="en-US" dirty="0"/>
              <a:t>Simple Break Section</a:t>
            </a:r>
          </a:p>
        </p:txBody>
      </p:sp>
      <p:sp>
        <p:nvSpPr>
          <p:cNvPr id="7" name="Picture Placeholder 2">
            <a:extLst>
              <a:ext uri="{FF2B5EF4-FFF2-40B4-BE49-F238E27FC236}">
                <a16:creationId xmlns:a16="http://schemas.microsoft.com/office/drawing/2014/main" id="{5D0E8F77-71F3-F946-9D23-CC819E7051D6}"/>
              </a:ext>
            </a:extLst>
          </p:cNvPr>
          <p:cNvSpPr>
            <a:spLocks noGrp="1" noChangeAspect="1"/>
          </p:cNvSpPr>
          <p:nvPr>
            <p:ph type="pic" idx="1"/>
          </p:nvPr>
        </p:nvSpPr>
        <p:spPr>
          <a:xfrm>
            <a:off x="6096000" y="0"/>
            <a:ext cx="6096000" cy="6858000"/>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Tree>
    <p:extLst>
      <p:ext uri="{BB962C8B-B14F-4D97-AF65-F5344CB8AC3E}">
        <p14:creationId xmlns:p14="http://schemas.microsoft.com/office/powerpoint/2010/main" val="302800279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288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85F8F3-4D20-5E43-8EB9-992296EA04A9}"/>
              </a:ext>
            </a:extLst>
          </p:cNvPr>
          <p:cNvSpPr/>
          <p:nvPr/>
        </p:nvSpPr>
        <p:spPr>
          <a:xfrm>
            <a:off x="1" y="-45355"/>
            <a:ext cx="5183188" cy="6939185"/>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title" hasCustomPrompt="1"/>
          </p:nvPr>
        </p:nvSpPr>
        <p:spPr>
          <a:xfrm>
            <a:off x="839788" y="457200"/>
            <a:ext cx="3932237" cy="1600200"/>
          </a:xfrm>
        </p:spPr>
        <p:txBody>
          <a:bodyPr anchor="b"/>
          <a:lstStyle>
            <a:lvl1pPr>
              <a:defRPr sz="3200">
                <a:solidFill>
                  <a:schemeClr val="bg1"/>
                </a:solidFill>
              </a:defRPr>
            </a:lvl1pPr>
          </a:lstStyle>
          <a:p>
            <a:r>
              <a:rPr lang="en-US" dirty="0"/>
              <a:t>Header Goes Here</a:t>
            </a:r>
          </a:p>
        </p:txBody>
      </p:sp>
      <p:sp>
        <p:nvSpPr>
          <p:cNvPr id="3" name="Content Placeholder 2"/>
          <p:cNvSpPr>
            <a:spLocks noGrp="1"/>
          </p:cNvSpPr>
          <p:nvPr>
            <p:ph idx="1"/>
          </p:nvPr>
        </p:nvSpPr>
        <p:spPr>
          <a:xfrm>
            <a:off x="5526279" y="987426"/>
            <a:ext cx="5829108" cy="4873625"/>
          </a:xfrm>
        </p:spPr>
        <p:txBody>
          <a:bodyPr/>
          <a:lstStyle>
            <a:lvl1pPr>
              <a:defRPr sz="3200">
                <a:solidFill>
                  <a:srgbClr val="006747"/>
                </a:solidFill>
              </a:defRPr>
            </a:lvl1pPr>
            <a:lvl2pPr>
              <a:defRPr sz="2800">
                <a:solidFill>
                  <a:srgbClr val="006747"/>
                </a:solidFill>
              </a:defRPr>
            </a:lvl2pPr>
            <a:lvl3pPr>
              <a:defRPr sz="2400">
                <a:solidFill>
                  <a:srgbClr val="006747"/>
                </a:solidFill>
              </a:defRPr>
            </a:lvl3pPr>
            <a:lvl4pPr>
              <a:defRPr sz="2000">
                <a:solidFill>
                  <a:srgbClr val="006747"/>
                </a:solidFill>
              </a:defRPr>
            </a:lvl4pPr>
            <a:lvl5pPr>
              <a:defRPr sz="2000">
                <a:solidFill>
                  <a:srgbClr val="006747"/>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solidFill>
                  <a:schemeClr val="bg1"/>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5059DB51-FA97-4648-8DF1-A8D18F5E47A1}" type="slidenum">
              <a:rPr lang="en-US" smtClean="0"/>
              <a:t>‹#›</a:t>
            </a:fld>
            <a:endParaRPr lang="en-US"/>
          </a:p>
        </p:txBody>
      </p:sp>
    </p:spTree>
    <p:extLst>
      <p:ext uri="{BB962C8B-B14F-4D97-AF65-F5344CB8AC3E}">
        <p14:creationId xmlns:p14="http://schemas.microsoft.com/office/powerpoint/2010/main" val="356851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85F8F3-4D20-5E43-8EB9-992296EA04A9}"/>
              </a:ext>
            </a:extLst>
          </p:cNvPr>
          <p:cNvSpPr/>
          <p:nvPr/>
        </p:nvSpPr>
        <p:spPr>
          <a:xfrm>
            <a:off x="0" y="-45355"/>
            <a:ext cx="12192000" cy="2922120"/>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title" hasCustomPrompt="1"/>
          </p:nvPr>
        </p:nvSpPr>
        <p:spPr>
          <a:xfrm>
            <a:off x="839788" y="457200"/>
            <a:ext cx="4132905" cy="1600200"/>
          </a:xfrm>
        </p:spPr>
        <p:txBody>
          <a:bodyPr anchor="b"/>
          <a:lstStyle>
            <a:lvl1pPr>
              <a:defRPr sz="3200">
                <a:solidFill>
                  <a:schemeClr val="bg1"/>
                </a:solidFill>
              </a:defRPr>
            </a:lvl1pPr>
          </a:lstStyle>
          <a:p>
            <a:r>
              <a:rPr lang="en-US" dirty="0"/>
              <a:t>Header Goes Here</a:t>
            </a:r>
          </a:p>
        </p:txBody>
      </p:sp>
      <p:sp>
        <p:nvSpPr>
          <p:cNvPr id="4" name="Text Placeholder 3"/>
          <p:cNvSpPr>
            <a:spLocks noGrp="1"/>
          </p:cNvSpPr>
          <p:nvPr>
            <p:ph type="body" sz="half" idx="2"/>
          </p:nvPr>
        </p:nvSpPr>
        <p:spPr>
          <a:xfrm>
            <a:off x="839788" y="3178139"/>
            <a:ext cx="5379501" cy="2945259"/>
          </a:xfrm>
        </p:spPr>
        <p:txBody>
          <a:bodyPr>
            <a:normAutofit/>
          </a:bodyPr>
          <a:lstStyle>
            <a:lvl1pPr marL="0" indent="0">
              <a:buNone/>
              <a:defRPr sz="2400">
                <a:solidFill>
                  <a:srgbClr val="466069"/>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5059DB51-FA97-4648-8DF1-A8D18F5E47A1}" type="slidenum">
              <a:rPr lang="en-US" smtClean="0"/>
              <a:t>‹#›</a:t>
            </a:fld>
            <a:endParaRPr lang="en-US"/>
          </a:p>
        </p:txBody>
      </p:sp>
      <p:sp>
        <p:nvSpPr>
          <p:cNvPr id="9" name="Picture Placeholder 5">
            <a:extLst>
              <a:ext uri="{FF2B5EF4-FFF2-40B4-BE49-F238E27FC236}">
                <a16:creationId xmlns:a16="http://schemas.microsoft.com/office/drawing/2014/main" id="{C83AE0ED-DAFE-6347-ACD6-B8BA2CC2DB67}"/>
              </a:ext>
            </a:extLst>
          </p:cNvPr>
          <p:cNvSpPr>
            <a:spLocks noGrp="1"/>
          </p:cNvSpPr>
          <p:nvPr>
            <p:ph type="pic" sz="quarter" idx="13"/>
          </p:nvPr>
        </p:nvSpPr>
        <p:spPr>
          <a:xfrm>
            <a:off x="6711951" y="-44450"/>
            <a:ext cx="4809067" cy="4976284"/>
          </a:xfrm>
        </p:spPr>
        <p:txBody>
          <a:bodyPr/>
          <a:lstStyle/>
          <a:p>
            <a:r>
              <a:rPr lang="en-US"/>
              <a:t>Click icon to add picture</a:t>
            </a:r>
          </a:p>
        </p:txBody>
      </p:sp>
      <p:sp>
        <p:nvSpPr>
          <p:cNvPr id="10" name="Text Placeholder 3">
            <a:extLst>
              <a:ext uri="{FF2B5EF4-FFF2-40B4-BE49-F238E27FC236}">
                <a16:creationId xmlns:a16="http://schemas.microsoft.com/office/drawing/2014/main" id="{B51888F3-4D41-1847-B79F-091A153FEBA7}"/>
              </a:ext>
            </a:extLst>
          </p:cNvPr>
          <p:cNvSpPr>
            <a:spLocks noGrp="1"/>
          </p:cNvSpPr>
          <p:nvPr>
            <p:ph type="body" sz="half" idx="14"/>
          </p:nvPr>
        </p:nvSpPr>
        <p:spPr>
          <a:xfrm>
            <a:off x="6711951" y="5162192"/>
            <a:ext cx="4809067" cy="605035"/>
          </a:xfrm>
        </p:spPr>
        <p:txBody>
          <a:bodyPr/>
          <a:lstStyle>
            <a:lvl1pPr marL="0" indent="0" algn="ctr">
              <a:buNone/>
              <a:defRPr sz="1600">
                <a:solidFill>
                  <a:srgbClr val="466069"/>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8447657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457200"/>
            <a:ext cx="3932237" cy="1600200"/>
          </a:xfrm>
        </p:spPr>
        <p:txBody>
          <a:bodyPr anchor="b"/>
          <a:lstStyle>
            <a:lvl1pPr>
              <a:defRPr sz="3200">
                <a:solidFill>
                  <a:srgbClr val="006747"/>
                </a:solidFill>
              </a:defRPr>
            </a:lvl1pPr>
          </a:lstStyle>
          <a:p>
            <a:r>
              <a:rPr lang="en-US" dirty="0"/>
              <a:t>Header Goes Here</a:t>
            </a:r>
          </a:p>
        </p:txBody>
      </p:sp>
      <p:sp>
        <p:nvSpPr>
          <p:cNvPr id="3" name="Picture Placeholder 2"/>
          <p:cNvSpPr>
            <a:spLocks noGrp="1" noChangeAspect="1"/>
          </p:cNvSpPr>
          <p:nvPr>
            <p:ph type="pic" idx="1"/>
          </p:nvPr>
        </p:nvSpPr>
        <p:spPr>
          <a:xfrm>
            <a:off x="5183188" y="987426"/>
            <a:ext cx="617220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solidFill>
                  <a:srgbClr val="466069"/>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5059DB51-FA97-4648-8DF1-A8D18F5E47A1}" type="slidenum">
              <a:rPr lang="en-US" smtClean="0"/>
              <a:t>‹#›</a:t>
            </a:fld>
            <a:endParaRPr lang="en-US"/>
          </a:p>
        </p:txBody>
      </p:sp>
      <p:sp>
        <p:nvSpPr>
          <p:cNvPr id="8" name="Rectangle 7">
            <a:extLst>
              <a:ext uri="{FF2B5EF4-FFF2-40B4-BE49-F238E27FC236}">
                <a16:creationId xmlns:a16="http://schemas.microsoft.com/office/drawing/2014/main" id="{89BF4C2C-1ED6-0F47-810A-EE823A1E98D4}"/>
              </a:ext>
            </a:extLst>
          </p:cNvPr>
          <p:cNvSpPr/>
          <p:nvPr/>
        </p:nvSpPr>
        <p:spPr>
          <a:xfrm>
            <a:off x="0" y="0"/>
            <a:ext cx="12192000" cy="185739"/>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25216030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hart-logo">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21563" y="987426"/>
            <a:ext cx="3932237" cy="1069973"/>
          </a:xfrm>
        </p:spPr>
        <p:txBody>
          <a:bodyPr anchor="b"/>
          <a:lstStyle>
            <a:lvl1pPr>
              <a:defRPr sz="3200">
                <a:solidFill>
                  <a:srgbClr val="006747"/>
                </a:solidFill>
              </a:defRPr>
            </a:lvl1pPr>
          </a:lstStyle>
          <a:p>
            <a:r>
              <a:rPr lang="en-US" dirty="0"/>
              <a:t>Header Goes Here</a:t>
            </a:r>
          </a:p>
        </p:txBody>
      </p:sp>
      <p:sp>
        <p:nvSpPr>
          <p:cNvPr id="4" name="Text Placeholder 3"/>
          <p:cNvSpPr>
            <a:spLocks noGrp="1"/>
          </p:cNvSpPr>
          <p:nvPr>
            <p:ph type="body" sz="half" idx="2"/>
          </p:nvPr>
        </p:nvSpPr>
        <p:spPr>
          <a:xfrm>
            <a:off x="7421563" y="2057401"/>
            <a:ext cx="3932237" cy="3811588"/>
          </a:xfrm>
        </p:spPr>
        <p:txBody>
          <a:bodyPr/>
          <a:lstStyle>
            <a:lvl1pPr marL="0" indent="0">
              <a:buNone/>
              <a:defRPr sz="1600">
                <a:solidFill>
                  <a:srgbClr val="466069"/>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5059DB51-FA97-4648-8DF1-A8D18F5E47A1}" type="slidenum">
              <a:rPr lang="en-US" smtClean="0"/>
              <a:t>‹#›</a:t>
            </a:fld>
            <a:endParaRPr lang="en-US"/>
          </a:p>
        </p:txBody>
      </p:sp>
      <p:sp>
        <p:nvSpPr>
          <p:cNvPr id="11" name="Chart Placeholder 5">
            <a:extLst>
              <a:ext uri="{FF2B5EF4-FFF2-40B4-BE49-F238E27FC236}">
                <a16:creationId xmlns:a16="http://schemas.microsoft.com/office/drawing/2014/main" id="{88B55E94-566B-064E-82B6-C977F84F7C65}"/>
              </a:ext>
            </a:extLst>
          </p:cNvPr>
          <p:cNvSpPr>
            <a:spLocks noGrp="1"/>
          </p:cNvSpPr>
          <p:nvPr>
            <p:ph type="chart" sz="quarter" idx="14"/>
          </p:nvPr>
        </p:nvSpPr>
        <p:spPr>
          <a:xfrm>
            <a:off x="880884" y="987426"/>
            <a:ext cx="6170083" cy="4872567"/>
          </a:xfrm>
        </p:spPr>
        <p:txBody>
          <a:bodyPr/>
          <a:lstStyle/>
          <a:p>
            <a:r>
              <a:rPr lang="en-US"/>
              <a:t>Click icon to add chart</a:t>
            </a:r>
            <a:endParaRPr lang="en-US" dirty="0"/>
          </a:p>
        </p:txBody>
      </p:sp>
    </p:spTree>
    <p:extLst>
      <p:ext uri="{BB962C8B-B14F-4D97-AF65-F5344CB8AC3E}">
        <p14:creationId xmlns:p14="http://schemas.microsoft.com/office/powerpoint/2010/main" val="60071073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End Slid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5108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209A8-BF1E-3187-27B1-4CC7C6EE57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0848F4-2DB2-2414-A14A-F8E4D912BC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9E779D-E37B-B90C-A4F3-137F3EF74E64}"/>
              </a:ext>
            </a:extLst>
          </p:cNvPr>
          <p:cNvSpPr>
            <a:spLocks noGrp="1"/>
          </p:cNvSpPr>
          <p:nvPr>
            <p:ph type="dt" sz="half" idx="10"/>
          </p:nvPr>
        </p:nvSpPr>
        <p:spPr/>
        <p:txBody>
          <a:bodyPr/>
          <a:lstStyle/>
          <a:p>
            <a:fld id="{D3B54FD8-DE7F-45A3-80B5-864790F12EE8}" type="datetimeFigureOut">
              <a:rPr lang="en-US" smtClean="0"/>
              <a:t>11/8/2023</a:t>
            </a:fld>
            <a:endParaRPr lang="en-US"/>
          </a:p>
        </p:txBody>
      </p:sp>
      <p:sp>
        <p:nvSpPr>
          <p:cNvPr id="5" name="Footer Placeholder 4">
            <a:extLst>
              <a:ext uri="{FF2B5EF4-FFF2-40B4-BE49-F238E27FC236}">
                <a16:creationId xmlns:a16="http://schemas.microsoft.com/office/drawing/2014/main" id="{B81263FA-2805-2205-735B-5B2B30EBC4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B1DB2B-0AE0-3D56-CDB0-75E2E9A2E24B}"/>
              </a:ext>
            </a:extLst>
          </p:cNvPr>
          <p:cNvSpPr>
            <a:spLocks noGrp="1"/>
          </p:cNvSpPr>
          <p:nvPr>
            <p:ph type="sldNum" sz="quarter" idx="12"/>
          </p:nvPr>
        </p:nvSpPr>
        <p:spPr/>
        <p:txBody>
          <a:bodyPr/>
          <a:lstStyle/>
          <a:p>
            <a:fld id="{489CD012-FCF8-4E86-95C3-F7D1E6DE7DEB}" type="slidenum">
              <a:rPr lang="en-US" smtClean="0"/>
              <a:t>‹#›</a:t>
            </a:fld>
            <a:endParaRPr lang="en-US"/>
          </a:p>
        </p:txBody>
      </p:sp>
    </p:spTree>
    <p:extLst>
      <p:ext uri="{BB962C8B-B14F-4D97-AF65-F5344CB8AC3E}">
        <p14:creationId xmlns:p14="http://schemas.microsoft.com/office/powerpoint/2010/main" val="427885459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1_End Slid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112647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8B0A3-16F4-4CE6-8403-AC6106177E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FDE22A-E0B7-41DF-BC85-061FCD10E8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B05A154-244B-4718-BF18-6317C906D47B}"/>
              </a:ext>
            </a:extLst>
          </p:cNvPr>
          <p:cNvSpPr>
            <a:spLocks noGrp="1"/>
          </p:cNvSpPr>
          <p:nvPr>
            <p:ph type="dt" sz="half" idx="10"/>
          </p:nvPr>
        </p:nvSpPr>
        <p:spPr/>
        <p:txBody>
          <a:bodyPr/>
          <a:lstStyle/>
          <a:p>
            <a:fld id="{5A070C74-4C48-4BB8-8153-55E12188CE34}" type="datetimeFigureOut">
              <a:rPr lang="en-US" smtClean="0"/>
              <a:t>11/8/2023</a:t>
            </a:fld>
            <a:endParaRPr lang="en-US"/>
          </a:p>
        </p:txBody>
      </p:sp>
      <p:sp>
        <p:nvSpPr>
          <p:cNvPr id="5" name="Footer Placeholder 4">
            <a:extLst>
              <a:ext uri="{FF2B5EF4-FFF2-40B4-BE49-F238E27FC236}">
                <a16:creationId xmlns:a16="http://schemas.microsoft.com/office/drawing/2014/main" id="{27A40010-B2F3-4F36-AEA1-F4C5B129ED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00FF67-5EAF-455F-B02B-B0ED34A08348}"/>
              </a:ext>
            </a:extLst>
          </p:cNvPr>
          <p:cNvSpPr>
            <a:spLocks noGrp="1"/>
          </p:cNvSpPr>
          <p:nvPr>
            <p:ph type="sldNum" sz="quarter" idx="12"/>
          </p:nvPr>
        </p:nvSpPr>
        <p:spPr/>
        <p:txBody>
          <a:bodyPr/>
          <a:lstStyle/>
          <a:p>
            <a:fld id="{5059DB51-FA97-4648-8DF1-A8D18F5E47A1}" type="slidenum">
              <a:rPr lang="en-US" smtClean="0"/>
              <a:t>‹#›</a:t>
            </a:fld>
            <a:endParaRPr lang="en-US"/>
          </a:p>
        </p:txBody>
      </p:sp>
    </p:spTree>
    <p:extLst>
      <p:ext uri="{BB962C8B-B14F-4D97-AF65-F5344CB8AC3E}">
        <p14:creationId xmlns:p14="http://schemas.microsoft.com/office/powerpoint/2010/main" val="2312480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E2123-1342-C217-B19D-C1137306D8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BEB38F-7DE6-D75C-0B0E-DC7AD67135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4EA11E4-92BB-79DA-52E6-538DDF418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79EE508-F407-341E-C750-9974E90F3508}"/>
              </a:ext>
            </a:extLst>
          </p:cNvPr>
          <p:cNvSpPr>
            <a:spLocks noGrp="1"/>
          </p:cNvSpPr>
          <p:nvPr>
            <p:ph type="dt" sz="half" idx="10"/>
          </p:nvPr>
        </p:nvSpPr>
        <p:spPr/>
        <p:txBody>
          <a:bodyPr/>
          <a:lstStyle/>
          <a:p>
            <a:fld id="{D3B54FD8-DE7F-45A3-80B5-864790F12EE8}" type="datetimeFigureOut">
              <a:rPr lang="en-US" smtClean="0"/>
              <a:t>11/8/2023</a:t>
            </a:fld>
            <a:endParaRPr lang="en-US"/>
          </a:p>
        </p:txBody>
      </p:sp>
      <p:sp>
        <p:nvSpPr>
          <p:cNvPr id="6" name="Footer Placeholder 5">
            <a:extLst>
              <a:ext uri="{FF2B5EF4-FFF2-40B4-BE49-F238E27FC236}">
                <a16:creationId xmlns:a16="http://schemas.microsoft.com/office/drawing/2014/main" id="{3E2A81B7-482A-7619-2A87-60CF66473D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817318-E9FE-53CD-C39C-748E0F11897F}"/>
              </a:ext>
            </a:extLst>
          </p:cNvPr>
          <p:cNvSpPr>
            <a:spLocks noGrp="1"/>
          </p:cNvSpPr>
          <p:nvPr>
            <p:ph type="sldNum" sz="quarter" idx="12"/>
          </p:nvPr>
        </p:nvSpPr>
        <p:spPr/>
        <p:txBody>
          <a:bodyPr/>
          <a:lstStyle/>
          <a:p>
            <a:fld id="{489CD012-FCF8-4E86-95C3-F7D1E6DE7DEB}" type="slidenum">
              <a:rPr lang="en-US" smtClean="0"/>
              <a:t>‹#›</a:t>
            </a:fld>
            <a:endParaRPr lang="en-US"/>
          </a:p>
        </p:txBody>
      </p:sp>
    </p:spTree>
    <p:extLst>
      <p:ext uri="{BB962C8B-B14F-4D97-AF65-F5344CB8AC3E}">
        <p14:creationId xmlns:p14="http://schemas.microsoft.com/office/powerpoint/2010/main" val="360036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20B34-1183-3F8A-4E53-5F9803EB4D2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96CC738-F694-5A35-876C-78FA871BD5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AE1516-B21C-A008-EAA6-E545FECD7B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123FD9-9914-B0E9-39B0-781FF0C59C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9DF516-D9B9-4FBF-8A65-9A1A50479F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04786C-88A4-DC11-72A4-EB51DB4D96BA}"/>
              </a:ext>
            </a:extLst>
          </p:cNvPr>
          <p:cNvSpPr>
            <a:spLocks noGrp="1"/>
          </p:cNvSpPr>
          <p:nvPr>
            <p:ph type="dt" sz="half" idx="10"/>
          </p:nvPr>
        </p:nvSpPr>
        <p:spPr/>
        <p:txBody>
          <a:bodyPr/>
          <a:lstStyle/>
          <a:p>
            <a:fld id="{D3B54FD8-DE7F-45A3-80B5-864790F12EE8}" type="datetimeFigureOut">
              <a:rPr lang="en-US" smtClean="0"/>
              <a:t>11/8/2023</a:t>
            </a:fld>
            <a:endParaRPr lang="en-US"/>
          </a:p>
        </p:txBody>
      </p:sp>
      <p:sp>
        <p:nvSpPr>
          <p:cNvPr id="8" name="Footer Placeholder 7">
            <a:extLst>
              <a:ext uri="{FF2B5EF4-FFF2-40B4-BE49-F238E27FC236}">
                <a16:creationId xmlns:a16="http://schemas.microsoft.com/office/drawing/2014/main" id="{C3C8F7EA-AADF-DE1E-4FCF-337A92A592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3F61F1-2A33-4C73-E056-2F1239CF92E9}"/>
              </a:ext>
            </a:extLst>
          </p:cNvPr>
          <p:cNvSpPr>
            <a:spLocks noGrp="1"/>
          </p:cNvSpPr>
          <p:nvPr>
            <p:ph type="sldNum" sz="quarter" idx="12"/>
          </p:nvPr>
        </p:nvSpPr>
        <p:spPr/>
        <p:txBody>
          <a:bodyPr/>
          <a:lstStyle/>
          <a:p>
            <a:fld id="{489CD012-FCF8-4E86-95C3-F7D1E6DE7DEB}" type="slidenum">
              <a:rPr lang="en-US" smtClean="0"/>
              <a:t>‹#›</a:t>
            </a:fld>
            <a:endParaRPr lang="en-US"/>
          </a:p>
        </p:txBody>
      </p:sp>
    </p:spTree>
    <p:extLst>
      <p:ext uri="{BB962C8B-B14F-4D97-AF65-F5344CB8AC3E}">
        <p14:creationId xmlns:p14="http://schemas.microsoft.com/office/powerpoint/2010/main" val="2394270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785EC-220A-6B1B-CE42-F43B63DD7EA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55938CB-ED13-5748-BCFF-98B0CFA599FC}"/>
              </a:ext>
            </a:extLst>
          </p:cNvPr>
          <p:cNvSpPr>
            <a:spLocks noGrp="1"/>
          </p:cNvSpPr>
          <p:nvPr>
            <p:ph type="dt" sz="half" idx="10"/>
          </p:nvPr>
        </p:nvSpPr>
        <p:spPr/>
        <p:txBody>
          <a:bodyPr/>
          <a:lstStyle/>
          <a:p>
            <a:fld id="{D3B54FD8-DE7F-45A3-80B5-864790F12EE8}" type="datetimeFigureOut">
              <a:rPr lang="en-US" smtClean="0"/>
              <a:t>11/8/2023</a:t>
            </a:fld>
            <a:endParaRPr lang="en-US"/>
          </a:p>
        </p:txBody>
      </p:sp>
      <p:sp>
        <p:nvSpPr>
          <p:cNvPr id="4" name="Footer Placeholder 3">
            <a:extLst>
              <a:ext uri="{FF2B5EF4-FFF2-40B4-BE49-F238E27FC236}">
                <a16:creationId xmlns:a16="http://schemas.microsoft.com/office/drawing/2014/main" id="{AC03D37C-E3B4-47EE-630A-0308B7228C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3CF937-2BC2-22A8-A824-9D343A223F9E}"/>
              </a:ext>
            </a:extLst>
          </p:cNvPr>
          <p:cNvSpPr>
            <a:spLocks noGrp="1"/>
          </p:cNvSpPr>
          <p:nvPr>
            <p:ph type="sldNum" sz="quarter" idx="12"/>
          </p:nvPr>
        </p:nvSpPr>
        <p:spPr/>
        <p:txBody>
          <a:bodyPr/>
          <a:lstStyle/>
          <a:p>
            <a:fld id="{489CD012-FCF8-4E86-95C3-F7D1E6DE7DEB}" type="slidenum">
              <a:rPr lang="en-US" smtClean="0"/>
              <a:t>‹#›</a:t>
            </a:fld>
            <a:endParaRPr lang="en-US"/>
          </a:p>
        </p:txBody>
      </p:sp>
    </p:spTree>
    <p:extLst>
      <p:ext uri="{BB962C8B-B14F-4D97-AF65-F5344CB8AC3E}">
        <p14:creationId xmlns:p14="http://schemas.microsoft.com/office/powerpoint/2010/main" val="979033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0D1067-A3AB-78A4-04FA-39515E3E98E9}"/>
              </a:ext>
            </a:extLst>
          </p:cNvPr>
          <p:cNvSpPr>
            <a:spLocks noGrp="1"/>
          </p:cNvSpPr>
          <p:nvPr>
            <p:ph type="dt" sz="half" idx="10"/>
          </p:nvPr>
        </p:nvSpPr>
        <p:spPr/>
        <p:txBody>
          <a:bodyPr/>
          <a:lstStyle/>
          <a:p>
            <a:fld id="{D3B54FD8-DE7F-45A3-80B5-864790F12EE8}" type="datetimeFigureOut">
              <a:rPr lang="en-US" smtClean="0"/>
              <a:t>11/8/2023</a:t>
            </a:fld>
            <a:endParaRPr lang="en-US"/>
          </a:p>
        </p:txBody>
      </p:sp>
      <p:sp>
        <p:nvSpPr>
          <p:cNvPr id="3" name="Footer Placeholder 2">
            <a:extLst>
              <a:ext uri="{FF2B5EF4-FFF2-40B4-BE49-F238E27FC236}">
                <a16:creationId xmlns:a16="http://schemas.microsoft.com/office/drawing/2014/main" id="{C98825F5-FEC8-F810-2495-2D54EFA6DC2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E3CCC5-F014-95AC-B71F-6CAF5C31580A}"/>
              </a:ext>
            </a:extLst>
          </p:cNvPr>
          <p:cNvSpPr>
            <a:spLocks noGrp="1"/>
          </p:cNvSpPr>
          <p:nvPr>
            <p:ph type="sldNum" sz="quarter" idx="12"/>
          </p:nvPr>
        </p:nvSpPr>
        <p:spPr/>
        <p:txBody>
          <a:bodyPr/>
          <a:lstStyle/>
          <a:p>
            <a:fld id="{489CD012-FCF8-4E86-95C3-F7D1E6DE7DEB}" type="slidenum">
              <a:rPr lang="en-US" smtClean="0"/>
              <a:t>‹#›</a:t>
            </a:fld>
            <a:endParaRPr lang="en-US"/>
          </a:p>
        </p:txBody>
      </p:sp>
    </p:spTree>
    <p:extLst>
      <p:ext uri="{BB962C8B-B14F-4D97-AF65-F5344CB8AC3E}">
        <p14:creationId xmlns:p14="http://schemas.microsoft.com/office/powerpoint/2010/main" val="1218912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CBE60-90CE-E83B-77ED-62B73388E0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85DC755-D6C9-084C-B887-7E366F813E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765A47-A7E7-55CD-4064-6B7C939393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C7C949-A488-1615-8D30-B8FFD649805C}"/>
              </a:ext>
            </a:extLst>
          </p:cNvPr>
          <p:cNvSpPr>
            <a:spLocks noGrp="1"/>
          </p:cNvSpPr>
          <p:nvPr>
            <p:ph type="dt" sz="half" idx="10"/>
          </p:nvPr>
        </p:nvSpPr>
        <p:spPr/>
        <p:txBody>
          <a:bodyPr/>
          <a:lstStyle/>
          <a:p>
            <a:fld id="{D3B54FD8-DE7F-45A3-80B5-864790F12EE8}" type="datetimeFigureOut">
              <a:rPr lang="en-US" smtClean="0"/>
              <a:t>11/8/2023</a:t>
            </a:fld>
            <a:endParaRPr lang="en-US"/>
          </a:p>
        </p:txBody>
      </p:sp>
      <p:sp>
        <p:nvSpPr>
          <p:cNvPr id="6" name="Footer Placeholder 5">
            <a:extLst>
              <a:ext uri="{FF2B5EF4-FFF2-40B4-BE49-F238E27FC236}">
                <a16:creationId xmlns:a16="http://schemas.microsoft.com/office/drawing/2014/main" id="{C7C08308-4FFC-9E65-75B7-E12FD54B8F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4B7ADE-15C6-571E-33C3-E1198840E188}"/>
              </a:ext>
            </a:extLst>
          </p:cNvPr>
          <p:cNvSpPr>
            <a:spLocks noGrp="1"/>
          </p:cNvSpPr>
          <p:nvPr>
            <p:ph type="sldNum" sz="quarter" idx="12"/>
          </p:nvPr>
        </p:nvSpPr>
        <p:spPr/>
        <p:txBody>
          <a:bodyPr/>
          <a:lstStyle/>
          <a:p>
            <a:fld id="{489CD012-FCF8-4E86-95C3-F7D1E6DE7DEB}" type="slidenum">
              <a:rPr lang="en-US" smtClean="0"/>
              <a:t>‹#›</a:t>
            </a:fld>
            <a:endParaRPr lang="en-US"/>
          </a:p>
        </p:txBody>
      </p:sp>
    </p:spTree>
    <p:extLst>
      <p:ext uri="{BB962C8B-B14F-4D97-AF65-F5344CB8AC3E}">
        <p14:creationId xmlns:p14="http://schemas.microsoft.com/office/powerpoint/2010/main" val="4269976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A52B7-821D-ED5C-D9B2-90AACF5CC7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36C58C-4FA6-CF7E-49E1-0EF6DA5D4D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D77958-436A-0D01-259D-1EA0D4146C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E19B5D-CB7A-AF75-B979-806D3CAEBC0D}"/>
              </a:ext>
            </a:extLst>
          </p:cNvPr>
          <p:cNvSpPr>
            <a:spLocks noGrp="1"/>
          </p:cNvSpPr>
          <p:nvPr>
            <p:ph type="dt" sz="half" idx="10"/>
          </p:nvPr>
        </p:nvSpPr>
        <p:spPr/>
        <p:txBody>
          <a:bodyPr/>
          <a:lstStyle/>
          <a:p>
            <a:fld id="{D3B54FD8-DE7F-45A3-80B5-864790F12EE8}" type="datetimeFigureOut">
              <a:rPr lang="en-US" smtClean="0"/>
              <a:t>11/8/2023</a:t>
            </a:fld>
            <a:endParaRPr lang="en-US"/>
          </a:p>
        </p:txBody>
      </p:sp>
      <p:sp>
        <p:nvSpPr>
          <p:cNvPr id="6" name="Footer Placeholder 5">
            <a:extLst>
              <a:ext uri="{FF2B5EF4-FFF2-40B4-BE49-F238E27FC236}">
                <a16:creationId xmlns:a16="http://schemas.microsoft.com/office/drawing/2014/main" id="{2B0E44E8-52DF-C4C1-B2ED-A78A39D7FD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EBF579-5871-FDF7-4DE6-F13974245CD0}"/>
              </a:ext>
            </a:extLst>
          </p:cNvPr>
          <p:cNvSpPr>
            <a:spLocks noGrp="1"/>
          </p:cNvSpPr>
          <p:nvPr>
            <p:ph type="sldNum" sz="quarter" idx="12"/>
          </p:nvPr>
        </p:nvSpPr>
        <p:spPr/>
        <p:txBody>
          <a:bodyPr/>
          <a:lstStyle/>
          <a:p>
            <a:fld id="{489CD012-FCF8-4E86-95C3-F7D1E6DE7DEB}" type="slidenum">
              <a:rPr lang="en-US" smtClean="0"/>
              <a:t>‹#›</a:t>
            </a:fld>
            <a:endParaRPr lang="en-US"/>
          </a:p>
        </p:txBody>
      </p:sp>
    </p:spTree>
    <p:extLst>
      <p:ext uri="{BB962C8B-B14F-4D97-AF65-F5344CB8AC3E}">
        <p14:creationId xmlns:p14="http://schemas.microsoft.com/office/powerpoint/2010/main" val="2694134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heme" Target="../theme/theme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48042D-6265-3351-B530-4B64FF3980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CB7F276-611E-0ADA-2482-2C8CE694A1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EF900E-10B6-EFA5-EF46-9709E30E85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B54FD8-DE7F-45A3-80B5-864790F12EE8}" type="datetimeFigureOut">
              <a:rPr lang="en-US" smtClean="0"/>
              <a:t>11/8/2023</a:t>
            </a:fld>
            <a:endParaRPr lang="en-US"/>
          </a:p>
        </p:txBody>
      </p:sp>
      <p:sp>
        <p:nvSpPr>
          <p:cNvPr id="5" name="Footer Placeholder 4">
            <a:extLst>
              <a:ext uri="{FF2B5EF4-FFF2-40B4-BE49-F238E27FC236}">
                <a16:creationId xmlns:a16="http://schemas.microsoft.com/office/drawing/2014/main" id="{2F79C54E-2038-625B-87B7-44E8C20D2B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ADE3AAA-F9AB-A152-8491-8696EF0EE6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9CD012-FCF8-4E86-95C3-F7D1E6DE7DEB}" type="slidenum">
              <a:rPr lang="en-US" smtClean="0"/>
              <a:t>‹#›</a:t>
            </a:fld>
            <a:endParaRPr lang="en-US"/>
          </a:p>
        </p:txBody>
      </p:sp>
    </p:spTree>
    <p:extLst>
      <p:ext uri="{BB962C8B-B14F-4D97-AF65-F5344CB8AC3E}">
        <p14:creationId xmlns:p14="http://schemas.microsoft.com/office/powerpoint/2010/main" val="3752163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070C74-4C48-4BB8-8153-55E12188CE34}" type="datetimeFigureOut">
              <a:rPr lang="en-US" smtClean="0"/>
              <a:t>11/8/2023</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59DB51-FA97-4648-8DF1-A8D18F5E47A1}" type="slidenum">
              <a:rPr lang="en-US" smtClean="0"/>
              <a:t>‹#›</a:t>
            </a:fld>
            <a:endParaRPr lang="en-US"/>
          </a:p>
        </p:txBody>
      </p:sp>
    </p:spTree>
    <p:extLst>
      <p:ext uri="{BB962C8B-B14F-4D97-AF65-F5344CB8AC3E}">
        <p14:creationId xmlns:p14="http://schemas.microsoft.com/office/powerpoint/2010/main" val="27201374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l" defTabSz="914377" rtl="0" eaLnBrk="1" latinLnBrk="0" hangingPunct="1">
        <a:lnSpc>
          <a:spcPct val="90000"/>
        </a:lnSpc>
        <a:spcBef>
          <a:spcPct val="0"/>
        </a:spcBef>
        <a:buNone/>
        <a:defRPr sz="4000" b="1" kern="1200">
          <a:solidFill>
            <a:schemeClr val="tx1"/>
          </a:solidFill>
          <a:latin typeface="Arial" panose="020B0604020202020204" pitchFamily="34" charset="0"/>
          <a:ea typeface="+mj-ea"/>
          <a:cs typeface="Arial" panose="020B0604020202020204" pitchFamily="34" charset="0"/>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CA12736-771B-9BA4-E2CA-9E80BC576E39}"/>
              </a:ext>
            </a:extLst>
          </p:cNvPr>
          <p:cNvSpPr txBox="1">
            <a:spLocks/>
          </p:cNvSpPr>
          <p:nvPr/>
        </p:nvSpPr>
        <p:spPr>
          <a:xfrm>
            <a:off x="2208185" y="621962"/>
            <a:ext cx="10973558" cy="2016051"/>
          </a:xfrm>
          <a:prstGeom prst="rect">
            <a:avLst/>
          </a:prstGeom>
        </p:spPr>
        <p:txBody>
          <a:bodyPr vert="horz" lIns="91440" tIns="45720" rIns="91440" bIns="45720" rtlCol="0" anchor="b">
            <a:normAutofit/>
          </a:bodyPr>
          <a:lstStyle>
            <a:lvl1pPr algn="r" defTabSz="914377" rtl="0" eaLnBrk="1" latinLnBrk="0" hangingPunct="1">
              <a:lnSpc>
                <a:spcPct val="90000"/>
              </a:lnSpc>
              <a:spcBef>
                <a:spcPct val="0"/>
              </a:spcBef>
              <a:buNone/>
              <a:defRPr sz="6000" b="1" kern="1200">
                <a:solidFill>
                  <a:schemeClr val="bg1"/>
                </a:solidFill>
                <a:latin typeface="Arial" panose="020B0604020202020204" pitchFamily="34" charset="0"/>
                <a:ea typeface="+mj-ea"/>
                <a:cs typeface="Arial" panose="020B0604020202020204" pitchFamily="34" charset="0"/>
              </a:defRPr>
            </a:lvl1pPr>
          </a:lstStyle>
          <a:p>
            <a:pPr algn="l"/>
            <a:r>
              <a:rPr lang="en-US" sz="4000" dirty="0"/>
              <a:t>DATA MINING FINAL PROJECT</a:t>
            </a:r>
          </a:p>
        </p:txBody>
      </p:sp>
      <p:sp>
        <p:nvSpPr>
          <p:cNvPr id="6" name="Content Placeholder 2">
            <a:extLst>
              <a:ext uri="{FF2B5EF4-FFF2-40B4-BE49-F238E27FC236}">
                <a16:creationId xmlns:a16="http://schemas.microsoft.com/office/drawing/2014/main" id="{056D270E-7500-D024-A39F-84EBC0CD5227}"/>
              </a:ext>
            </a:extLst>
          </p:cNvPr>
          <p:cNvSpPr txBox="1">
            <a:spLocks/>
          </p:cNvSpPr>
          <p:nvPr/>
        </p:nvSpPr>
        <p:spPr>
          <a:xfrm>
            <a:off x="3793011" y="3312054"/>
            <a:ext cx="5407024" cy="201605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133" b="1" kern="1200" spc="133" baseline="0">
                <a:solidFill>
                  <a:schemeClr val="bg1"/>
                </a:solidFill>
                <a:latin typeface="+mn-lt"/>
                <a:ea typeface="+mn-ea"/>
                <a:cs typeface="+mn-cs"/>
              </a:defRPr>
            </a:lvl1pPr>
            <a:lvl2pPr marL="457189"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377"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566"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754"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5943"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131"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32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509"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marR="0" lvl="0" indent="0" algn="l" defTabSz="914377" rtl="0" eaLnBrk="1" fontAlgn="auto" latinLnBrk="0" hangingPunct="1">
              <a:lnSpc>
                <a:spcPct val="170000"/>
              </a:lnSpc>
              <a:spcBef>
                <a:spcPts val="0"/>
              </a:spcBef>
              <a:spcAft>
                <a:spcPts val="0"/>
              </a:spcAft>
              <a:buClrTx/>
              <a:buSzTx/>
              <a:buFont typeface="Arial" panose="020B0604020202020204" pitchFamily="34" charset="0"/>
              <a:buNone/>
              <a:tabLst/>
              <a:defRPr/>
            </a:pPr>
            <a:r>
              <a:rPr kumimoji="0" lang="en-001" altLang="en-US" sz="1800" i="0" u="none" strike="noStrike" kern="1200" cap="none" spc="133"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Greeshma </a:t>
            </a:r>
            <a:r>
              <a:rPr lang="en-001" altLang="en-US" sz="1800" dirty="0">
                <a:solidFill>
                  <a:prstClr val="white"/>
                </a:solidFill>
                <a:latin typeface="Times New Roman" panose="02020603050405020304" pitchFamily="18" charset="0"/>
                <a:cs typeface="Times New Roman" panose="02020603050405020304" pitchFamily="18" charset="0"/>
              </a:rPr>
              <a:t>Namana -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U24918180</a:t>
            </a:r>
            <a:br>
              <a:rPr kumimoji="0" lang="en-001" altLang="en-US" sz="1800" i="0" u="none" strike="noStrike" kern="1200" cap="none" spc="133"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br>
            <a:r>
              <a:rPr kumimoji="0" lang="en-001" altLang="en-US" sz="1800" i="0" u="none" strike="noStrike" kern="1200" cap="none" spc="133"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Madhu Kiran Dadisetty</a:t>
            </a:r>
            <a:r>
              <a:rPr kumimoji="0" lang="en-US" altLang="en-US" sz="1800" i="0" u="none" strike="noStrike" kern="1200" cap="none" spc="133"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 U53552106</a:t>
            </a:r>
            <a:endParaRPr lang="en-IN" altLang="en-US" sz="1800" dirty="0">
              <a:solidFill>
                <a:prstClr val="white"/>
              </a:solidFill>
              <a:latin typeface="Times New Roman" panose="02020603050405020304" pitchFamily="18" charset="0"/>
              <a:cs typeface="Times New Roman" panose="02020603050405020304" pitchFamily="18" charset="0"/>
            </a:endParaRPr>
          </a:p>
          <a:p>
            <a:pPr marL="0" marR="0" lvl="0" indent="0" algn="l" defTabSz="914377" rtl="0" eaLnBrk="1" fontAlgn="auto" latinLnBrk="0" hangingPunct="1">
              <a:lnSpc>
                <a:spcPct val="170000"/>
              </a:lnSpc>
              <a:spcBef>
                <a:spcPts val="0"/>
              </a:spcBef>
              <a:spcAft>
                <a:spcPts val="0"/>
              </a:spcAft>
              <a:buClrTx/>
              <a:buSzTx/>
              <a:buFont typeface="Arial" panose="020B0604020202020204" pitchFamily="34" charset="0"/>
              <a:buNone/>
              <a:tabLst/>
              <a:defRPr/>
            </a:pPr>
            <a:r>
              <a:rPr lang="en-001" altLang="en-US" sz="1800" dirty="0">
                <a:solidFill>
                  <a:prstClr val="white"/>
                </a:solidFill>
                <a:latin typeface="Times New Roman" panose="02020603050405020304" pitchFamily="18" charset="0"/>
                <a:cs typeface="Times New Roman" panose="02020603050405020304" pitchFamily="18" charset="0"/>
              </a:rPr>
              <a:t>Sasank Reddy Dodda -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U81834293</a:t>
            </a:r>
            <a:endParaRPr kumimoji="0" lang="en-001" altLang="en-US" sz="1800" i="0" u="none" strike="noStrike" kern="1200" cap="none" spc="133"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a:p>
            <a:pPr marL="0" marR="0" lvl="0" indent="0" algn="l" defTabSz="914377" rtl="0" eaLnBrk="1" fontAlgn="auto" latinLnBrk="0" hangingPunct="1">
              <a:lnSpc>
                <a:spcPct val="170000"/>
              </a:lnSpc>
              <a:spcBef>
                <a:spcPts val="0"/>
              </a:spcBef>
              <a:spcAft>
                <a:spcPts val="0"/>
              </a:spcAft>
              <a:buClrTx/>
              <a:buSzTx/>
              <a:buFont typeface="Arial" panose="020B0604020202020204" pitchFamily="34" charset="0"/>
              <a:buNone/>
              <a:tabLst/>
              <a:defRPr/>
            </a:pPr>
            <a:r>
              <a:rPr kumimoji="0" lang="en-001" altLang="en-US" sz="1800" i="0" u="none" strike="noStrike" kern="1200" cap="none" spc="133"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Sravanth Reddipogu – U87860185</a:t>
            </a:r>
          </a:p>
          <a:p>
            <a:pPr marL="0" marR="0" lvl="0" indent="0" algn="l" defTabSz="914377" rtl="0" eaLnBrk="1" fontAlgn="auto" latinLnBrk="0" hangingPunct="1">
              <a:lnSpc>
                <a:spcPct val="170000"/>
              </a:lnSpc>
              <a:spcBef>
                <a:spcPts val="0"/>
              </a:spcBef>
              <a:spcAft>
                <a:spcPts val="0"/>
              </a:spcAft>
              <a:buClrTx/>
              <a:buSzTx/>
              <a:buFont typeface="Arial" panose="020B0604020202020204" pitchFamily="34" charset="0"/>
              <a:buNone/>
              <a:tabLst/>
              <a:defRPr/>
            </a:pPr>
            <a:r>
              <a:rPr lang="en-001" altLang="en-US" sz="1800" dirty="0">
                <a:solidFill>
                  <a:prstClr val="white"/>
                </a:solidFill>
                <a:latin typeface="Times New Roman" panose="02020603050405020304" pitchFamily="18" charset="0"/>
                <a:cs typeface="Times New Roman" panose="02020603050405020304" pitchFamily="18" charset="0"/>
              </a:rPr>
              <a:t>Shwetha Sunkara –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U77094744</a:t>
            </a:r>
            <a:endParaRPr lang="en-001" altLang="en-US" sz="1800" dirty="0">
              <a:solidFill>
                <a:prstClr val="white"/>
              </a:solidFill>
              <a:latin typeface="Times New Roman" panose="02020603050405020304" pitchFamily="18" charset="0"/>
              <a:cs typeface="Times New Roman" panose="02020603050405020304" pitchFamily="18" charset="0"/>
            </a:endParaRPr>
          </a:p>
          <a:p>
            <a:pPr marL="0" marR="0" lvl="0" indent="0" algn="l" defTabSz="914377" rtl="0" eaLnBrk="1" fontAlgn="auto" latinLnBrk="0" hangingPunct="1">
              <a:lnSpc>
                <a:spcPct val="170000"/>
              </a:lnSpc>
              <a:spcBef>
                <a:spcPts val="0"/>
              </a:spcBef>
              <a:spcAft>
                <a:spcPts val="0"/>
              </a:spcAft>
              <a:buClrTx/>
              <a:buSzTx/>
              <a:buFont typeface="Arial" panose="020B0604020202020204" pitchFamily="34" charset="0"/>
              <a:buNone/>
              <a:tabLst/>
              <a:defRPr/>
            </a:pPr>
            <a:r>
              <a:rPr kumimoji="0" lang="en-001" altLang="en-US" sz="1800" i="0" u="none" strike="noStrike" kern="1200" cap="none" spc="133"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Vivekananda Redd -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U34444641</a:t>
            </a:r>
            <a:endParaRPr kumimoji="0" lang="en-US" altLang="en-US" sz="1800" i="0" u="none" strike="noStrike" kern="1200" cap="none" spc="133"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47FE7E01-9E4E-17CD-4B6F-D430F0C0E6E9}"/>
              </a:ext>
            </a:extLst>
          </p:cNvPr>
          <p:cNvSpPr txBox="1">
            <a:spLocks/>
          </p:cNvSpPr>
          <p:nvPr/>
        </p:nvSpPr>
        <p:spPr>
          <a:xfrm>
            <a:off x="4120252" y="2475873"/>
            <a:ext cx="4752542" cy="69460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sz="2800" b="1" dirty="0"/>
              <a:t>DATA DECODERS</a:t>
            </a:r>
          </a:p>
        </p:txBody>
      </p:sp>
      <p:sp>
        <p:nvSpPr>
          <p:cNvPr id="11" name="TextBox 10">
            <a:extLst>
              <a:ext uri="{FF2B5EF4-FFF2-40B4-BE49-F238E27FC236}">
                <a16:creationId xmlns:a16="http://schemas.microsoft.com/office/drawing/2014/main" id="{6BB7B63B-FD5A-4213-C2CC-138CEEEB93F1}"/>
              </a:ext>
            </a:extLst>
          </p:cNvPr>
          <p:cNvSpPr txBox="1"/>
          <p:nvPr/>
        </p:nvSpPr>
        <p:spPr>
          <a:xfrm>
            <a:off x="157538" y="419925"/>
            <a:ext cx="11876924" cy="1323439"/>
          </a:xfrm>
          <a:prstGeom prst="rect">
            <a:avLst/>
          </a:prstGeom>
          <a:noFill/>
        </p:spPr>
        <p:txBody>
          <a:bodyPr wrap="square">
            <a:spAutoFit/>
          </a:bodyPr>
          <a:lstStyle/>
          <a:p>
            <a:pPr algn="ctr"/>
            <a:r>
              <a:rPr lang="en-IN" sz="4000" b="1" dirty="0">
                <a:solidFill>
                  <a:schemeClr val="bg1"/>
                </a:solidFill>
                <a:latin typeface="+mj-lt"/>
              </a:rPr>
              <a:t>STUDENT PERFORMANCE PREDICTION USING MACHINE LEARNING </a:t>
            </a:r>
          </a:p>
        </p:txBody>
      </p:sp>
    </p:spTree>
    <p:extLst>
      <p:ext uri="{BB962C8B-B14F-4D97-AF65-F5344CB8AC3E}">
        <p14:creationId xmlns:p14="http://schemas.microsoft.com/office/powerpoint/2010/main" val="3273026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a:extLst>
              <a:ext uri="{FF2B5EF4-FFF2-40B4-BE49-F238E27FC236}">
                <a16:creationId xmlns:a16="http://schemas.microsoft.com/office/drawing/2014/main" id="{DB4349EC-0330-2AAE-FFBD-721946397A0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22064" y="1349000"/>
            <a:ext cx="5171567" cy="401571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image">
            <a:extLst>
              <a:ext uri="{FF2B5EF4-FFF2-40B4-BE49-F238E27FC236}">
                <a16:creationId xmlns:a16="http://schemas.microsoft.com/office/drawing/2014/main" id="{4B5F5C7A-2051-6B1E-04C4-8541AFF531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294" y="1349000"/>
            <a:ext cx="5062904" cy="3868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2196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47768-8E52-BF55-49AE-9939BA6E8E03}"/>
              </a:ext>
            </a:extLst>
          </p:cNvPr>
          <p:cNvSpPr>
            <a:spLocks noGrp="1"/>
          </p:cNvSpPr>
          <p:nvPr>
            <p:ph type="title"/>
          </p:nvPr>
        </p:nvSpPr>
        <p:spPr>
          <a:xfrm>
            <a:off x="283395" y="184935"/>
            <a:ext cx="10515600" cy="1325563"/>
          </a:xfrm>
        </p:spPr>
        <p:txBody>
          <a:bodyPr/>
          <a:lstStyle/>
          <a:p>
            <a:pPr algn="ctr"/>
            <a:r>
              <a:rPr lang="en-IN" dirty="0">
                <a:latin typeface="Times New Roman" panose="02020603050405020304" pitchFamily="18" charset="0"/>
                <a:cs typeface="Times New Roman" panose="02020603050405020304" pitchFamily="18" charset="0"/>
              </a:rPr>
              <a:t>Categorical Features Count Plots  </a:t>
            </a:r>
          </a:p>
        </p:txBody>
      </p:sp>
      <p:pic>
        <p:nvPicPr>
          <p:cNvPr id="3074" name="Picture 2" descr="image">
            <a:extLst>
              <a:ext uri="{FF2B5EF4-FFF2-40B4-BE49-F238E27FC236}">
                <a16:creationId xmlns:a16="http://schemas.microsoft.com/office/drawing/2014/main" id="{3329B8A8-75C9-5FCD-8F07-F584CAE4BF5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2814" y="1596918"/>
            <a:ext cx="5533316" cy="4173501"/>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image">
            <a:extLst>
              <a:ext uri="{FF2B5EF4-FFF2-40B4-BE49-F238E27FC236}">
                <a16:creationId xmlns:a16="http://schemas.microsoft.com/office/drawing/2014/main" id="{1923CB1F-CB4E-6611-E373-C383BFCE5F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8990" y="1438383"/>
            <a:ext cx="5280671" cy="4332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4816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50945-0AFF-DA9E-70A7-BB3F6553515E}"/>
              </a:ext>
            </a:extLst>
          </p:cNvPr>
          <p:cNvSpPr>
            <a:spLocks noGrp="1"/>
          </p:cNvSpPr>
          <p:nvPr>
            <p:ph type="title"/>
          </p:nvPr>
        </p:nvSpPr>
        <p:spPr>
          <a:xfrm>
            <a:off x="653265" y="0"/>
            <a:ext cx="10515600" cy="1325563"/>
          </a:xfrm>
        </p:spPr>
        <p:txBody>
          <a:bodyPr/>
          <a:lstStyle/>
          <a:p>
            <a:pPr algn="ctr"/>
            <a:r>
              <a:rPr lang="en-IN" dirty="0">
                <a:latin typeface="Times New Roman" panose="02020603050405020304" pitchFamily="18" charset="0"/>
                <a:cs typeface="Times New Roman" panose="02020603050405020304" pitchFamily="18" charset="0"/>
              </a:rPr>
              <a:t>SMOTE Evaluation</a:t>
            </a:r>
          </a:p>
        </p:txBody>
      </p:sp>
      <p:pic>
        <p:nvPicPr>
          <p:cNvPr id="7170" name="Picture 2" descr="image">
            <a:extLst>
              <a:ext uri="{FF2B5EF4-FFF2-40B4-BE49-F238E27FC236}">
                <a16:creationId xmlns:a16="http://schemas.microsoft.com/office/drawing/2014/main" id="{1CA24E0F-1771-59B8-25EB-976ECA0E060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44894" y="1026619"/>
            <a:ext cx="8702211" cy="5164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2256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16D29-C3B8-7A41-9463-FF1642025F8F}"/>
              </a:ext>
            </a:extLst>
          </p:cNvPr>
          <p:cNvSpPr>
            <a:spLocks noGrp="1"/>
          </p:cNvSpPr>
          <p:nvPr>
            <p:ph type="title"/>
          </p:nvPr>
        </p:nvSpPr>
        <p:spPr>
          <a:xfrm>
            <a:off x="816539" y="190465"/>
            <a:ext cx="9857198" cy="960241"/>
          </a:xfrm>
        </p:spPr>
        <p:txBody>
          <a:bodyPr>
            <a:normAutofit/>
          </a:bodyPr>
          <a:lstStyle/>
          <a:p>
            <a:pPr algn="ctr"/>
            <a:r>
              <a:rPr lang="en-IN" dirty="0">
                <a:latin typeface="Times New Roman" panose="02020603050405020304" pitchFamily="18" charset="0"/>
                <a:cs typeface="Times New Roman" panose="02020603050405020304" pitchFamily="18" charset="0"/>
              </a:rPr>
              <a:t>Correlation Heatmap for Numeric Features</a:t>
            </a:r>
          </a:p>
        </p:txBody>
      </p:sp>
      <p:pic>
        <p:nvPicPr>
          <p:cNvPr id="4098" name="Picture 2" descr="image">
            <a:extLst>
              <a:ext uri="{FF2B5EF4-FFF2-40B4-BE49-F238E27FC236}">
                <a16:creationId xmlns:a16="http://schemas.microsoft.com/office/drawing/2014/main" id="{08C00758-CA4D-FAF1-422E-C2F4D665BE4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37025" y="1150706"/>
            <a:ext cx="7216226" cy="5034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3457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84322-3DC6-B141-04C2-8B5CE1442A0F}"/>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Model Fitting</a:t>
            </a:r>
          </a:p>
        </p:txBody>
      </p:sp>
      <p:sp>
        <p:nvSpPr>
          <p:cNvPr id="3" name="Content Placeholder 2">
            <a:extLst>
              <a:ext uri="{FF2B5EF4-FFF2-40B4-BE49-F238E27FC236}">
                <a16:creationId xmlns:a16="http://schemas.microsoft.com/office/drawing/2014/main" id="{4E7134C6-257C-36F8-66D7-3E2B4A0F38A1}"/>
              </a:ext>
            </a:extLst>
          </p:cNvPr>
          <p:cNvSpPr>
            <a:spLocks noGrp="1"/>
          </p:cNvSpPr>
          <p:nvPr>
            <p:ph idx="1"/>
          </p:nvPr>
        </p:nvSpPr>
        <p:spPr>
          <a:xfrm>
            <a:off x="838200" y="1560154"/>
            <a:ext cx="10515600" cy="4351339"/>
          </a:xfrm>
        </p:spPr>
        <p:txBody>
          <a:bodyPr/>
          <a:lstStyle/>
          <a:p>
            <a:pPr>
              <a:lnSpc>
                <a:spcPct val="100000"/>
              </a:lnSpc>
            </a:pPr>
            <a:r>
              <a:rPr lang="en-US" sz="2800" dirty="0">
                <a:solidFill>
                  <a:schemeClr val="tx1"/>
                </a:solidFill>
                <a:latin typeface="Times New Roman" panose="02020603050405020304" pitchFamily="18" charset="0"/>
                <a:cs typeface="Times New Roman" panose="02020603050405020304" pitchFamily="18" charset="0"/>
              </a:rPr>
              <a:t>Selecting the Model</a:t>
            </a:r>
          </a:p>
          <a:p>
            <a:pPr>
              <a:lnSpc>
                <a:spcPct val="100000"/>
              </a:lnSpc>
            </a:pPr>
            <a:r>
              <a:rPr lang="en-US" sz="2800" dirty="0">
                <a:solidFill>
                  <a:schemeClr val="tx1"/>
                </a:solidFill>
                <a:latin typeface="Times New Roman" panose="02020603050405020304" pitchFamily="18" charset="0"/>
                <a:cs typeface="Times New Roman" panose="02020603050405020304" pitchFamily="18" charset="0"/>
              </a:rPr>
              <a:t>Split the data into Train and Test sets</a:t>
            </a:r>
          </a:p>
          <a:p>
            <a:pPr>
              <a:lnSpc>
                <a:spcPct val="100000"/>
              </a:lnSpc>
            </a:pPr>
            <a:r>
              <a:rPr lang="en-US" sz="2800" dirty="0">
                <a:solidFill>
                  <a:schemeClr val="tx1"/>
                </a:solidFill>
                <a:latin typeface="Times New Roman" panose="02020603050405020304" pitchFamily="18" charset="0"/>
                <a:cs typeface="Times New Roman" panose="02020603050405020304" pitchFamily="18" charset="0"/>
              </a:rPr>
              <a:t>Data Scaling</a:t>
            </a:r>
          </a:p>
          <a:p>
            <a:pPr>
              <a:lnSpc>
                <a:spcPct val="100000"/>
              </a:lnSpc>
            </a:pPr>
            <a:r>
              <a:rPr lang="en-US" sz="2800" dirty="0">
                <a:solidFill>
                  <a:schemeClr val="tx1"/>
                </a:solidFill>
                <a:latin typeface="Times New Roman" panose="02020603050405020304" pitchFamily="18" charset="0"/>
                <a:cs typeface="Times New Roman" panose="02020603050405020304" pitchFamily="18" charset="0"/>
              </a:rPr>
              <a:t>Fit the Model</a:t>
            </a:r>
          </a:p>
          <a:p>
            <a:pPr>
              <a:lnSpc>
                <a:spcPct val="100000"/>
              </a:lnSpc>
            </a:pPr>
            <a:r>
              <a:rPr lang="en-US" sz="2800" dirty="0">
                <a:solidFill>
                  <a:schemeClr val="tx1"/>
                </a:solidFill>
                <a:latin typeface="Times New Roman" panose="02020603050405020304" pitchFamily="18" charset="0"/>
                <a:cs typeface="Times New Roman" panose="02020603050405020304" pitchFamily="18" charset="0"/>
              </a:rPr>
              <a:t>Model Prediction by Metrics Used</a:t>
            </a:r>
          </a:p>
          <a:p>
            <a:pPr>
              <a:lnSpc>
                <a:spcPct val="100000"/>
              </a:lnSpc>
            </a:pP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9303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7F792-67AF-6094-9152-846AB80A75A1}"/>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Models Used for Prediction</a:t>
            </a:r>
          </a:p>
        </p:txBody>
      </p:sp>
      <p:sp>
        <p:nvSpPr>
          <p:cNvPr id="3" name="Content Placeholder 2">
            <a:extLst>
              <a:ext uri="{FF2B5EF4-FFF2-40B4-BE49-F238E27FC236}">
                <a16:creationId xmlns:a16="http://schemas.microsoft.com/office/drawing/2014/main" id="{17B47D97-C40C-78E3-448F-05EF42E6A2AF}"/>
              </a:ext>
            </a:extLst>
          </p:cNvPr>
          <p:cNvSpPr>
            <a:spLocks noGrp="1"/>
          </p:cNvSpPr>
          <p:nvPr>
            <p:ph idx="1"/>
          </p:nvPr>
        </p:nvSpPr>
        <p:spPr>
          <a:xfrm>
            <a:off x="838200" y="1579046"/>
            <a:ext cx="10515600" cy="4351339"/>
          </a:xfrm>
        </p:spPr>
        <p:txBody>
          <a:bodyPr/>
          <a:lstStyle/>
          <a:p>
            <a:pPr>
              <a:lnSpc>
                <a:spcPct val="100000"/>
              </a:lnSpc>
            </a:pPr>
            <a:r>
              <a:rPr lang="en-US" dirty="0">
                <a:solidFill>
                  <a:schemeClr val="tx1"/>
                </a:solidFill>
                <a:latin typeface="Times New Roman" panose="02020603050405020304" pitchFamily="18" charset="0"/>
                <a:cs typeface="Times New Roman" panose="02020603050405020304" pitchFamily="18" charset="0"/>
              </a:rPr>
              <a:t>KNN</a:t>
            </a:r>
          </a:p>
          <a:p>
            <a:pPr>
              <a:lnSpc>
                <a:spcPct val="100000"/>
              </a:lnSpc>
            </a:pPr>
            <a:r>
              <a:rPr lang="en-US" dirty="0">
                <a:solidFill>
                  <a:schemeClr val="tx1"/>
                </a:solidFill>
                <a:latin typeface="Times New Roman" panose="02020603050405020304" pitchFamily="18" charset="0"/>
                <a:cs typeface="Times New Roman" panose="02020603050405020304" pitchFamily="18" charset="0"/>
              </a:rPr>
              <a:t>Logistic Regression</a:t>
            </a:r>
          </a:p>
          <a:p>
            <a:pPr>
              <a:lnSpc>
                <a:spcPct val="100000"/>
              </a:lnSpc>
            </a:pPr>
            <a:r>
              <a:rPr lang="en-US" dirty="0">
                <a:solidFill>
                  <a:schemeClr val="tx1"/>
                </a:solidFill>
                <a:latin typeface="Times New Roman" panose="02020603050405020304" pitchFamily="18" charset="0"/>
                <a:cs typeface="Times New Roman" panose="02020603050405020304" pitchFamily="18" charset="0"/>
              </a:rPr>
              <a:t>Random Forest</a:t>
            </a:r>
          </a:p>
          <a:p>
            <a:pPr>
              <a:lnSpc>
                <a:spcPct val="100000"/>
              </a:lnSpc>
            </a:pPr>
            <a:r>
              <a:rPr lang="en-US" dirty="0">
                <a:solidFill>
                  <a:schemeClr val="tx1"/>
                </a:solidFill>
                <a:latin typeface="Times New Roman" panose="02020603050405020304" pitchFamily="18" charset="0"/>
                <a:cs typeface="Times New Roman" panose="02020603050405020304" pitchFamily="18" charset="0"/>
              </a:rPr>
              <a:t>Decision Tree</a:t>
            </a:r>
          </a:p>
        </p:txBody>
      </p:sp>
    </p:spTree>
    <p:extLst>
      <p:ext uri="{BB962C8B-B14F-4D97-AF65-F5344CB8AC3E}">
        <p14:creationId xmlns:p14="http://schemas.microsoft.com/office/powerpoint/2010/main" val="880493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22D93-9157-0FEF-3FEF-FF828F27FC2F}"/>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KNN vs Logistic Regression </a:t>
            </a:r>
          </a:p>
        </p:txBody>
      </p:sp>
      <p:sp>
        <p:nvSpPr>
          <p:cNvPr id="5" name="TextBox 4">
            <a:extLst>
              <a:ext uri="{FF2B5EF4-FFF2-40B4-BE49-F238E27FC236}">
                <a16:creationId xmlns:a16="http://schemas.microsoft.com/office/drawing/2014/main" id="{29E1CCA5-9EB4-E00F-9074-2EB009DAEE09}"/>
              </a:ext>
            </a:extLst>
          </p:cNvPr>
          <p:cNvSpPr txBox="1"/>
          <p:nvPr/>
        </p:nvSpPr>
        <p:spPr>
          <a:xfrm>
            <a:off x="8188503" y="1690688"/>
            <a:ext cx="3565133" cy="3139321"/>
          </a:xfrm>
          <a:prstGeom prst="rect">
            <a:avLst/>
          </a:prstGeom>
          <a:noFill/>
        </p:spPr>
        <p:txBody>
          <a:bodyPr wrap="square" rtlCol="0">
            <a:spAutoFit/>
          </a:bodyPr>
          <a:lstStyle/>
          <a:p>
            <a:pPr rtl="0">
              <a:buFont typeface="Arial" panose="020B0604020202020204" pitchFamily="34" charset="0"/>
              <a:buChar char="•"/>
            </a:pPr>
            <a:r>
              <a:rPr lang="en-US" dirty="0"/>
              <a:t>Accuracy: 71.36%</a:t>
            </a:r>
          </a:p>
          <a:p>
            <a:pPr rtl="0">
              <a:buFont typeface="Arial" panose="020B0604020202020204" pitchFamily="34" charset="0"/>
              <a:buChar char="•"/>
            </a:pPr>
            <a:r>
              <a:rPr lang="en-US" dirty="0"/>
              <a:t>Lower accuracy compared to other models</a:t>
            </a:r>
          </a:p>
          <a:p>
            <a:pPr rtl="0">
              <a:buFont typeface="Arial" panose="020B0604020202020204" pitchFamily="34" charset="0"/>
              <a:buChar char="•"/>
            </a:pPr>
            <a:r>
              <a:rPr lang="en-US" dirty="0"/>
              <a:t>KNN's performance  impacted by the choice of hyperparameters </a:t>
            </a:r>
            <a:r>
              <a:rPr lang="en-US" dirty="0" err="1"/>
              <a:t>i.e</a:t>
            </a:r>
            <a:r>
              <a:rPr lang="en-US" dirty="0"/>
              <a:t> number of neighbors.</a:t>
            </a:r>
          </a:p>
          <a:p>
            <a:pPr rtl="0">
              <a:buFont typeface="Arial" panose="020B0604020202020204" pitchFamily="34" charset="0"/>
              <a:buChar char="•"/>
            </a:pPr>
            <a:r>
              <a:rPr lang="en-US" dirty="0"/>
              <a:t>Performs less well on this dataset compared to the other models.</a:t>
            </a:r>
          </a:p>
          <a:p>
            <a:endParaRPr lang="en-IN" dirty="0"/>
          </a:p>
        </p:txBody>
      </p:sp>
      <p:pic>
        <p:nvPicPr>
          <p:cNvPr id="6146" name="Picture 2" descr="image">
            <a:extLst>
              <a:ext uri="{FF2B5EF4-FFF2-40B4-BE49-F238E27FC236}">
                <a16:creationId xmlns:a16="http://schemas.microsoft.com/office/drawing/2014/main" id="{780F9B47-7762-4F93-4CE6-78F2BD3133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504950"/>
            <a:ext cx="6858893" cy="3827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1566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BE14-F6D9-3DCE-A027-7994E1E3DC0F}"/>
              </a:ext>
            </a:extLst>
          </p:cNvPr>
          <p:cNvSpPr>
            <a:spLocks noGrp="1"/>
          </p:cNvSpPr>
          <p:nvPr>
            <p:ph type="title"/>
          </p:nvPr>
        </p:nvSpPr>
        <p:spPr>
          <a:xfrm>
            <a:off x="188359" y="231561"/>
            <a:ext cx="10515600" cy="1325563"/>
          </a:xfrm>
        </p:spPr>
        <p:txBody>
          <a:bodyPr/>
          <a:lstStyle/>
          <a:p>
            <a:pPr algn="ctr"/>
            <a:r>
              <a:rPr lang="en-IN" dirty="0">
                <a:latin typeface="Times New Roman" panose="02020603050405020304" pitchFamily="18" charset="0"/>
                <a:cs typeface="Times New Roman" panose="02020603050405020304" pitchFamily="18" charset="0"/>
              </a:rPr>
              <a:t>Random Forest</a:t>
            </a:r>
          </a:p>
        </p:txBody>
      </p:sp>
      <p:sp>
        <p:nvSpPr>
          <p:cNvPr id="4" name="TextBox 3">
            <a:extLst>
              <a:ext uri="{FF2B5EF4-FFF2-40B4-BE49-F238E27FC236}">
                <a16:creationId xmlns:a16="http://schemas.microsoft.com/office/drawing/2014/main" id="{F90C029B-34BA-AC85-3E43-44E1BC7AED8B}"/>
              </a:ext>
            </a:extLst>
          </p:cNvPr>
          <p:cNvSpPr txBox="1"/>
          <p:nvPr/>
        </p:nvSpPr>
        <p:spPr>
          <a:xfrm>
            <a:off x="7181636" y="1839020"/>
            <a:ext cx="4756934" cy="2246769"/>
          </a:xfrm>
          <a:prstGeom prst="rect">
            <a:avLst/>
          </a:prstGeom>
          <a:noFill/>
        </p:spPr>
        <p:txBody>
          <a:bodyPr wrap="square" rtlCol="0">
            <a:spAutoFit/>
          </a:bodyPr>
          <a:lstStyle/>
          <a:p>
            <a:pPr rtl="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Accuracy: 99.90%</a:t>
            </a:r>
          </a:p>
          <a:p>
            <a:pPr rtl="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Ensemble methods with multiple decision trees, typically robust and less prone to overfitting.</a:t>
            </a:r>
          </a:p>
          <a:p>
            <a:pPr rtl="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Higher accuracy indicates strong predictive performance.</a:t>
            </a:r>
          </a:p>
          <a:p>
            <a:endParaRPr lang="en-IN" sz="2000" dirty="0">
              <a:latin typeface="Times New Roman" panose="02020603050405020304" pitchFamily="18" charset="0"/>
              <a:cs typeface="Times New Roman" panose="02020603050405020304" pitchFamily="18" charset="0"/>
            </a:endParaRPr>
          </a:p>
        </p:txBody>
      </p:sp>
      <p:pic>
        <p:nvPicPr>
          <p:cNvPr id="1032" name="Picture 8" descr="image">
            <a:extLst>
              <a:ext uri="{FF2B5EF4-FFF2-40B4-BE49-F238E27FC236}">
                <a16:creationId xmlns:a16="http://schemas.microsoft.com/office/drawing/2014/main" id="{749AB3A6-A361-984A-2CE2-6A3FA9F295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359" y="1417834"/>
            <a:ext cx="6767245" cy="4249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3607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D1724-417F-B32F-90DC-603F6B8EADA8}"/>
              </a:ext>
            </a:extLst>
          </p:cNvPr>
          <p:cNvSpPr>
            <a:spLocks noGrp="1"/>
          </p:cNvSpPr>
          <p:nvPr>
            <p:ph type="title"/>
          </p:nvPr>
        </p:nvSpPr>
        <p:spPr>
          <a:xfrm>
            <a:off x="673813" y="141949"/>
            <a:ext cx="10515600" cy="1325563"/>
          </a:xfrm>
        </p:spPr>
        <p:txBody>
          <a:bodyPr/>
          <a:lstStyle/>
          <a:p>
            <a:pPr algn="ctr"/>
            <a:r>
              <a:rPr lang="en-IN" dirty="0">
                <a:latin typeface="Times New Roman" panose="02020603050405020304" pitchFamily="18" charset="0"/>
                <a:cs typeface="Times New Roman" panose="02020603050405020304" pitchFamily="18" charset="0"/>
              </a:rPr>
              <a:t>Decision Tree</a:t>
            </a:r>
          </a:p>
        </p:txBody>
      </p:sp>
      <p:pic>
        <p:nvPicPr>
          <p:cNvPr id="5124" name="Picture 4" descr="image">
            <a:extLst>
              <a:ext uri="{FF2B5EF4-FFF2-40B4-BE49-F238E27FC236}">
                <a16:creationId xmlns:a16="http://schemas.microsoft.com/office/drawing/2014/main" id="{93BF9982-E5F2-744B-82C3-5967755BC68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3813" y="1197423"/>
            <a:ext cx="8439365" cy="4660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2610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44A93-090C-A5C8-F633-7ABF62ACE99E}"/>
              </a:ext>
            </a:extLst>
          </p:cNvPr>
          <p:cNvSpPr>
            <a:spLocks noGrp="1"/>
          </p:cNvSpPr>
          <p:nvPr>
            <p:ph type="title"/>
          </p:nvPr>
        </p:nvSpPr>
        <p:spPr/>
        <p:txBody>
          <a:bodyPr>
            <a:normAutofit/>
          </a:bodyPr>
          <a:lstStyle/>
          <a:p>
            <a:r>
              <a:rPr lang="en-US" b="1" i="0" u="none" strike="noStrike" dirty="0">
                <a:solidFill>
                  <a:srgbClr val="006749"/>
                </a:solidFill>
                <a:effectLst/>
                <a:latin typeface="Times New Roman" panose="02020603050405020304" pitchFamily="18" charset="0"/>
                <a:cs typeface="Times New Roman" panose="02020603050405020304" pitchFamily="18" charset="0"/>
              </a:rPr>
              <a:t>                 Realtime Use</a:t>
            </a:r>
            <a:r>
              <a:rPr lang="en-001" b="1" i="0" u="none" strike="noStrike" dirty="0">
                <a:solidFill>
                  <a:srgbClr val="006749"/>
                </a:solidFill>
                <a:effectLst/>
                <a:latin typeface="Times New Roman" panose="02020603050405020304" pitchFamily="18" charset="0"/>
                <a:cs typeface="Times New Roman" panose="02020603050405020304" pitchFamily="18" charset="0"/>
              </a:rPr>
              <a:t> </a:t>
            </a:r>
            <a:r>
              <a:rPr lang="en-US" dirty="0">
                <a:solidFill>
                  <a:srgbClr val="006749"/>
                </a:solidFill>
                <a:latin typeface="Times New Roman" panose="02020603050405020304" pitchFamily="18" charset="0"/>
                <a:cs typeface="Times New Roman" panose="02020603050405020304" pitchFamily="18" charset="0"/>
              </a:rPr>
              <a:t>C</a:t>
            </a:r>
            <a:r>
              <a:rPr lang="en-US" b="1" i="0" u="none" strike="noStrike" dirty="0">
                <a:solidFill>
                  <a:srgbClr val="006749"/>
                </a:solidFill>
                <a:effectLst/>
                <a:latin typeface="Times New Roman" panose="02020603050405020304" pitchFamily="18" charset="0"/>
                <a:cs typeface="Times New Roman" panose="02020603050405020304" pitchFamily="18" charset="0"/>
              </a:rPr>
              <a:t>ase Scenario</a:t>
            </a:r>
            <a:r>
              <a:rPr lang="en-US" b="0" i="0" dirty="0">
                <a:solidFill>
                  <a:srgbClr val="006749"/>
                </a:solidFill>
                <a:effectLst/>
                <a:latin typeface="Times New Roman" panose="02020603050405020304" pitchFamily="18" charset="0"/>
                <a:cs typeface="Times New Roman" panose="02020603050405020304" pitchFamily="18" charset="0"/>
              </a:rPr>
              <a:t>​</a:t>
            </a:r>
            <a:endParaRPr lang="en-US" dirty="0">
              <a:solidFill>
                <a:srgbClr val="006749"/>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BB2CC5B-D52F-5E4E-AF8F-E685B89ED8E3}"/>
              </a:ext>
            </a:extLst>
          </p:cNvPr>
          <p:cNvSpPr>
            <a:spLocks noGrp="1"/>
          </p:cNvSpPr>
          <p:nvPr>
            <p:ph idx="1"/>
          </p:nvPr>
        </p:nvSpPr>
        <p:spPr>
          <a:xfrm>
            <a:off x="838200" y="1690688"/>
            <a:ext cx="10515600" cy="4351339"/>
          </a:xfrm>
        </p:spPr>
        <p:txBody>
          <a:bodyPr>
            <a:noAutofit/>
          </a:bodyPr>
          <a:lstStyle/>
          <a:p>
            <a:pPr marL="0" indent="0" algn="l" rtl="0" fontAlgn="base">
              <a:buNone/>
            </a:pPr>
            <a:r>
              <a:rPr lang="en-US" sz="2000" b="0" i="0" u="none" strike="noStrike" dirty="0">
                <a:solidFill>
                  <a:srgbClr val="262626"/>
                </a:solidFill>
                <a:effectLst/>
                <a:latin typeface="Times New Roman" panose="02020603050405020304" pitchFamily="18" charset="0"/>
                <a:cs typeface="Times New Roman" panose="02020603050405020304" pitchFamily="18" charset="0"/>
              </a:rPr>
              <a:t>The project's applications extend to various educational platforms, including:</a:t>
            </a:r>
            <a:r>
              <a:rPr lang="en-US" sz="2000" b="0" i="0" dirty="0">
                <a:solidFill>
                  <a:srgbClr val="262626"/>
                </a:solidFill>
                <a:effectLst/>
                <a:latin typeface="Times New Roman" panose="02020603050405020304" pitchFamily="18" charset="0"/>
                <a:cs typeface="Times New Roman" panose="02020603050405020304" pitchFamily="18" charset="0"/>
              </a:rPr>
              <a:t>​</a:t>
            </a:r>
          </a:p>
          <a:p>
            <a:pPr algn="l" rtl="0" fontAlgn="base"/>
            <a:r>
              <a:rPr lang="en-US" sz="2000" b="1" i="0" u="none" strike="noStrike" dirty="0">
                <a:solidFill>
                  <a:srgbClr val="262626"/>
                </a:solidFill>
                <a:effectLst/>
                <a:latin typeface="Times New Roman" panose="02020603050405020304" pitchFamily="18" charset="0"/>
                <a:cs typeface="Times New Roman" panose="02020603050405020304" pitchFamily="18" charset="0"/>
              </a:rPr>
              <a:t>Online Course Providers:</a:t>
            </a:r>
            <a:r>
              <a:rPr lang="en-US" sz="2000" b="0" i="0" u="none" strike="noStrike" dirty="0">
                <a:solidFill>
                  <a:srgbClr val="262626"/>
                </a:solidFill>
                <a:effectLst/>
                <a:latin typeface="Times New Roman" panose="02020603050405020304" pitchFamily="18" charset="0"/>
                <a:cs typeface="Times New Roman" panose="02020603050405020304" pitchFamily="18" charset="0"/>
              </a:rPr>
              <a:t> Organizations like Coursera, edX, and Udacity can use these insights to enhance their course offerings and increase student retention.</a:t>
            </a:r>
            <a:r>
              <a:rPr lang="en-US" sz="2000" b="0" i="0" dirty="0">
                <a:solidFill>
                  <a:srgbClr val="262626"/>
                </a:solidFill>
                <a:effectLst/>
                <a:latin typeface="Times New Roman" panose="02020603050405020304" pitchFamily="18" charset="0"/>
                <a:cs typeface="Times New Roman" panose="02020603050405020304" pitchFamily="18" charset="0"/>
              </a:rPr>
              <a:t>​</a:t>
            </a:r>
          </a:p>
          <a:p>
            <a:pPr algn="l" rtl="0" fontAlgn="base"/>
            <a:r>
              <a:rPr lang="en-US" sz="2000" b="1" i="0" u="none" strike="noStrike" dirty="0">
                <a:solidFill>
                  <a:srgbClr val="262626"/>
                </a:solidFill>
                <a:effectLst/>
                <a:latin typeface="Times New Roman" panose="02020603050405020304" pitchFamily="18" charset="0"/>
                <a:cs typeface="Times New Roman" panose="02020603050405020304" pitchFamily="18" charset="0"/>
              </a:rPr>
              <a:t>Traditional Educational Institutions:</a:t>
            </a:r>
            <a:r>
              <a:rPr lang="en-US" sz="2000" b="0" i="0" u="none" strike="noStrike" dirty="0">
                <a:solidFill>
                  <a:srgbClr val="262626"/>
                </a:solidFill>
                <a:effectLst/>
                <a:latin typeface="Times New Roman" panose="02020603050405020304" pitchFamily="18" charset="0"/>
                <a:cs typeface="Times New Roman" panose="02020603050405020304" pitchFamily="18" charset="0"/>
              </a:rPr>
              <a:t> Schools, colleges, and universities that offer online courses can leverage this project to improve the performance of their e-learning programs.</a:t>
            </a:r>
            <a:r>
              <a:rPr lang="en-US" sz="2000" b="0" i="0" dirty="0">
                <a:solidFill>
                  <a:srgbClr val="262626"/>
                </a:solidFill>
                <a:effectLst/>
                <a:latin typeface="Times New Roman" panose="02020603050405020304" pitchFamily="18" charset="0"/>
                <a:cs typeface="Times New Roman" panose="02020603050405020304" pitchFamily="18" charset="0"/>
              </a:rPr>
              <a:t>​</a:t>
            </a:r>
          </a:p>
          <a:p>
            <a:pPr algn="l" rtl="0" fontAlgn="base"/>
            <a:r>
              <a:rPr lang="en-US" sz="2000" b="1" i="0" u="none" strike="noStrike" dirty="0">
                <a:solidFill>
                  <a:srgbClr val="262626"/>
                </a:solidFill>
                <a:effectLst/>
                <a:latin typeface="Times New Roman" panose="02020603050405020304" pitchFamily="18" charset="0"/>
                <a:cs typeface="Times New Roman" panose="02020603050405020304" pitchFamily="18" charset="0"/>
              </a:rPr>
              <a:t>Corporate Training:</a:t>
            </a:r>
            <a:r>
              <a:rPr lang="en-US" sz="2000" b="0" i="0" u="none" strike="noStrike" dirty="0">
                <a:solidFill>
                  <a:srgbClr val="262626"/>
                </a:solidFill>
                <a:effectLst/>
                <a:latin typeface="Times New Roman" panose="02020603050405020304" pitchFamily="18" charset="0"/>
                <a:cs typeface="Times New Roman" panose="02020603050405020304" pitchFamily="18" charset="0"/>
              </a:rPr>
              <a:t> Companies that provide online training to employees can apply these techniques to enhance the effectiveness of their training programs.</a:t>
            </a:r>
            <a:r>
              <a:rPr lang="en-US" sz="2000" b="0" i="0" dirty="0">
                <a:solidFill>
                  <a:srgbClr val="262626"/>
                </a:solidFill>
                <a:effectLst/>
                <a:latin typeface="Times New Roman" panose="02020603050405020304" pitchFamily="18" charset="0"/>
                <a:cs typeface="Times New Roman" panose="02020603050405020304" pitchFamily="18" charset="0"/>
              </a:rPr>
              <a:t>​</a:t>
            </a:r>
          </a:p>
          <a:p>
            <a:pPr algn="l" rtl="0" fontAlgn="base"/>
            <a:r>
              <a:rPr lang="en-US" sz="2000" b="1" i="0" u="none" strike="noStrike" dirty="0">
                <a:solidFill>
                  <a:srgbClr val="262626"/>
                </a:solidFill>
                <a:effectLst/>
                <a:latin typeface="Times New Roman" panose="02020603050405020304" pitchFamily="18" charset="0"/>
                <a:cs typeface="Times New Roman" panose="02020603050405020304" pitchFamily="18" charset="0"/>
              </a:rPr>
              <a:t>Educational Technology Companies:</a:t>
            </a:r>
            <a:r>
              <a:rPr lang="en-US" sz="2000" b="0" i="0" u="none" strike="noStrike" dirty="0">
                <a:solidFill>
                  <a:srgbClr val="262626"/>
                </a:solidFill>
                <a:effectLst/>
                <a:latin typeface="Times New Roman" panose="02020603050405020304" pitchFamily="18" charset="0"/>
                <a:cs typeface="Times New Roman" panose="02020603050405020304" pitchFamily="18" charset="0"/>
              </a:rPr>
              <a:t> EdTech companies specializing in e-learning platforms and tools can integrate these predictive models to offer more effective solutions to educational institutions.</a:t>
            </a:r>
            <a:r>
              <a:rPr lang="en-US" sz="2000" b="0" i="0" dirty="0">
                <a:solidFill>
                  <a:srgbClr val="262626"/>
                </a:solidFill>
                <a:effectLst/>
                <a:latin typeface="Times New Roman" panose="02020603050405020304" pitchFamily="18" charset="0"/>
                <a:cs typeface="Times New Roman" panose="02020603050405020304" pitchFamily="18" charset="0"/>
              </a:rPr>
              <a:t>​</a:t>
            </a:r>
          </a:p>
          <a:p>
            <a:pPr algn="l" rtl="0" fontAlgn="base"/>
            <a:r>
              <a:rPr lang="en-US" sz="2000" b="0" i="0" u="none" strike="noStrike" dirty="0">
                <a:solidFill>
                  <a:srgbClr val="262626"/>
                </a:solidFill>
                <a:effectLst/>
                <a:latin typeface="Times New Roman" panose="02020603050405020304" pitchFamily="18" charset="0"/>
                <a:cs typeface="Times New Roman" panose="02020603050405020304" pitchFamily="18" charset="0"/>
              </a:rPr>
              <a:t>In summary, this project's ability to predict student performance and enhance the learning experience has broad applications in the education sector, with the potential to improve course completion rates and student satisfaction while optimizing resource allocation.</a:t>
            </a:r>
            <a:r>
              <a:rPr lang="en-US" sz="2000" b="0" i="0" dirty="0">
                <a:solidFill>
                  <a:srgbClr val="262626"/>
                </a:solidFill>
                <a:effectLst/>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1372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444C8-4706-DBE4-B964-1A4C58339E40}"/>
              </a:ext>
            </a:extLst>
          </p:cNvPr>
          <p:cNvSpPr>
            <a:spLocks noGrp="1"/>
          </p:cNvSpPr>
          <p:nvPr>
            <p:ph type="title"/>
          </p:nvPr>
        </p:nvSpPr>
        <p:spPr>
          <a:xfrm>
            <a:off x="720213" y="18254"/>
            <a:ext cx="10515600" cy="1325563"/>
          </a:xfrm>
        </p:spPr>
        <p:txBody>
          <a:bodyPr/>
          <a:lstStyle/>
          <a:p>
            <a:pPr algn="ctr"/>
            <a:r>
              <a:rPr lang="en-001" dirty="0">
                <a:latin typeface="Times New Roman" panose="02020603050405020304" pitchFamily="18" charset="0"/>
                <a:cs typeface="Times New Roman" panose="02020603050405020304" pitchFamily="18" charset="0"/>
              </a:rPr>
              <a:t>Introduction</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D7E509C-5B3A-854A-F66E-7A112BF3EDE1}"/>
              </a:ext>
            </a:extLst>
          </p:cNvPr>
          <p:cNvSpPr>
            <a:spLocks noGrp="1"/>
          </p:cNvSpPr>
          <p:nvPr>
            <p:ph idx="1"/>
          </p:nvPr>
        </p:nvSpPr>
        <p:spPr>
          <a:xfrm>
            <a:off x="838200" y="1071717"/>
            <a:ext cx="10515600" cy="5105248"/>
          </a:xfrm>
        </p:spPr>
        <p:txBody>
          <a:bodyPr>
            <a:noAutofit/>
          </a:bodyPr>
          <a:lstStyle/>
          <a:p>
            <a:pPr marL="0" indent="0">
              <a:buNone/>
            </a:pPr>
            <a:endParaRPr lang="en-US" sz="2000" dirty="0">
              <a:solidFill>
                <a:schemeClr val="tx1"/>
              </a:solidFill>
              <a:latin typeface="Times New Roman" panose="02020603050405020304" pitchFamily="18" charset="0"/>
              <a:cs typeface="Times New Roman" panose="02020603050405020304" pitchFamily="18" charset="0"/>
            </a:endParaRPr>
          </a:p>
          <a:p>
            <a:pPr marL="0" indent="0">
              <a:buNone/>
            </a:pPr>
            <a:r>
              <a:rPr lang="en-US" sz="2000" dirty="0">
                <a:solidFill>
                  <a:schemeClr val="tx1"/>
                </a:solidFill>
                <a:latin typeface="Times New Roman" panose="02020603050405020304" pitchFamily="18" charset="0"/>
                <a:cs typeface="Times New Roman" panose="02020603050405020304" pitchFamily="18" charset="0"/>
              </a:rPr>
              <a:t>- MOOCs are a rapidly growing and immensely popular method of learning.</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 They stand apart from traditional teaching by incorporating visuals, videos, and interactive elements to enhance engagement.</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 Online platforms allow for data collection on student interactions and behavior, enabling early predictions of course completion.</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 Early predictions empower course modifications and adjustments to improve completion rates.</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 Our approach involves analyzing extensive student data to identify key factors contributing to course completion.</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 The data drives the training of predictive models that successfully forecast course outcomes.</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 We believe these successful models can significantly enhance the teaching and learning experience.</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43997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A4FD4-2EDA-BBB7-57CC-D4F4B64CB347}"/>
              </a:ext>
            </a:extLst>
          </p:cNvPr>
          <p:cNvSpPr>
            <a:spLocks noGrp="1"/>
          </p:cNvSpPr>
          <p:nvPr>
            <p:ph type="title"/>
          </p:nvPr>
        </p:nvSpPr>
        <p:spPr>
          <a:xfrm>
            <a:off x="838200" y="681037"/>
            <a:ext cx="10515600" cy="923551"/>
          </a:xfrm>
        </p:spPr>
        <p:txBody>
          <a:bodyPr>
            <a:normAutofit/>
          </a:bodyPr>
          <a:lstStyle/>
          <a:p>
            <a:pPr algn="ctr"/>
            <a:r>
              <a:rPr lang="en-IN" sz="3200" dirty="0">
                <a:solidFill>
                  <a:srgbClr val="006749"/>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689F4083-7495-A3A2-D180-891EF2D473DA}"/>
              </a:ext>
            </a:extLst>
          </p:cNvPr>
          <p:cNvSpPr>
            <a:spLocks noGrp="1"/>
          </p:cNvSpPr>
          <p:nvPr>
            <p:ph idx="1"/>
          </p:nvPr>
        </p:nvSpPr>
        <p:spPr>
          <a:xfrm>
            <a:off x="838200" y="1604587"/>
            <a:ext cx="10515600" cy="4651308"/>
          </a:xfrm>
        </p:spPr>
        <p:txBody>
          <a:bodyPr>
            <a:noAutofit/>
          </a:bodyPr>
          <a:lstStyle/>
          <a:p>
            <a:r>
              <a:rPr lang="en-US" sz="2400" dirty="0">
                <a:solidFill>
                  <a:schemeClr val="tx1"/>
                </a:solidFill>
                <a:latin typeface="Times New Roman" panose="02020603050405020304" pitchFamily="18" charset="0"/>
                <a:cs typeface="Times New Roman" panose="02020603050405020304" pitchFamily="18" charset="0"/>
              </a:rPr>
              <a:t>The models evaluated, including Random Forest, Logistic Regression, K-Nearest Neighbors, and Decision Tree, offer valuable insights for student performance analysis, with strengths such as high accuracy, interpretability, and in-depth decision analysis. </a:t>
            </a:r>
          </a:p>
          <a:p>
            <a:r>
              <a:rPr lang="en-US" sz="2400" dirty="0">
                <a:solidFill>
                  <a:schemeClr val="tx1"/>
                </a:solidFill>
                <a:latin typeface="Times New Roman" panose="02020603050405020304" pitchFamily="18" charset="0"/>
                <a:cs typeface="Times New Roman" panose="02020603050405020304" pitchFamily="18" charset="0"/>
              </a:rPr>
              <a:t>These models are instrumental in predicting student outcomes, identifying key factors influencing performance, and guiding interventions to enhance course completion rates.</a:t>
            </a:r>
          </a:p>
          <a:p>
            <a:r>
              <a:rPr lang="en-US" sz="2400" dirty="0">
                <a:solidFill>
                  <a:schemeClr val="tx1"/>
                </a:solidFill>
                <a:latin typeface="Times New Roman" panose="02020603050405020304" pitchFamily="18" charset="0"/>
                <a:cs typeface="Times New Roman" panose="02020603050405020304" pitchFamily="18" charset="0"/>
              </a:rPr>
              <a:t> As a business case study, the project's relevance lies in its potential to improve student outcomes, allocate resources effectively, foster data-driven decision-making, address ethical considerations, encourage collaboration, and promote continuous improvement in the educational context. It showcases the transformative power of data-driven strategies in elevating the teaching and learning experience and student success.</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49627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EA33A-49B5-FF97-F4E3-65DFFD64371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Future Enhancements</a:t>
            </a:r>
          </a:p>
        </p:txBody>
      </p:sp>
      <p:sp>
        <p:nvSpPr>
          <p:cNvPr id="3" name="Content Placeholder 2">
            <a:extLst>
              <a:ext uri="{FF2B5EF4-FFF2-40B4-BE49-F238E27FC236}">
                <a16:creationId xmlns:a16="http://schemas.microsoft.com/office/drawing/2014/main" id="{6ABE388C-6023-F78F-AC1E-EEB8085CD510}"/>
              </a:ext>
            </a:extLst>
          </p:cNvPr>
          <p:cNvSpPr>
            <a:spLocks noGrp="1"/>
          </p:cNvSpPr>
          <p:nvPr>
            <p:ph idx="1"/>
          </p:nvPr>
        </p:nvSpPr>
        <p:spPr/>
        <p:txBody>
          <a:bodyPr>
            <a:normAutofit fontScale="92500"/>
          </a:bodyPr>
          <a:lstStyle/>
          <a:p>
            <a:r>
              <a:rPr lang="en-US" b="1" dirty="0">
                <a:solidFill>
                  <a:schemeClr val="tx1"/>
                </a:solidFill>
                <a:latin typeface="Times New Roman" panose="02020603050405020304" pitchFamily="18" charset="0"/>
                <a:cs typeface="Times New Roman" panose="02020603050405020304" pitchFamily="18" charset="0"/>
              </a:rPr>
              <a:t>Ensemble Models:</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Consider creating ensemble models combine the strengths of multiple models. we can use techniques like stacking or bagging to   improve prediction accuracy and reduce overfitting.</a:t>
            </a:r>
          </a:p>
          <a:p>
            <a:r>
              <a:rPr lang="en-US" b="1" dirty="0">
                <a:solidFill>
                  <a:schemeClr val="tx1"/>
                </a:solidFill>
                <a:latin typeface="Times New Roman" panose="02020603050405020304" pitchFamily="18" charset="0"/>
                <a:cs typeface="Times New Roman" panose="02020603050405020304" pitchFamily="18" charset="0"/>
              </a:rPr>
              <a:t>Ensure Robustness with Cross-Validation"</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 K-fold cross-validation for model assessment and reducing overfitting.</a:t>
            </a:r>
          </a:p>
          <a:p>
            <a:r>
              <a:rPr lang="en-US" b="1" dirty="0">
                <a:solidFill>
                  <a:schemeClr val="tx1"/>
                </a:solidFill>
                <a:latin typeface="Times New Roman" panose="02020603050405020304" pitchFamily="18" charset="0"/>
                <a:cs typeface="Times New Roman" panose="02020603050405020304" pitchFamily="18" charset="0"/>
              </a:rPr>
              <a:t>Ensure Model Relevance"</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 Monitor and evaluate models continuously for accuracy and relevance.</a:t>
            </a:r>
          </a:p>
          <a:p>
            <a:r>
              <a:rPr lang="en-US" b="1" dirty="0">
                <a:solidFill>
                  <a:schemeClr val="tx1"/>
                </a:solidFill>
                <a:latin typeface="Times New Roman" panose="02020603050405020304" pitchFamily="18" charset="0"/>
                <a:cs typeface="Times New Roman" panose="02020603050405020304" pitchFamily="18" charset="0"/>
              </a:rPr>
              <a:t>Collect Student Feedback"</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Use student input to improve models and interventions</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23228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05D65C9B-BB85-4725-B298-A333D30EA40C}"/>
              </a:ext>
            </a:extLst>
          </p:cNvPr>
          <p:cNvSpPr>
            <a:spLocks noGrp="1" noChangeArrowheads="1"/>
          </p:cNvSpPr>
          <p:nvPr>
            <p:ph type="title"/>
          </p:nvPr>
        </p:nvSpPr>
        <p:spPr>
          <a:xfrm>
            <a:off x="3794843" y="1777624"/>
            <a:ext cx="4904922" cy="2268925"/>
          </a:xfrm>
        </p:spPr>
        <p:txBody>
          <a:bodyPr>
            <a:normAutofit/>
          </a:bodyPr>
          <a:lstStyle/>
          <a:p>
            <a:r>
              <a:rPr lang="en-US" altLang="en-US" sz="7200" dirty="0"/>
              <a:t>Thank You</a:t>
            </a:r>
          </a:p>
        </p:txBody>
      </p:sp>
      <p:sp>
        <p:nvSpPr>
          <p:cNvPr id="4" name="Subtitle 1">
            <a:extLst>
              <a:ext uri="{FF2B5EF4-FFF2-40B4-BE49-F238E27FC236}">
                <a16:creationId xmlns:a16="http://schemas.microsoft.com/office/drawing/2014/main" id="{C6455D05-6AFC-9B9B-1190-9D8662B6E0ED}"/>
              </a:ext>
            </a:extLst>
          </p:cNvPr>
          <p:cNvSpPr>
            <a:spLocks noGrp="1" noChangeArrowheads="1"/>
          </p:cNvSpPr>
          <p:nvPr/>
        </p:nvSpPr>
        <p:spPr>
          <a:xfrm>
            <a:off x="385537" y="5894217"/>
            <a:ext cx="3892549" cy="1225040"/>
          </a:xfrm>
          <a:prstGeom prst="rect">
            <a:avLst/>
          </a:prstGeom>
        </p:spPr>
        <p:txBody>
          <a:bodyPr vert="horz" lIns="91440" tIns="45720" rIns="91440" bIns="45720" rtlCol="0">
            <a:normAutofit/>
          </a:bodyPr>
          <a:lstStyle>
            <a:lvl1pPr marL="0" indent="0" algn="l" defTabSz="914377" rtl="0" eaLnBrk="1" latinLnBrk="0" hangingPunct="1">
              <a:lnSpc>
                <a:spcPct val="90000"/>
              </a:lnSpc>
              <a:spcBef>
                <a:spcPts val="1000"/>
              </a:spcBef>
              <a:buFont typeface="Arial" panose="020B0604020202020204" pitchFamily="34" charset="0"/>
              <a:buNone/>
              <a:defRPr sz="2133" b="1" kern="1200" spc="133" baseline="0">
                <a:solidFill>
                  <a:schemeClr val="bg1"/>
                </a:solidFill>
                <a:latin typeface="Arial" panose="020B0604020202020204" pitchFamily="34" charset="0"/>
                <a:ea typeface="+mn-ea"/>
                <a:cs typeface="Arial" panose="020B0604020202020204" pitchFamily="34" charset="0"/>
              </a:defRPr>
            </a:lvl1pPr>
            <a:lvl2pPr marL="457189" indent="0" algn="l" defTabSz="914377"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Arial" panose="020B0604020202020204" pitchFamily="34" charset="0"/>
                <a:ea typeface="+mn-ea"/>
                <a:cs typeface="Arial" panose="020B0604020202020204" pitchFamily="34" charset="0"/>
              </a:defRPr>
            </a:lvl2pPr>
            <a:lvl3pPr marL="914377" indent="0" algn="l" defTabSz="914377"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Arial" panose="020B0604020202020204" pitchFamily="34" charset="0"/>
                <a:ea typeface="+mn-ea"/>
                <a:cs typeface="Arial" panose="020B0604020202020204" pitchFamily="34" charset="0"/>
              </a:defRPr>
            </a:lvl3pPr>
            <a:lvl4pPr marL="1371566" indent="0" algn="l" defTabSz="914377"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Arial" panose="020B0604020202020204" pitchFamily="34" charset="0"/>
                <a:ea typeface="+mn-ea"/>
                <a:cs typeface="Arial" panose="020B0604020202020204" pitchFamily="34" charset="0"/>
              </a:defRPr>
            </a:lvl4pPr>
            <a:lvl5pPr marL="1828754" indent="0" algn="l" defTabSz="914377"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Arial" panose="020B0604020202020204" pitchFamily="34" charset="0"/>
                <a:ea typeface="+mn-ea"/>
                <a:cs typeface="Arial" panose="020B0604020202020204" pitchFamily="34" charset="0"/>
              </a:defRPr>
            </a:lvl5pPr>
            <a:lvl6pPr marL="2285943" indent="0" algn="l" defTabSz="914377"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131" indent="0" algn="l" defTabSz="914377"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320" indent="0" algn="l" defTabSz="914377"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509" indent="0" algn="l" defTabSz="914377"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altLang="en-US" sz="2133" b="1" i="0" u="none" strike="noStrike" kern="1200" cap="none" spc="133"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455043285"/>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A0CBA-D86F-F687-B86B-A15A2714A83F}"/>
              </a:ext>
            </a:extLst>
          </p:cNvPr>
          <p:cNvSpPr>
            <a:spLocks noGrp="1"/>
          </p:cNvSpPr>
          <p:nvPr>
            <p:ph type="title"/>
          </p:nvPr>
        </p:nvSpPr>
        <p:spPr/>
        <p:txBody>
          <a:bodyPr/>
          <a:lstStyle/>
          <a:p>
            <a:pPr algn="ctr"/>
            <a:r>
              <a:rPr lang="en-001" dirty="0">
                <a:latin typeface="Times New Roman" panose="02020603050405020304" pitchFamily="18" charset="0"/>
                <a:cs typeface="Times New Roman" panose="02020603050405020304" pitchFamily="18" charset="0"/>
              </a:rPr>
              <a:t>Problem Statement</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07912B6-8785-2B46-A4FA-A72FC7EC670F}"/>
              </a:ext>
            </a:extLst>
          </p:cNvPr>
          <p:cNvSpPr>
            <a:spLocks noGrp="1"/>
          </p:cNvSpPr>
          <p:nvPr>
            <p:ph idx="1"/>
          </p:nvPr>
        </p:nvSpPr>
        <p:spPr/>
        <p:txBody>
          <a:bodyPr>
            <a:normAutofit/>
          </a:bodyPr>
          <a:lstStyle/>
          <a:p>
            <a:pPr marL="0" indent="0">
              <a:buNone/>
            </a:pPr>
            <a:r>
              <a:rPr lang="en-IN" sz="3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Students Performance Prediction in Online Courses using ML Algorithms. How can universities improve MOOC completion rates? </a:t>
            </a:r>
            <a:endParaRPr lang="en-US" sz="4400" dirty="0">
              <a:solidFill>
                <a:schemeClr val="tx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34B2F4C-BA9D-44AC-C746-D86A04D93366}"/>
              </a:ext>
            </a:extLst>
          </p:cNvPr>
          <p:cNvSpPr txBox="1"/>
          <p:nvPr/>
        </p:nvSpPr>
        <p:spPr>
          <a:xfrm>
            <a:off x="3048856" y="3246902"/>
            <a:ext cx="6097712" cy="369332"/>
          </a:xfrm>
          <a:prstGeom prst="rect">
            <a:avLst/>
          </a:prstGeom>
          <a:noFill/>
        </p:spPr>
        <p:txBody>
          <a:bodyPr wrap="square">
            <a:spAutoFit/>
          </a:bodyPr>
          <a:lstStyle/>
          <a:p>
            <a:endParaRPr lang="en-IN" dirty="0"/>
          </a:p>
        </p:txBody>
      </p:sp>
      <p:pic>
        <p:nvPicPr>
          <p:cNvPr id="7" name="Picture 6">
            <a:extLst>
              <a:ext uri="{FF2B5EF4-FFF2-40B4-BE49-F238E27FC236}">
                <a16:creationId xmlns:a16="http://schemas.microsoft.com/office/drawing/2014/main" id="{55F7A918-9751-5AA3-CCCA-E7821C55668D}"/>
              </a:ext>
            </a:extLst>
          </p:cNvPr>
          <p:cNvPicPr>
            <a:picLocks noChangeAspect="1"/>
          </p:cNvPicPr>
          <p:nvPr/>
        </p:nvPicPr>
        <p:blipFill rotWithShape="1">
          <a:blip r:embed="rId2"/>
          <a:srcRect l="42966"/>
          <a:stretch/>
        </p:blipFill>
        <p:spPr>
          <a:xfrm>
            <a:off x="8445356" y="3102796"/>
            <a:ext cx="2181129" cy="2547990"/>
          </a:xfrm>
          <a:prstGeom prst="rect">
            <a:avLst/>
          </a:prstGeom>
        </p:spPr>
      </p:pic>
    </p:spTree>
    <p:extLst>
      <p:ext uri="{BB962C8B-B14F-4D97-AF65-F5344CB8AC3E}">
        <p14:creationId xmlns:p14="http://schemas.microsoft.com/office/powerpoint/2010/main" val="3190698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25B1E-84A4-E90B-9B42-CF1D7E98D94A}"/>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Motivation</a:t>
            </a:r>
          </a:p>
        </p:txBody>
      </p:sp>
      <p:sp>
        <p:nvSpPr>
          <p:cNvPr id="3" name="Content Placeholder 2">
            <a:extLst>
              <a:ext uri="{FF2B5EF4-FFF2-40B4-BE49-F238E27FC236}">
                <a16:creationId xmlns:a16="http://schemas.microsoft.com/office/drawing/2014/main" id="{4CD20FBF-1066-D439-EC16-4340937BEAC8}"/>
              </a:ext>
            </a:extLst>
          </p:cNvPr>
          <p:cNvSpPr>
            <a:spLocks noGrp="1"/>
          </p:cNvSpPr>
          <p:nvPr>
            <p:ph idx="1"/>
          </p:nvPr>
        </p:nvSpPr>
        <p:spPr/>
        <p:txBody>
          <a:bodyPr>
            <a:normAutofit/>
          </a:bodyPr>
          <a:lstStyle/>
          <a:p>
            <a:pPr marL="0" indent="0" algn="just">
              <a:buNone/>
            </a:pPr>
            <a:r>
              <a:rPr lang="en-US"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motivation behind this initiative is to create a more effective and inclusive learning environment. By understanding what works for those who complete the course and addressing the challenges faced by dropouts, we aim to increase course completion rates and enhance overall learning outcomes. This data-driven approach helps us refine the course structure to better meet the needs of a diverse range of learners, ultimately improving the educational experience for everyone involved.</a:t>
            </a:r>
            <a:endParaRPr lang="en-IN" sz="4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4345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63CDB-3BD1-7BB3-0D9B-FD691188F52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Business Question </a:t>
            </a:r>
          </a:p>
        </p:txBody>
      </p:sp>
      <p:sp>
        <p:nvSpPr>
          <p:cNvPr id="3" name="Content Placeholder 2">
            <a:extLst>
              <a:ext uri="{FF2B5EF4-FFF2-40B4-BE49-F238E27FC236}">
                <a16:creationId xmlns:a16="http://schemas.microsoft.com/office/drawing/2014/main" id="{F78A7C32-6290-05F3-F6AA-8515CCACD4C0}"/>
              </a:ext>
            </a:extLst>
          </p:cNvPr>
          <p:cNvSpPr>
            <a:spLocks noGrp="1"/>
          </p:cNvSpPr>
          <p:nvPr>
            <p:ph idx="1"/>
          </p:nvPr>
        </p:nvSpPr>
        <p:spPr/>
        <p:txBody>
          <a:bodyPr/>
          <a:lstStyle/>
          <a:p>
            <a:pPr marL="0" indent="0" algn="just">
              <a:buNone/>
            </a:pPr>
            <a:r>
              <a:rPr lang="en-US" i="0" dirty="0">
                <a:solidFill>
                  <a:schemeClr val="tx1"/>
                </a:solidFill>
                <a:effectLst/>
                <a:latin typeface="Times New Roman" panose="02020603050405020304" pitchFamily="18" charset="0"/>
                <a:cs typeface="Times New Roman" panose="02020603050405020304" pitchFamily="18" charset="0"/>
              </a:rPr>
              <a:t>How can we optimize the course structure to improve both course completion rates and overall learning outcomes, considering the performance of both course completers and dropouts?</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8072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F54B6-A57A-6667-FB5F-14D0EC56F6D6}"/>
              </a:ext>
            </a:extLst>
          </p:cNvPr>
          <p:cNvSpPr>
            <a:spLocks noGrp="1"/>
          </p:cNvSpPr>
          <p:nvPr>
            <p:ph type="title"/>
          </p:nvPr>
        </p:nvSpPr>
        <p:spPr>
          <a:xfrm>
            <a:off x="606175" y="-97212"/>
            <a:ext cx="10515600" cy="1325563"/>
          </a:xfrm>
        </p:spPr>
        <p:txBody>
          <a:bodyPr>
            <a:normAutofit/>
          </a:bodyPr>
          <a:lstStyle/>
          <a:p>
            <a:pPr algn="ctr"/>
            <a:r>
              <a:rPr lang="en-US" sz="3800" dirty="0">
                <a:solidFill>
                  <a:srgbClr val="006749"/>
                </a:solidFill>
                <a:latin typeface="Times New Roman" panose="02020603050405020304" pitchFamily="18" charset="0"/>
                <a:cs typeface="Times New Roman" panose="02020603050405020304" pitchFamily="18" charset="0"/>
              </a:rPr>
              <a:t>About the </a:t>
            </a:r>
            <a:r>
              <a:rPr lang="en-US" sz="3800" b="1" i="0" u="none" strike="noStrike" dirty="0">
                <a:solidFill>
                  <a:srgbClr val="006749"/>
                </a:solidFill>
                <a:effectLst/>
                <a:latin typeface="Times New Roman" panose="02020603050405020304" pitchFamily="18" charset="0"/>
                <a:cs typeface="Times New Roman" panose="02020603050405020304" pitchFamily="18" charset="0"/>
              </a:rPr>
              <a:t>Data Set</a:t>
            </a:r>
            <a:r>
              <a:rPr lang="en-US" sz="3800" b="0" i="0" dirty="0">
                <a:solidFill>
                  <a:srgbClr val="006749"/>
                </a:solidFill>
                <a:effectLst/>
                <a:latin typeface="Times New Roman" panose="02020603050405020304" pitchFamily="18" charset="0"/>
                <a:cs typeface="Times New Roman" panose="02020603050405020304" pitchFamily="18" charset="0"/>
              </a:rPr>
              <a:t>​</a:t>
            </a:r>
            <a:endParaRPr lang="en-US" sz="3800" dirty="0">
              <a:solidFill>
                <a:srgbClr val="006749"/>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45F0D9C-5775-EA79-AF4D-5EBC16104F07}"/>
              </a:ext>
            </a:extLst>
          </p:cNvPr>
          <p:cNvSpPr>
            <a:spLocks noGrp="1"/>
          </p:cNvSpPr>
          <p:nvPr>
            <p:ph idx="1"/>
          </p:nvPr>
        </p:nvSpPr>
        <p:spPr>
          <a:xfrm>
            <a:off x="606175" y="1018612"/>
            <a:ext cx="10747625" cy="4820775"/>
          </a:xfrm>
        </p:spPr>
        <p:txBody>
          <a:bodyPr>
            <a:noAutofit/>
          </a:bodyPr>
          <a:lstStyle/>
          <a:p>
            <a:pPr fontAlgn="base"/>
            <a:r>
              <a:rPr lang="en-US" sz="1700" b="0" i="0" u="none" strike="noStrike" dirty="0">
                <a:solidFill>
                  <a:schemeClr val="tx1"/>
                </a:solidFill>
                <a:effectLst/>
                <a:latin typeface="Times New Roman" panose="02020603050405020304" pitchFamily="18" charset="0"/>
                <a:cs typeface="Times New Roman" panose="02020603050405020304" pitchFamily="18" charset="0"/>
              </a:rPr>
              <a:t>The dataset used is called </a:t>
            </a:r>
            <a:r>
              <a:rPr lang="en-US" sz="1700" b="0" i="0" u="none" strike="noStrike" dirty="0" err="1">
                <a:solidFill>
                  <a:schemeClr val="tx1"/>
                </a:solidFill>
                <a:effectLst/>
                <a:latin typeface="Times New Roman" panose="02020603050405020304" pitchFamily="18" charset="0"/>
                <a:cs typeface="Times New Roman" panose="02020603050405020304" pitchFamily="18" charset="0"/>
              </a:rPr>
              <a:t>OpenUniversityLearningAnalytics</a:t>
            </a:r>
            <a:r>
              <a:rPr lang="en-US" sz="1700" dirty="0">
                <a:solidFill>
                  <a:schemeClr val="tx1"/>
                </a:solidFill>
                <a:latin typeface="Times New Roman" panose="02020603050405020304" pitchFamily="18" charset="0"/>
                <a:cs typeface="Times New Roman" panose="02020603050405020304" pitchFamily="18" charset="0"/>
              </a:rPr>
              <a:t>. </a:t>
            </a:r>
            <a:endParaRPr lang="en-US" sz="1700" b="0" i="0" u="none" strike="noStrike" dirty="0">
              <a:solidFill>
                <a:schemeClr val="tx1"/>
              </a:solidFill>
              <a:effectLst/>
              <a:latin typeface="Times New Roman" panose="02020603050405020304" pitchFamily="18" charset="0"/>
              <a:cs typeface="Times New Roman" panose="02020603050405020304" pitchFamily="18" charset="0"/>
            </a:endParaRPr>
          </a:p>
          <a:p>
            <a:pPr fontAlgn="base"/>
            <a:r>
              <a:rPr lang="en-US" sz="1700" b="0" i="0" u="none" strike="noStrike" dirty="0">
                <a:solidFill>
                  <a:schemeClr val="tx1"/>
                </a:solidFill>
                <a:effectLst/>
                <a:latin typeface="Times New Roman" panose="02020603050405020304" pitchFamily="18" charset="0"/>
                <a:cs typeface="Times New Roman" panose="02020603050405020304" pitchFamily="18" charset="0"/>
              </a:rPr>
              <a:t>This dataset contains information about 32,592 students and their interactions with a Virtual Learning Environment (VLE) across seven courses or </a:t>
            </a:r>
            <a:r>
              <a:rPr lang="en-US" sz="1700" b="0" i="0" u="none" strike="noStrike" dirty="0" err="1">
                <a:solidFill>
                  <a:schemeClr val="tx1"/>
                </a:solidFill>
                <a:effectLst/>
                <a:latin typeface="Times New Roman" panose="02020603050405020304" pitchFamily="18" charset="0"/>
                <a:cs typeface="Times New Roman" panose="02020603050405020304" pitchFamily="18" charset="0"/>
              </a:rPr>
              <a:t>xmodules</a:t>
            </a:r>
            <a:r>
              <a:rPr lang="en-US" sz="1700" b="0" i="0" u="none" strike="noStrike" dirty="0">
                <a:solidFill>
                  <a:schemeClr val="tx1"/>
                </a:solidFill>
                <a:effectLst/>
                <a:latin typeface="Times New Roman" panose="02020603050405020304" pitchFamily="18" charset="0"/>
                <a:cs typeface="Times New Roman" panose="02020603050405020304" pitchFamily="18" charset="0"/>
              </a:rPr>
              <a:t>. </a:t>
            </a:r>
          </a:p>
          <a:p>
            <a:pPr marL="0" indent="0" algn="l" rtl="0" fontAlgn="base">
              <a:buNone/>
            </a:pPr>
            <a:endParaRPr lang="en-US" sz="1700" b="0" i="0" u="none" strike="noStrike" dirty="0">
              <a:solidFill>
                <a:schemeClr val="tx1"/>
              </a:solidFill>
              <a:effectLst/>
              <a:latin typeface="Times New Roman" panose="02020603050405020304" pitchFamily="18" charset="0"/>
              <a:cs typeface="Times New Roman" panose="02020603050405020304" pitchFamily="18" charset="0"/>
            </a:endParaRPr>
          </a:p>
          <a:p>
            <a:pPr algn="l" rtl="0" fontAlgn="base">
              <a:buFont typeface="Wingdings" panose="05000000000000000000" pitchFamily="2" charset="2"/>
              <a:buChar char="Ø"/>
            </a:pPr>
            <a:r>
              <a:rPr lang="en-US" sz="1700" dirty="0">
                <a:solidFill>
                  <a:schemeClr val="tx1"/>
                </a:solidFill>
                <a:latin typeface="Times New Roman" panose="02020603050405020304" pitchFamily="18" charset="0"/>
                <a:cs typeface="Times New Roman" panose="02020603050405020304" pitchFamily="18" charset="0"/>
              </a:rPr>
              <a:t>courses.csv : This dataset includes a comprehensive list of modules along with their corresponding presentations.</a:t>
            </a:r>
          </a:p>
          <a:p>
            <a:pPr algn="l" rtl="0" fontAlgn="base">
              <a:buFont typeface="Wingdings" panose="05000000000000000000" pitchFamily="2" charset="2"/>
              <a:buChar char="Ø"/>
            </a:pPr>
            <a:r>
              <a:rPr lang="en-US" sz="1700" dirty="0">
                <a:solidFill>
                  <a:schemeClr val="tx1"/>
                </a:solidFill>
                <a:latin typeface="Times New Roman" panose="02020603050405020304" pitchFamily="18" charset="0"/>
                <a:cs typeface="Times New Roman" panose="02020603050405020304" pitchFamily="18" charset="0"/>
              </a:rPr>
              <a:t>assessment.csv: This dataset provides an extensive inventory of modules and their associated presentations.</a:t>
            </a:r>
          </a:p>
          <a:p>
            <a:pPr algn="l" rtl="0" fontAlgn="base">
              <a:buFont typeface="Wingdings" panose="05000000000000000000" pitchFamily="2" charset="2"/>
              <a:buChar char="Ø"/>
            </a:pPr>
            <a:r>
              <a:rPr lang="en-US" sz="1700" dirty="0">
                <a:solidFill>
                  <a:schemeClr val="tx1"/>
                </a:solidFill>
                <a:latin typeface="Times New Roman" panose="02020603050405020304" pitchFamily="18" charset="0"/>
                <a:cs typeface="Times New Roman" panose="02020603050405020304" pitchFamily="18" charset="0"/>
              </a:rPr>
              <a:t>vle.csv: This dataset contains details about the study materials available in the Virtual Learning Environment (VLE).</a:t>
            </a:r>
          </a:p>
          <a:p>
            <a:pPr fontAlgn="base">
              <a:buFont typeface="Wingdings" panose="05000000000000000000" pitchFamily="2" charset="2"/>
              <a:buChar char="Ø"/>
            </a:pPr>
            <a:r>
              <a:rPr lang="en-US" sz="1700" dirty="0">
                <a:solidFill>
                  <a:schemeClr val="tx1"/>
                </a:solidFill>
                <a:latin typeface="Times New Roman" panose="02020603050405020304" pitchFamily="18" charset="0"/>
                <a:cs typeface="Times New Roman" panose="02020603050405020304" pitchFamily="18" charset="0"/>
              </a:rPr>
              <a:t>studentInfo.csv: This file contains demographic information about the students together with their results.</a:t>
            </a:r>
          </a:p>
          <a:p>
            <a:pPr fontAlgn="base">
              <a:buFont typeface="Wingdings" panose="05000000000000000000" pitchFamily="2" charset="2"/>
              <a:buChar char="Ø"/>
            </a:pPr>
            <a:r>
              <a:rPr lang="en-US" sz="1700" dirty="0">
                <a:solidFill>
                  <a:schemeClr val="tx1"/>
                </a:solidFill>
                <a:latin typeface="Times New Roman" panose="02020603050405020304" pitchFamily="18" charset="0"/>
                <a:cs typeface="Times New Roman" panose="02020603050405020304" pitchFamily="18" charset="0"/>
              </a:rPr>
              <a:t>studentRegistration.csv: The file provides details about when students enrolled in the module presentation. It also records the un-registration date for those students who decided to unregister.</a:t>
            </a:r>
          </a:p>
          <a:p>
            <a:pPr fontAlgn="base">
              <a:buFont typeface="Wingdings" panose="05000000000000000000" pitchFamily="2" charset="2"/>
              <a:buChar char="Ø"/>
            </a:pPr>
            <a:r>
              <a:rPr lang="en-US" sz="1700" dirty="0">
                <a:solidFill>
                  <a:schemeClr val="tx1"/>
                </a:solidFill>
                <a:latin typeface="Times New Roman" panose="02020603050405020304" pitchFamily="18" charset="0"/>
                <a:cs typeface="Times New Roman" panose="02020603050405020304" pitchFamily="18" charset="0"/>
              </a:rPr>
              <a:t>studentAssessment.csv: The document contains students' assessment results. If a student doesn't submit an assessment, there won't be a recorded result. Additionally, if the assessment result is absent in the system, it means the final exam submission is also missing.</a:t>
            </a:r>
          </a:p>
          <a:p>
            <a:pPr fontAlgn="base">
              <a:buFont typeface="Wingdings" panose="05000000000000000000" pitchFamily="2" charset="2"/>
              <a:buChar char="Ø"/>
            </a:pPr>
            <a:r>
              <a:rPr lang="en-US" sz="1700" dirty="0">
                <a:solidFill>
                  <a:schemeClr val="tx1"/>
                </a:solidFill>
                <a:latin typeface="Times New Roman" panose="02020603050405020304" pitchFamily="18" charset="0"/>
                <a:cs typeface="Times New Roman" panose="02020603050405020304" pitchFamily="18" charset="0"/>
              </a:rPr>
              <a:t>studentVle.csv: The file provides details about how each student engages with the materials in the Virtual Learning Environment (VLE).</a:t>
            </a:r>
          </a:p>
          <a:p>
            <a:pPr algn="l" rtl="0" fontAlgn="base"/>
            <a:endParaRPr lang="en-US" sz="1700" b="0" i="0" u="none" strike="noStrike" dirty="0">
              <a:solidFill>
                <a:schemeClr val="tx1"/>
              </a:solidFill>
              <a:effectLst/>
              <a:latin typeface="Times New Roman" panose="02020603050405020304" pitchFamily="18" charset="0"/>
              <a:cs typeface="Times New Roman" panose="02020603050405020304" pitchFamily="18" charset="0"/>
            </a:endParaRPr>
          </a:p>
          <a:p>
            <a:pPr marL="0" indent="0" algn="l" rtl="0" fontAlgn="base">
              <a:buNone/>
            </a:pPr>
            <a:endParaRPr lang="en-US" sz="1700" b="0" i="0" u="none" strike="noStrike"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0750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A5E4D-4BA7-D17B-35DD-5AD575D2A914}"/>
              </a:ext>
            </a:extLst>
          </p:cNvPr>
          <p:cNvSpPr>
            <a:spLocks noGrp="1"/>
          </p:cNvSpPr>
          <p:nvPr>
            <p:ph type="title"/>
          </p:nvPr>
        </p:nvSpPr>
        <p:spPr>
          <a:xfrm>
            <a:off x="529975" y="0"/>
            <a:ext cx="10515600" cy="1325563"/>
          </a:xfrm>
        </p:spPr>
        <p:txBody>
          <a:bodyPr/>
          <a:lstStyle/>
          <a:p>
            <a:pPr algn="ctr"/>
            <a:r>
              <a:rPr lang="en-IN" dirty="0">
                <a:latin typeface="Times New Roman" panose="02020603050405020304" pitchFamily="18" charset="0"/>
                <a:cs typeface="Times New Roman" panose="02020603050405020304" pitchFamily="18" charset="0"/>
              </a:rPr>
              <a:t>Data Mining Process</a:t>
            </a:r>
          </a:p>
        </p:txBody>
      </p:sp>
      <p:sp>
        <p:nvSpPr>
          <p:cNvPr id="3" name="Content Placeholder 2">
            <a:extLst>
              <a:ext uri="{FF2B5EF4-FFF2-40B4-BE49-F238E27FC236}">
                <a16:creationId xmlns:a16="http://schemas.microsoft.com/office/drawing/2014/main" id="{98671062-8440-734E-A1A5-77FD73971A06}"/>
              </a:ext>
            </a:extLst>
          </p:cNvPr>
          <p:cNvSpPr>
            <a:spLocks noGrp="1"/>
          </p:cNvSpPr>
          <p:nvPr>
            <p:ph idx="1"/>
          </p:nvPr>
        </p:nvSpPr>
        <p:spPr>
          <a:xfrm>
            <a:off x="678095" y="1222625"/>
            <a:ext cx="10624335" cy="4574195"/>
          </a:xfrm>
        </p:spPr>
        <p:txBody>
          <a:bodyPr>
            <a:normAutofit/>
          </a:bodyPr>
          <a:lstStyle/>
          <a:p>
            <a:r>
              <a:rPr lang="en-IN"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Data </a:t>
            </a:r>
            <a:r>
              <a:rPr lang="en-IN"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Preprocessing</a:t>
            </a:r>
          </a:p>
          <a:p>
            <a:r>
              <a:rPr lang="en-IN"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Exploratory Data Analysis </a:t>
            </a:r>
          </a:p>
          <a:p>
            <a:r>
              <a:rPr lang="en-IN"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Feature Selection</a:t>
            </a:r>
            <a:endParaRPr lang="en-IN"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r>
              <a:rPr lang="en-IN"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Model Selection</a:t>
            </a:r>
          </a:p>
          <a:p>
            <a:r>
              <a:rPr lang="en-IN"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Model Training</a:t>
            </a:r>
          </a:p>
          <a:p>
            <a:r>
              <a:rPr lang="en-IN"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SMOTE</a:t>
            </a:r>
          </a:p>
          <a:p>
            <a:r>
              <a:rPr lang="en-IN"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Model Evaluation</a:t>
            </a:r>
          </a:p>
          <a:p>
            <a:r>
              <a:rPr lang="en-IN"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Hyperparameter Tuning</a:t>
            </a:r>
          </a:p>
          <a:p>
            <a:r>
              <a:rPr lang="en-IN" dirty="0">
                <a:solidFill>
                  <a:schemeClr val="tx1"/>
                </a:solidFill>
                <a:latin typeface="Times New Roman" panose="02020603050405020304" pitchFamily="18" charset="0"/>
                <a:cs typeface="Times New Roman" panose="02020603050405020304" pitchFamily="18" charset="0"/>
              </a:rPr>
              <a:t>Feature Importance </a:t>
            </a:r>
          </a:p>
        </p:txBody>
      </p:sp>
    </p:spTree>
    <p:extLst>
      <p:ext uri="{BB962C8B-B14F-4D97-AF65-F5344CB8AC3E}">
        <p14:creationId xmlns:p14="http://schemas.microsoft.com/office/powerpoint/2010/main" val="634766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C4CDB-69A9-A5C9-7AB9-684A7388506C}"/>
              </a:ext>
            </a:extLst>
          </p:cNvPr>
          <p:cNvSpPr>
            <a:spLocks noGrp="1"/>
          </p:cNvSpPr>
          <p:nvPr>
            <p:ph type="title"/>
          </p:nvPr>
        </p:nvSpPr>
        <p:spPr>
          <a:xfrm>
            <a:off x="838200" y="365125"/>
            <a:ext cx="10564504" cy="781287"/>
          </a:xfrm>
        </p:spPr>
        <p:txBody>
          <a:bodyPr/>
          <a:lstStyle/>
          <a:p>
            <a:pPr algn="ctr"/>
            <a:r>
              <a:rPr lang="en-US" dirty="0">
                <a:latin typeface="Times New Roman" panose="02020603050405020304" pitchFamily="18" charset="0"/>
                <a:cs typeface="Times New Roman" panose="02020603050405020304" pitchFamily="18" charset="0"/>
              </a:rPr>
              <a:t>Data Preprocessing</a:t>
            </a:r>
          </a:p>
        </p:txBody>
      </p:sp>
      <p:sp>
        <p:nvSpPr>
          <p:cNvPr id="3" name="Content Placeholder 2">
            <a:extLst>
              <a:ext uri="{FF2B5EF4-FFF2-40B4-BE49-F238E27FC236}">
                <a16:creationId xmlns:a16="http://schemas.microsoft.com/office/drawing/2014/main" id="{FB0CF8D3-9F2C-35EA-CEF3-32359532D8F5}"/>
              </a:ext>
            </a:extLst>
          </p:cNvPr>
          <p:cNvSpPr>
            <a:spLocks noGrp="1"/>
          </p:cNvSpPr>
          <p:nvPr>
            <p:ph idx="1"/>
          </p:nvPr>
        </p:nvSpPr>
        <p:spPr>
          <a:xfrm>
            <a:off x="838200" y="1366685"/>
            <a:ext cx="10515600" cy="4810280"/>
          </a:xfrm>
        </p:spPr>
        <p:txBody>
          <a:bodyPr>
            <a:normAutofit/>
          </a:bodyPr>
          <a:lstStyle/>
          <a:p>
            <a:pPr>
              <a:lnSpc>
                <a:spcPct val="100000"/>
              </a:lnSpc>
            </a:pPr>
            <a:r>
              <a:rPr lang="en-US" dirty="0">
                <a:solidFill>
                  <a:schemeClr val="tx1"/>
                </a:solidFill>
                <a:latin typeface="Times New Roman" panose="02020603050405020304" pitchFamily="18" charset="0"/>
                <a:cs typeface="Times New Roman" panose="02020603050405020304" pitchFamily="18" charset="0"/>
              </a:rPr>
              <a:t>Identifying Missing Values</a:t>
            </a:r>
          </a:p>
          <a:p>
            <a:pPr>
              <a:lnSpc>
                <a:spcPct val="100000"/>
              </a:lnSpc>
            </a:pPr>
            <a:r>
              <a:rPr lang="en-US" dirty="0">
                <a:solidFill>
                  <a:schemeClr val="tx1"/>
                </a:solidFill>
                <a:latin typeface="Times New Roman" panose="02020603050405020304" pitchFamily="18" charset="0"/>
                <a:cs typeface="Times New Roman" panose="02020603050405020304" pitchFamily="18" charset="0"/>
              </a:rPr>
              <a:t>We have rectified inaccurate values with the appropriate ones.</a:t>
            </a:r>
          </a:p>
          <a:p>
            <a:pPr>
              <a:lnSpc>
                <a:spcPct val="100000"/>
              </a:lnSpc>
            </a:pPr>
            <a:r>
              <a:rPr lang="en-US" dirty="0">
                <a:solidFill>
                  <a:schemeClr val="tx1"/>
                </a:solidFill>
                <a:latin typeface="Times New Roman" panose="02020603050405020304" pitchFamily="18" charset="0"/>
                <a:cs typeface="Times New Roman" panose="02020603050405020304" pitchFamily="18" charset="0"/>
              </a:rPr>
              <a:t>Removing Unnecessary columns </a:t>
            </a:r>
          </a:p>
          <a:p>
            <a:pPr>
              <a:lnSpc>
                <a:spcPct val="100000"/>
              </a:lnSpc>
            </a:pPr>
            <a:r>
              <a:rPr lang="en-US" dirty="0">
                <a:solidFill>
                  <a:schemeClr val="tx1"/>
                </a:solidFill>
                <a:latin typeface="Times New Roman" panose="02020603050405020304" pitchFamily="18" charset="0"/>
                <a:cs typeface="Times New Roman" panose="02020603050405020304" pitchFamily="18" charset="0"/>
              </a:rPr>
              <a:t>Merged few Columns</a:t>
            </a:r>
          </a:p>
          <a:p>
            <a:pPr>
              <a:lnSpc>
                <a:spcPct val="100000"/>
              </a:lnSpc>
            </a:pPr>
            <a:r>
              <a:rPr lang="en-US" dirty="0">
                <a:solidFill>
                  <a:schemeClr val="tx1"/>
                </a:solidFill>
                <a:latin typeface="Times New Roman" panose="02020603050405020304" pitchFamily="18" charset="0"/>
                <a:cs typeface="Times New Roman" panose="02020603050405020304" pitchFamily="18" charset="0"/>
              </a:rPr>
              <a:t>Feature Selection</a:t>
            </a:r>
          </a:p>
          <a:p>
            <a:pPr>
              <a:lnSpc>
                <a:spcPct val="100000"/>
              </a:lnSpc>
            </a:pP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2913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E24CA-8CF5-FF94-4315-D55042997742}"/>
              </a:ext>
            </a:extLst>
          </p:cNvPr>
          <p:cNvSpPr>
            <a:spLocks noGrp="1"/>
          </p:cNvSpPr>
          <p:nvPr>
            <p:ph type="title"/>
          </p:nvPr>
        </p:nvSpPr>
        <p:spPr>
          <a:xfrm>
            <a:off x="838199" y="149367"/>
            <a:ext cx="10515600" cy="1325563"/>
          </a:xfrm>
        </p:spPr>
        <p:txBody>
          <a:bodyPr/>
          <a:lstStyle/>
          <a:p>
            <a:pPr algn="ctr"/>
            <a:r>
              <a:rPr lang="en-IN" dirty="0">
                <a:latin typeface="Times New Roman" panose="02020603050405020304" pitchFamily="18" charset="0"/>
                <a:cs typeface="Times New Roman" panose="02020603050405020304" pitchFamily="18" charset="0"/>
              </a:rPr>
              <a:t>Exploratory Data Analysis (EDA)</a:t>
            </a:r>
          </a:p>
        </p:txBody>
      </p:sp>
      <p:pic>
        <p:nvPicPr>
          <p:cNvPr id="1030" name="Picture 6" descr="image">
            <a:extLst>
              <a:ext uri="{FF2B5EF4-FFF2-40B4-BE49-F238E27FC236}">
                <a16:creationId xmlns:a16="http://schemas.microsoft.com/office/drawing/2014/main" id="{22131E48-8EBC-0F9C-5483-614004457A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4422" y="1474930"/>
            <a:ext cx="5843155" cy="4693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2300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usouthflorida-presentation">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316</TotalTime>
  <Words>1033</Words>
  <Application>Microsoft Office PowerPoint</Application>
  <PresentationFormat>Widescreen</PresentationFormat>
  <Paragraphs>93</Paragraphs>
  <Slides>22</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22</vt:i4>
      </vt:variant>
    </vt:vector>
  </HeadingPairs>
  <TitlesOfParts>
    <vt:vector size="29" baseType="lpstr">
      <vt:lpstr>Arial</vt:lpstr>
      <vt:lpstr>Calibri</vt:lpstr>
      <vt:lpstr>Calibri Light</vt:lpstr>
      <vt:lpstr>Times New Roman</vt:lpstr>
      <vt:lpstr>Wingdings</vt:lpstr>
      <vt:lpstr>Office Theme</vt:lpstr>
      <vt:lpstr>usouthflorida-presentation</vt:lpstr>
      <vt:lpstr>PowerPoint Presentation</vt:lpstr>
      <vt:lpstr>Introduction</vt:lpstr>
      <vt:lpstr>Problem Statement</vt:lpstr>
      <vt:lpstr>Motivation</vt:lpstr>
      <vt:lpstr>Business Question </vt:lpstr>
      <vt:lpstr>About the Data Set​</vt:lpstr>
      <vt:lpstr>Data Mining Process</vt:lpstr>
      <vt:lpstr>Data Preprocessing</vt:lpstr>
      <vt:lpstr>Exploratory Data Analysis (EDA)</vt:lpstr>
      <vt:lpstr>PowerPoint Presentation</vt:lpstr>
      <vt:lpstr>Categorical Features Count Plots  </vt:lpstr>
      <vt:lpstr>SMOTE Evaluation</vt:lpstr>
      <vt:lpstr>Correlation Heatmap for Numeric Features</vt:lpstr>
      <vt:lpstr>Model Fitting</vt:lpstr>
      <vt:lpstr>Models Used for Prediction</vt:lpstr>
      <vt:lpstr>KNN vs Logistic Regression </vt:lpstr>
      <vt:lpstr>Random Forest</vt:lpstr>
      <vt:lpstr>Decision Tree</vt:lpstr>
      <vt:lpstr>                 Realtime Use Case Scenario​</vt:lpstr>
      <vt:lpstr>CONCLUSION</vt:lpstr>
      <vt:lpstr>Future Enhancements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dc:title>
  <dc:creator>sravanth reddipogu</dc:creator>
  <cp:lastModifiedBy>Greeshma Namana</cp:lastModifiedBy>
  <cp:revision>31</cp:revision>
  <dcterms:created xsi:type="dcterms:W3CDTF">2023-11-07T23:56:39Z</dcterms:created>
  <dcterms:modified xsi:type="dcterms:W3CDTF">2023-11-09T03:30:01Z</dcterms:modified>
</cp:coreProperties>
</file>