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55"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C59F4-8C8D-46BE-AC14-8F9815FE28AE}" v="1" dt="2025-02-19T12:39:02.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2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madhukishore2005/SecureImageEncryptor.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67287"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accent1">
                    <a:lumMod val="75000"/>
                  </a:schemeClr>
                </a:solidFill>
                <a:latin typeface="Arial"/>
                <a:cs typeface="Arial"/>
              </a:rPr>
              <a:t>Vanapalli Madhu Kishore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2"/>
                </a:solidFill>
                <a:latin typeface="Arial"/>
                <a:cs typeface="Arial"/>
              </a:rPr>
              <a:t>Student</a:t>
            </a:r>
            <a:r>
              <a:rPr lang="en-US" sz="2000" b="1" dirty="0">
                <a:solidFill>
                  <a:schemeClr val="accent1">
                    <a:lumMod val="75000"/>
                  </a:schemeClr>
                </a:solidFill>
                <a:latin typeface="Arial"/>
                <a:cs typeface="Arial"/>
              </a:rPr>
              <a:t> Name </a:t>
            </a:r>
            <a:r>
              <a:rPr lang="en-US" sz="2000" b="1" dirty="0">
                <a:solidFill>
                  <a:schemeClr val="accent2"/>
                </a:solidFill>
                <a:latin typeface="Arial"/>
                <a:cs typeface="Arial"/>
              </a:rPr>
              <a:t>: </a:t>
            </a:r>
            <a:r>
              <a:rPr lang="en-US" sz="2000" b="1" i="0" dirty="0">
                <a:solidFill>
                  <a:schemeClr val="accent2"/>
                </a:solidFill>
                <a:effectLst/>
                <a:latin typeface="Google Sans"/>
              </a:rPr>
              <a:t>Seshadripuram Degree College, Mysore</a:t>
            </a:r>
            <a:endParaRPr lang="en-US" sz="2000" b="1" dirty="0">
              <a:solidFill>
                <a:schemeClr val="accent2"/>
              </a:solidFill>
              <a:latin typeface="Arial"/>
              <a:cs typeface="Arial"/>
            </a:endParaRPr>
          </a:p>
          <a:p>
            <a:r>
              <a:rPr lang="en-US" sz="2000" b="1" dirty="0">
                <a:solidFill>
                  <a:schemeClr val="accent1">
                    <a:lumMod val="75000"/>
                  </a:schemeClr>
                </a:solidFill>
                <a:latin typeface="Arial"/>
                <a:cs typeface="Arial"/>
              </a:rPr>
              <a:t>College Name &amp; Department :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https://github.com/madhukishore2005/SecureImageEncryptor.git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133</TotalTime>
  <Words>1382</Words>
  <Application>Microsoft Office PowerPoint</Application>
  <PresentationFormat>Widescreen</PresentationFormat>
  <Paragraphs>82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__Inter_d65c78</vt: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Vanapalli Madhukishore</cp:lastModifiedBy>
  <cp:revision>25</cp:revision>
  <dcterms:created xsi:type="dcterms:W3CDTF">2021-05-26T16:50:10Z</dcterms:created>
  <dcterms:modified xsi:type="dcterms:W3CDTF">2025-02-19T12:39:06Z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