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>
        <p:guide orient="horz" pos="2160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7E79B9-E8A8-4933-8BFD-00CB5B37C2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09CE1-1207-406F-8EB2-7DF74FEA2F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E6EF6-A92B-4405-A0E8-8D233A474C39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BBD8E-9BEE-47D4-8350-9278D411F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7B68E-87AB-40FD-9284-59D018B373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B5FAA-489D-4072-8DE0-23B6A0FB2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3163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springsolutions.com/ispring-suite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183881"/>
            <a:ext cx="6572250" cy="9601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 storyboard and build an eLearning course in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iSpring Suite.</a:t>
            </a:r>
            <a:endParaRPr lang="ru-RU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20C9A7-9759-4DC8-B953-41E0DFB0E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" y="8368153"/>
            <a:ext cx="1988820" cy="29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449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183881"/>
            <a:ext cx="6572250" cy="960121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72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AB52-108F-43C9-A51E-CA92AEA9A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DB0F0-0B84-4131-ACB3-D80BCA556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8974-F094-4D8C-A73A-90D7B2FD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267F-B462-42CB-8A4A-0F213761D3CC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0790-1381-4409-B401-57486F59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71D5B-489B-4786-9F07-DC7F384A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71D-BBF6-4EA2-95C4-524F53A2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9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7746-876D-4DA8-86AA-67BF25F3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A8C1D-245F-4AE2-862D-3D85AEFC3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1F2AC-655C-4B61-8A6E-14AFA899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267F-B462-42CB-8A4A-0F213761D3CC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76549-0B12-40F3-8D7C-E8256A7F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29AE2-36C2-4F48-983F-3BF3B8D1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71D-BBF6-4EA2-95C4-524F53A2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7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020EE-F941-4C7F-A6C4-DBFBDFCB8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F7722-9D7B-49FB-85A6-A20498866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D64C-4C42-4C9B-89C2-2CDAEA8B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267F-B462-42CB-8A4A-0F213761D3CC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DABCC-185D-42C1-A449-949757C7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0F155-7D53-45D6-A970-57F2400A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71D-BBF6-4EA2-95C4-524F53A2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98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8F7E-D2F7-4C36-A723-E009BB76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7432-FCF1-4E58-91BF-27106F8A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AC5B-0538-45A7-9154-2D826034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267F-B462-42CB-8A4A-0F213761D3CC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43C8-7855-4A34-BCDD-4708D15E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C18C-1925-43DD-809E-4E61A5C1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71D-BBF6-4EA2-95C4-524F53A2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56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3CDE-92C4-480B-8233-24E874B6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0989F-7D44-477A-8786-395A4574F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31F5-A1D7-4395-A158-0709C14C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267F-B462-42CB-8A4A-0F213761D3CC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84DC-B0B7-4A6E-8CD9-25781669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72574-C5EF-4726-A205-BCC8F5FC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71D-BBF6-4EA2-95C4-524F53A2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4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E1DB-6BDB-49C2-B444-AAD0DCD4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A6F3-0574-40D8-8536-F605439D5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547AE-DA7F-4C0D-87F4-FED15D9E6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34EA6-F480-4B3B-9934-BFEAD242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267F-B462-42CB-8A4A-0F213761D3CC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D646F-0D26-43CA-9369-88AFEB8F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48A86-FB3F-4975-8257-83CE0B46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71D-BBF6-4EA2-95C4-524F53A2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36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9A92-3348-4B9A-A652-B68AF8B0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B1DDD-1A43-45FE-AE61-220EC2C49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1E048-AA68-4971-8E4E-617DF6DF9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870B2-C292-4DB8-8CAC-4B36ED21B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3FC02-D0B2-4F81-A215-CDB911D3F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90CFE-1DB4-4031-B66F-CEB28529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267F-B462-42CB-8A4A-0F213761D3CC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E859E-DA57-451B-867E-2C2164AE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B1A51-8512-4237-84A0-26352EE9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71D-BBF6-4EA2-95C4-524F53A2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1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FB2A-95DF-4195-B8E8-3702539A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E0FBF-2A24-4C97-AD92-638AE89A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267F-B462-42CB-8A4A-0F213761D3CC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806AB-94E9-4DE6-BC2C-D6D4FBC8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B456D-83AA-45BE-AFB5-873C7F9D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71D-BBF6-4EA2-95C4-524F53A2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2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81653-0DB3-418E-B64D-D9766C13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267F-B462-42CB-8A4A-0F213761D3CC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83C99-FE68-4617-9CD4-E7F985EB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EBD7-6BF0-4835-805D-646070A5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71D-BBF6-4EA2-95C4-524F53A2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8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BB21-8DFB-4BF4-964A-05B3F042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48DD-7912-4B88-B732-A6CC69EE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393FE-6935-4B4E-B738-C462C0C3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7950D-D868-4739-9A61-D2BA5380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267F-B462-42CB-8A4A-0F213761D3CC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EEF5-C1E0-43E8-A543-2F86296B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AF6E-70AB-43B3-832B-CC0EC7D6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71D-BBF6-4EA2-95C4-524F53A2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2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0517-C2FB-477C-9078-D371C59A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6FCAA-906E-41B7-BABA-6EEABFD7A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6348B-B64D-40F9-BDF2-A7CA5EC9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1E31F-D6BC-4A1E-AF7B-4152BD01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267F-B462-42CB-8A4A-0F213761D3CC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9E68F-728A-4A9A-B88E-FBB7BBB8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93BB-C429-4ACD-B4A0-30AF155C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B71D-BBF6-4EA2-95C4-524F53A2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F954A-6493-494C-82DF-919258A9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47132-CA51-4964-B92F-026F8FFD9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C4A7-8BF4-42F6-95FA-64B90E3D8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E267F-B462-42CB-8A4A-0F213761D3CC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598B-637C-4C7A-B953-81803269C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E437A-6296-4494-A5EA-C6EE74544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3B71D-BBF6-4EA2-95C4-524F53A23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11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416BE4-E129-42ED-9E0F-6F551EEB2058}"/>
              </a:ext>
            </a:extLst>
          </p:cNvPr>
          <p:cNvSpPr txBox="1"/>
          <p:nvPr/>
        </p:nvSpPr>
        <p:spPr>
          <a:xfrm>
            <a:off x="909231" y="435821"/>
            <a:ext cx="4597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53D4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eLearning Storyboard 101:</a:t>
            </a:r>
            <a:endParaRPr lang="ru-RU" sz="1400" dirty="0">
              <a:solidFill>
                <a:srgbClr val="353D4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AA4C4-317F-4EAC-B53C-B3F2C36C6AE8}"/>
              </a:ext>
            </a:extLst>
          </p:cNvPr>
          <p:cNvSpPr txBox="1"/>
          <p:nvPr/>
        </p:nvSpPr>
        <p:spPr>
          <a:xfrm>
            <a:off x="909231" y="743598"/>
            <a:ext cx="5460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53D4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to Map Out an Online Course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4647F1-A761-42AB-BF18-671C4C7E9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97263"/>
              </p:ext>
            </p:extLst>
          </p:nvPr>
        </p:nvGraphicFramePr>
        <p:xfrm>
          <a:off x="982663" y="1331843"/>
          <a:ext cx="9682024" cy="483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012">
                  <a:extLst>
                    <a:ext uri="{9D8B030D-6E8A-4147-A177-3AD203B41FA5}">
                      <a16:colId xmlns:a16="http://schemas.microsoft.com/office/drawing/2014/main" val="2771282844"/>
                    </a:ext>
                  </a:extLst>
                </a:gridCol>
                <a:gridCol w="4841012">
                  <a:extLst>
                    <a:ext uri="{9D8B030D-6E8A-4147-A177-3AD203B41FA5}">
                      <a16:colId xmlns:a16="http://schemas.microsoft.com/office/drawing/2014/main" val="717041292"/>
                    </a:ext>
                  </a:extLst>
                </a:gridCol>
              </a:tblGrid>
              <a:tr h="587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353D40"/>
                          </a:solidFill>
                          <a:effectLst/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+mn-cs"/>
                        </a:rPr>
                        <a:t>Screen Name/Number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353D40"/>
                          </a:solidFill>
                          <a:effectLst/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+mn-cs"/>
                        </a:rPr>
                        <a:t>Couse/Lesson/Topic</a:t>
                      </a:r>
                      <a:endParaRPr lang="ru-RU" sz="1400" dirty="0">
                        <a:solidFill>
                          <a:srgbClr val="353D40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254445"/>
                  </a:ext>
                </a:extLst>
              </a:tr>
              <a:tr h="587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353D40"/>
                          </a:solidFill>
                          <a:effectLst/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+mn-cs"/>
                        </a:rPr>
                        <a:t>Media Assets List (Name/Number)</a:t>
                      </a:r>
                      <a:endParaRPr lang="ru-RU" sz="1400" dirty="0">
                        <a:solidFill>
                          <a:srgbClr val="353D40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353D40"/>
                          </a:solidFill>
                          <a:effectLst/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+mn-cs"/>
                        </a:rPr>
                        <a:t>Developer Instructions</a:t>
                      </a:r>
                      <a:endParaRPr lang="ru-RU" sz="1400" dirty="0">
                        <a:solidFill>
                          <a:srgbClr val="353D40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2707"/>
                  </a:ext>
                </a:extLst>
              </a:tr>
              <a:tr h="22696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353D40"/>
                          </a:solidFill>
                          <a:effectLst/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+mn-cs"/>
                        </a:rPr>
                        <a:t>Paste stock pics/smart art/other visuals here</a:t>
                      </a:r>
                      <a:endParaRPr lang="ru-RU" sz="1400" b="0" i="0" u="none" strike="noStrike" kern="1200" dirty="0">
                        <a:solidFill>
                          <a:srgbClr val="353D40"/>
                        </a:solidFill>
                        <a:effectLst/>
                        <a:latin typeface="Roboto Medium" panose="02000000000000000000" pitchFamily="2" charset="0"/>
                        <a:ea typeface="Roboto Medium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3392"/>
                  </a:ext>
                </a:extLst>
              </a:tr>
              <a:tr h="657130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53D40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Narration Script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07230"/>
                  </a:ext>
                </a:extLst>
              </a:tr>
              <a:tr h="6571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39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97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0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7241</TotalTime>
  <Words>42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Roboto</vt:lpstr>
      <vt:lpstr>Roboto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Evgeniya Bahtina</dc:creator>
  <cp:lastModifiedBy>Madhu Kumar</cp:lastModifiedBy>
  <cp:revision>23</cp:revision>
  <dcterms:created xsi:type="dcterms:W3CDTF">2019-08-27T11:24:33Z</dcterms:created>
  <dcterms:modified xsi:type="dcterms:W3CDTF">2023-10-20T12:45:45Z</dcterms:modified>
</cp:coreProperties>
</file>