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</p:sldIdLst>
  <p:sldSz cx="10691813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7"/>
  </p:normalViewPr>
  <p:slideViewPr>
    <p:cSldViewPr snapToGrid="0" snapToObjects="1">
      <p:cViewPr varScale="1">
        <p:scale>
          <a:sx n="86" d="100"/>
          <a:sy n="86" d="100"/>
        </p:scale>
        <p:origin x="1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D8C-5A85-5B4D-A999-59A393203C17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BB6E-8D34-E94E-9D03-121577D2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D8C-5A85-5B4D-A999-59A393203C17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BB6E-8D34-E94E-9D03-121577D2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D8C-5A85-5B4D-A999-59A393203C17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BB6E-8D34-E94E-9D03-121577D2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D8C-5A85-5B4D-A999-59A393203C17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BB6E-8D34-E94E-9D03-121577D2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D8C-5A85-5B4D-A999-59A393203C17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BB6E-8D34-E94E-9D03-121577D2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D8C-5A85-5B4D-A999-59A393203C17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BB6E-8D34-E94E-9D03-121577D2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D8C-5A85-5B4D-A999-59A393203C17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BB6E-8D34-E94E-9D03-121577D2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D8C-5A85-5B4D-A999-59A393203C17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BB6E-8D34-E94E-9D03-121577D2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D8C-5A85-5B4D-A999-59A393203C17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BB6E-8D34-E94E-9D03-121577D2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D8C-5A85-5B4D-A999-59A393203C17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BB6E-8D34-E94E-9D03-121577D2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D8C-5A85-5B4D-A999-59A393203C17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BB6E-8D34-E94E-9D03-121577D2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0D8C-5A85-5B4D-A999-59A393203C17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BB6E-8D34-E94E-9D03-121577D2D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91463"/>
              </p:ext>
            </p:extLst>
          </p:nvPr>
        </p:nvGraphicFramePr>
        <p:xfrm>
          <a:off x="284815" y="569626"/>
          <a:ext cx="10220173" cy="6685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75"/>
                <a:gridCol w="655857"/>
                <a:gridCol w="1615293"/>
                <a:gridCol w="1135575"/>
                <a:gridCol w="1135575"/>
                <a:gridCol w="2271149"/>
                <a:gridCol w="2271149"/>
              </a:tblGrid>
              <a:tr h="409532"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Project Title</a:t>
                      </a:r>
                      <a:endParaRPr lang="en-US" sz="1300" b="1" dirty="0"/>
                    </a:p>
                  </a:txBody>
                  <a:tcPr marL="88394" marR="88394" marT="44196" marB="44196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Module</a:t>
                      </a:r>
                      <a:r>
                        <a:rPr lang="en-US" sz="1300" b="1" baseline="0" dirty="0" smtClean="0"/>
                        <a:t> Title</a:t>
                      </a:r>
                      <a:endParaRPr lang="en-US" sz="1300" b="1" dirty="0" smtClean="0"/>
                    </a:p>
                  </a:txBody>
                  <a:tcPr marL="88394" marR="88394" marT="44196" marB="44196" anchor="ctr"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Reviewer</a:t>
                      </a:r>
                      <a:r>
                        <a:rPr lang="en-US" sz="1300" b="1" baseline="0" dirty="0" smtClean="0"/>
                        <a:t> Notes</a:t>
                      </a:r>
                      <a:endParaRPr lang="en-US" sz="1300" b="1" dirty="0"/>
                    </a:p>
                  </a:txBody>
                  <a:tcPr marL="88394" marR="88394" marT="44196" marB="44196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4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Screen #</a:t>
                      </a:r>
                    </a:p>
                  </a:txBody>
                  <a:tcPr marL="88394" marR="88394" marT="44196" marB="44196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baseline="0" dirty="0" smtClean="0"/>
                        <a:t>Screen Type</a:t>
                      </a:r>
                      <a:endParaRPr lang="en-US" sz="1300" b="1" dirty="0"/>
                    </a:p>
                  </a:txBody>
                  <a:tcPr marL="88394" marR="88394" marT="44196" marB="44196" anchor="ctr"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baseline="0" dirty="0" smtClean="0"/>
                        <a:t>Screen Title </a:t>
                      </a:r>
                      <a:endParaRPr lang="en-US" sz="1300" b="1" dirty="0"/>
                    </a:p>
                  </a:txBody>
                  <a:tcPr marL="88394" marR="88394" marT="44196" marB="44196" anchor="ctr"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Reviewer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dirty="0" smtClean="0"/>
                        <a:t>1</a:t>
                      </a:r>
                      <a:endParaRPr lang="en-US" sz="1300" dirty="0"/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185">
                <a:tc rowSpan="4" gridSpan="4">
                  <a:txBody>
                    <a:bodyPr/>
                    <a:lstStyle/>
                    <a:p>
                      <a:pPr algn="ctr"/>
                      <a:r>
                        <a:rPr lang="en-US" sz="1300" b="1" baseline="0" dirty="0" smtClean="0"/>
                        <a:t>Visuals</a:t>
                      </a:r>
                      <a:endParaRPr lang="en-US" sz="1300" b="1" baseline="0" dirty="0" smtClean="0"/>
                    </a:p>
                    <a:p>
                      <a:pPr algn="ctr"/>
                      <a:r>
                        <a:rPr lang="en-US" sz="1200" b="0" i="1" baseline="0" dirty="0" smtClean="0"/>
                        <a:t>(</a:t>
                      </a:r>
                      <a:r>
                        <a:rPr lang="en-US" sz="1200" b="0" i="1" baseline="0" dirty="0" smtClean="0"/>
                        <a:t>Video/Pics/Characters</a:t>
                      </a:r>
                      <a:r>
                        <a:rPr lang="en-US" sz="1200" b="0" i="1" baseline="0" dirty="0" smtClean="0"/>
                        <a:t>)</a:t>
                      </a:r>
                      <a:endParaRPr lang="en-US" sz="1200" b="0" i="1" dirty="0" smtClean="0"/>
                    </a:p>
                    <a:p>
                      <a:pPr algn="ctr"/>
                      <a:endParaRPr lang="en-US" sz="1300" b="1" dirty="0" smtClean="0"/>
                    </a:p>
                    <a:p>
                      <a:pPr algn="ctr"/>
                      <a:endParaRPr lang="en-US" sz="13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/>
                    </a:p>
                    <a:p>
                      <a:endParaRPr lang="en-US" sz="1300" dirty="0"/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Onscreen Text</a:t>
                      </a:r>
                      <a:r>
                        <a:rPr lang="en-US" sz="1300" b="1" baseline="0" dirty="0" smtClean="0"/>
                        <a:t> </a:t>
                      </a:r>
                      <a:endParaRPr lang="en-US" sz="1300" b="1" dirty="0" smtClean="0"/>
                    </a:p>
                    <a:p>
                      <a:pPr algn="ctr"/>
                      <a:endParaRPr lang="en-US" sz="1300" dirty="0" smtClean="0"/>
                    </a:p>
                    <a:p>
                      <a:pPr algn="ctr"/>
                      <a:endParaRPr lang="en-US" sz="1300" dirty="0"/>
                    </a:p>
                  </a:txBody>
                  <a:tcPr marL="88394" marR="88394" marT="44196" marB="44196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306355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Reviewer</a:t>
                      </a:r>
                      <a:r>
                        <a:rPr lang="en-US" sz="1300" baseline="0" dirty="0" smtClean="0"/>
                        <a:t> 2</a:t>
                      </a:r>
                      <a:endParaRPr lang="en-US" sz="1300" dirty="0" smtClean="0"/>
                    </a:p>
                    <a:p>
                      <a:pPr algn="ctr"/>
                      <a:endParaRPr lang="en-US" sz="1300" dirty="0"/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1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Animation &amp; </a:t>
                      </a:r>
                      <a:r>
                        <a:rPr lang="en-US" sz="1400" b="1" dirty="0" smtClean="0"/>
                        <a:t>Interactivity</a:t>
                      </a:r>
                      <a:r>
                        <a:rPr lang="en-US" sz="1400" b="1" baseline="0" dirty="0" smtClean="0"/>
                        <a:t> </a:t>
                      </a:r>
                      <a:endParaRPr lang="en-US" sz="1400" b="1" dirty="0"/>
                    </a:p>
                  </a:txBody>
                  <a:tcPr marL="88394" marR="88394" marT="44196" marB="44196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1647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Reviewer</a:t>
                      </a:r>
                      <a:r>
                        <a:rPr lang="en-US" sz="1300" baseline="0" dirty="0" smtClean="0"/>
                        <a:t> 3</a:t>
                      </a:r>
                      <a:endParaRPr lang="en-US" sz="1300" dirty="0" smtClean="0"/>
                    </a:p>
                    <a:p>
                      <a:pPr algn="ctr"/>
                      <a:endParaRPr lang="en-US" sz="1300" dirty="0"/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053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Audio</a:t>
                      </a:r>
                      <a:endParaRPr lang="en-US" sz="1200" b="0" i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Navigation/ Branching </a:t>
                      </a:r>
                    </a:p>
                  </a:txBody>
                  <a:tcPr marL="88394" marR="88394" marT="44196" marB="44196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Additional Notes</a:t>
                      </a:r>
                    </a:p>
                  </a:txBody>
                  <a:tcPr marL="88394" marR="88394" marT="44196" marB="44196" anchor="ctr"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32096" y="44571"/>
            <a:ext cx="36276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Content Slide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22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23942"/>
              </p:ext>
            </p:extLst>
          </p:nvPr>
        </p:nvGraphicFramePr>
        <p:xfrm>
          <a:off x="284815" y="569624"/>
          <a:ext cx="10220173" cy="668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75"/>
                <a:gridCol w="655857"/>
                <a:gridCol w="858243"/>
                <a:gridCol w="757050"/>
                <a:gridCol w="1135575"/>
                <a:gridCol w="757049"/>
                <a:gridCol w="378526"/>
                <a:gridCol w="2271149"/>
                <a:gridCol w="2271149"/>
              </a:tblGrid>
              <a:tr h="589320"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Project Title</a:t>
                      </a:r>
                      <a:endParaRPr lang="en-US" sz="1300" b="1" dirty="0"/>
                    </a:p>
                  </a:txBody>
                  <a:tcPr marL="88394" marR="88394" marT="44196" marB="44196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Module</a:t>
                      </a:r>
                      <a:r>
                        <a:rPr lang="en-US" sz="1300" b="1" baseline="0" dirty="0" smtClean="0"/>
                        <a:t> Title</a:t>
                      </a:r>
                      <a:endParaRPr lang="en-US" sz="1300" b="1" dirty="0" smtClean="0"/>
                    </a:p>
                  </a:txBody>
                  <a:tcPr marL="88394" marR="88394" marT="44196" marB="44196" anchor="ctr"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Reviewer</a:t>
                      </a:r>
                      <a:r>
                        <a:rPr lang="en-US" sz="1300" b="1" baseline="0" dirty="0" smtClean="0"/>
                        <a:t> Notes</a:t>
                      </a:r>
                      <a:endParaRPr lang="en-US" sz="1300" b="1" dirty="0"/>
                    </a:p>
                  </a:txBody>
                  <a:tcPr marL="88394" marR="88394" marT="44196" marB="44196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689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Screen #</a:t>
                      </a:r>
                    </a:p>
                  </a:txBody>
                  <a:tcPr marL="88394" marR="88394" marT="44196" marB="44196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300" b="1" baseline="0" dirty="0" smtClean="0"/>
                        <a:t>Quiz Type</a:t>
                      </a:r>
                      <a:endParaRPr lang="en-US" sz="1300" b="1" dirty="0"/>
                    </a:p>
                  </a:txBody>
                  <a:tcPr marL="88394" marR="88394" marT="44196" marB="44196" anchor="ctr"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300" b="1" baseline="0" dirty="0" smtClean="0"/>
                        <a:t>Quiz Title </a:t>
                      </a:r>
                      <a:endParaRPr lang="en-US" sz="1300" b="1" dirty="0"/>
                    </a:p>
                  </a:txBody>
                  <a:tcPr marL="88394" marR="88394" marT="44196" marB="44196" anchor="ctr"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Reviewer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dirty="0" smtClean="0"/>
                        <a:t>1</a:t>
                      </a:r>
                      <a:endParaRPr lang="en-US" sz="1300" dirty="0"/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706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Onscreen Text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3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dirty="0" smtClean="0"/>
                    </a:p>
                    <a:p>
                      <a:pPr algn="ctr"/>
                      <a:endParaRPr lang="en-US" sz="1300" dirty="0" smtClean="0"/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8394" marR="88394" marT="44196" marB="44196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548343">
                <a:tc rowSpan="2"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Audio</a:t>
                      </a:r>
                      <a:endParaRPr lang="en-US" sz="1200" b="1" i="1" dirty="0" smtClean="0"/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/>
                </a:tc>
              </a:tr>
              <a:tr h="506904">
                <a:tc gridSpan="8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Reviewer</a:t>
                      </a:r>
                      <a:r>
                        <a:rPr lang="en-US" sz="1300" baseline="0" dirty="0" smtClean="0"/>
                        <a:t> 2</a:t>
                      </a:r>
                      <a:endParaRPr lang="en-US" sz="1300" dirty="0"/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056">
                <a:tc rowSpan="2"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dirty="0" smtClean="0"/>
                        <a:t>Question Stem</a:t>
                      </a:r>
                      <a:endParaRPr lang="en-US" sz="1300" b="1" i="0" dirty="0" smtClean="0"/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dirty="0" smtClean="0"/>
                        <a:t>Answer</a:t>
                      </a:r>
                      <a:r>
                        <a:rPr lang="en-US" sz="1300" b="1" i="0" baseline="0" dirty="0" smtClean="0"/>
                        <a:t> Options</a:t>
                      </a:r>
                      <a:endParaRPr lang="en-US" sz="1300" b="1" i="0" dirty="0" smtClean="0"/>
                    </a:p>
                  </a:txBody>
                  <a:tcPr marL="88394" marR="88394" marT="44196" marB="44196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dirty="0" smtClean="0"/>
                        <a:t>Correct Answer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1" dirty="0" smtClean="0"/>
                    </a:p>
                  </a:txBody>
                  <a:tcPr marL="88394" marR="88394" marT="44196" marB="44196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4386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Reviewer</a:t>
                      </a:r>
                      <a:r>
                        <a:rPr lang="en-US" sz="1300" baseline="0" dirty="0" smtClean="0"/>
                        <a:t> 3</a:t>
                      </a:r>
                      <a:endParaRPr lang="en-US" sz="1300" dirty="0"/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Navigation/ Branching </a:t>
                      </a:r>
                    </a:p>
                  </a:txBody>
                  <a:tcPr marL="88394" marR="88394" marT="44196" marB="44196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Quiz Options </a:t>
                      </a:r>
                      <a:r>
                        <a:rPr lang="en-US" sz="1200" b="0" i="1" dirty="0" smtClean="0"/>
                        <a:t>(Pass</a:t>
                      </a:r>
                      <a:r>
                        <a:rPr lang="en-US" sz="1200" b="0" i="1" baseline="0" dirty="0" smtClean="0"/>
                        <a:t> or Fail/ Message)</a:t>
                      </a:r>
                      <a:endParaRPr lang="en-US" sz="1200" b="0" i="1" dirty="0" smtClean="0"/>
                    </a:p>
                  </a:txBody>
                  <a:tcPr marL="88394" marR="88394" marT="44196" marB="44196" anchor="ctr"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394" marR="88394" marT="44196" marB="44196" anchor="ctr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32096" y="44571"/>
            <a:ext cx="36276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Quiz Slide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96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</TotalTime>
  <Words>76</Words>
  <Application>Microsoft Macintosh PowerPoint</Application>
  <PresentationFormat>Custom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 Kholy</dc:creator>
  <cp:lastModifiedBy>Mohamed El Kholy</cp:lastModifiedBy>
  <cp:revision>17</cp:revision>
  <dcterms:created xsi:type="dcterms:W3CDTF">2018-10-01T16:53:31Z</dcterms:created>
  <dcterms:modified xsi:type="dcterms:W3CDTF">2018-10-03T17:20:07Z</dcterms:modified>
</cp:coreProperties>
</file>