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632D0-E238-9F49-B034-8CF6BDE451FF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EB30-2EB1-CB4C-A313-DC781DF93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9B211-6BA7-464E-AE1B-AFAF4EB7834D}" type="slidenum">
              <a:rPr lang="en-US"/>
              <a:pPr/>
              <a:t>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AF0BA-7BAD-BC43-96A3-C51340EEA557}" type="slidenum">
              <a:rPr lang="en-US"/>
              <a:pPr/>
              <a:t>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722E0-4D2D-6F47-AEB7-A642BDCC9DBF}" type="slidenum">
              <a:rPr lang="en-US"/>
              <a:pPr/>
              <a:t>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294375FC-5A70-F640-ADE3-A9EA6E4D7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AC12-FBD5-5C4B-B4E6-D6692F89E187}" type="datetimeFigureOut">
              <a:rPr lang="en-US" smtClean="0"/>
              <a:pPr/>
              <a:t>12/12/10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F789-ACB0-434B-A828-F0FE28DD2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0"/>
            <a:ext cx="9144000" cy="556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2971800" y="2057400"/>
            <a:ext cx="3181881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Georgia" pitchFamily="-107" charset="0"/>
              </a:rPr>
              <a:t>Project’s name</a:t>
            </a:r>
            <a:endParaRPr lang="en-US" sz="2800" dirty="0" smtClean="0">
              <a:solidFill>
                <a:srgbClr val="000000"/>
              </a:solidFill>
              <a:latin typeface="Georgia" pitchFamily="-107" charset="0"/>
            </a:endParaRPr>
          </a:p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eorgia" pitchFamily="-107" charset="0"/>
              </a:rPr>
              <a:t>Script</a:t>
            </a:r>
            <a:endParaRPr lang="en-US" sz="2400" b="0" dirty="0">
              <a:solidFill>
                <a:srgbClr val="000000"/>
              </a:solidFill>
              <a:latin typeface="Georgia" pitchFamily="-107" charset="0"/>
            </a:endParaRPr>
          </a:p>
          <a:p>
            <a:pPr algn="ctr"/>
            <a:endParaRPr lang="en-US" sz="2400" b="0" dirty="0">
              <a:solidFill>
                <a:srgbClr val="000000"/>
              </a:solidFill>
              <a:latin typeface="Georgia" pitchFamily="-107" charset="0"/>
            </a:endParaRPr>
          </a:p>
          <a:p>
            <a:pPr algn="ctr"/>
            <a:r>
              <a:rPr lang="en-US" sz="2400" b="0" dirty="0">
                <a:solidFill>
                  <a:srgbClr val="000000"/>
                </a:solidFill>
                <a:latin typeface="Georgia" pitchFamily="-107" charset="0"/>
              </a:rPr>
              <a:t>Version :</a:t>
            </a:r>
            <a:r>
              <a:rPr lang="en-US" sz="2400" b="0" dirty="0" smtClean="0">
                <a:solidFill>
                  <a:srgbClr val="000000"/>
                </a:solidFill>
                <a:latin typeface="Georgia" pitchFamily="-107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eorgia" pitchFamily="-107" charset="0"/>
              </a:rPr>
              <a:t>0</a:t>
            </a:r>
            <a:endParaRPr lang="en-US" sz="2400" b="0" dirty="0">
              <a:solidFill>
                <a:srgbClr val="000000"/>
              </a:solidFill>
              <a:latin typeface="Georgia" pitchFamily="-107" charset="0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2362200" y="4343400"/>
            <a:ext cx="2819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2362200" y="76200"/>
            <a:ext cx="6781800" cy="662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79" name="AutoShape 3"/>
          <p:cNvSpPr>
            <a:spLocks noChangeAspect="1" noChangeArrowheads="1" noTextEdit="1"/>
          </p:cNvSpPr>
          <p:nvPr/>
        </p:nvSpPr>
        <p:spPr bwMode="auto">
          <a:xfrm>
            <a:off x="6553200" y="3200400"/>
            <a:ext cx="15779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3048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u="sng">
                <a:latin typeface="Verdana" pitchFamily="-107" charset="0"/>
              </a:rPr>
              <a:t>Revision History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286000" y="4419600"/>
            <a:ext cx="2590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55117" name="Group 141"/>
          <p:cNvGraphicFramePr>
            <a:graphicFrameLocks noGrp="1"/>
          </p:cNvGraphicFramePr>
          <p:nvPr>
            <p:ph/>
          </p:nvPr>
        </p:nvGraphicFramePr>
        <p:xfrm>
          <a:off x="609600" y="762000"/>
          <a:ext cx="8077200" cy="5688485"/>
        </p:xfrm>
        <a:graphic>
          <a:graphicData uri="http://schemas.openxmlformats.org/drawingml/2006/table">
            <a:tbl>
              <a:tblPr/>
              <a:tblGrid>
                <a:gridCol w="1641475"/>
                <a:gridCol w="928688"/>
                <a:gridCol w="3454400"/>
                <a:gridCol w="2052637"/>
              </a:tblGrid>
              <a:tr h="456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Version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October 10,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Creating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 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October 16,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Storyboarding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October 16,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Highlighting topic titles wherever 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October 23,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Updating script as per client review comments and updating images.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November, 6,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Updating script after internal 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November 15,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Updating script as per PPS comments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December10,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2010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Updating script as per PPS comments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" name="Group 40"/>
          <p:cNvGraphicFramePr>
            <a:graphicFrameLocks noGrp="1"/>
          </p:cNvGraphicFramePr>
          <p:nvPr/>
        </p:nvGraphicFramePr>
        <p:xfrm>
          <a:off x="76200" y="1859426"/>
          <a:ext cx="2590800" cy="2483973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253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Page ID: Course Menu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0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Audio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text: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-107" charset="0"/>
                          <a:ea typeface="Arial" pitchFamily="-107" charset="0"/>
                          <a:cs typeface="Arial" pitchFamily="-107" charset="0"/>
                        </a:rPr>
                        <a:t>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6200" y="215900"/>
            <a:ext cx="2590800" cy="16435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srgbClr val="CC0000"/>
              </a:solidFill>
            </a:endParaRPr>
          </a:p>
          <a:p>
            <a:r>
              <a:rPr lang="en-US" b="0" dirty="0" smtClean="0"/>
              <a:t>Script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</a:p>
          <a:p>
            <a:pPr>
              <a:spcBef>
                <a:spcPct val="30000"/>
              </a:spcBef>
            </a:pPr>
            <a:endParaRPr lang="en-US" dirty="0"/>
          </a:p>
          <a:p>
            <a:pPr>
              <a:spcBef>
                <a:spcPct val="30000"/>
              </a:spcBef>
            </a:pPr>
            <a:endParaRPr lang="en-US" dirty="0"/>
          </a:p>
        </p:txBody>
      </p:sp>
      <p:graphicFrame>
        <p:nvGraphicFramePr>
          <p:cNvPr id="3083" name="Group 11"/>
          <p:cNvGraphicFramePr>
            <a:graphicFrameLocks noGrp="1"/>
          </p:cNvGraphicFramePr>
          <p:nvPr/>
        </p:nvGraphicFramePr>
        <p:xfrm>
          <a:off x="152400" y="4752975"/>
          <a:ext cx="8801100" cy="1924051"/>
        </p:xfrm>
        <a:graphic>
          <a:graphicData uri="http://schemas.openxmlformats.org/drawingml/2006/table">
            <a:tbl>
              <a:tblPr/>
              <a:tblGrid>
                <a:gridCol w="4305300"/>
                <a:gridCol w="44958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Image description: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Image filename: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Text on screen: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 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1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Animation/Interaction: 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  <a:ea typeface="Arial" pitchFamily="-107" charset="0"/>
                        <a:cs typeface="Arial" pitchFamily="-107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  <a:ea typeface="Arial" pitchFamily="-107" charset="0"/>
                          <a:cs typeface="Arial" pitchFamily="-107" charset="0"/>
                        </a:rPr>
                        <a:t>Notes: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95600" y="215900"/>
            <a:ext cx="6057900" cy="4356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Macintosh PowerPoint</Application>
  <PresentationFormat>On-screen Show (4:3)</PresentationFormat>
  <Paragraphs>42</Paragraphs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Arapoglou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Pappas</dc:creator>
  <cp:lastModifiedBy>Christopher Pappas</cp:lastModifiedBy>
  <cp:revision>4</cp:revision>
  <dcterms:created xsi:type="dcterms:W3CDTF">2010-12-12T20:13:45Z</dcterms:created>
  <dcterms:modified xsi:type="dcterms:W3CDTF">2010-12-12T20:14:04Z</dcterms:modified>
</cp:coreProperties>
</file>