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0"/>
  </p:notesMasterIdLst>
  <p:sldIdLst>
    <p:sldId id="256" r:id="rId2"/>
    <p:sldId id="258" r:id="rId3"/>
    <p:sldId id="268" r:id="rId4"/>
    <p:sldId id="264" r:id="rId5"/>
    <p:sldId id="267" r:id="rId6"/>
    <p:sldId id="270" r:id="rId7"/>
    <p:sldId id="269" r:id="rId8"/>
    <p:sldId id="271" r:id="rId9"/>
  </p:sldIdLst>
  <p:sldSz cx="12192000" cy="6858000"/>
  <p:notesSz cx="6858000" cy="9144000"/>
  <p:embeddedFontLst>
    <p:embeddedFont>
      <p:font typeface="Calibri" panose="020F0502020204030204" pitchFamily="34" charset="0"/>
      <p:regular r:id="rId11"/>
      <p:bold r:id="rId12"/>
      <p:italic r:id="rId13"/>
      <p:boldItalic r:id="rId14"/>
    </p:embeddedFont>
    <p:embeddedFont>
      <p:font typeface="Source Sans Pro" panose="020B0503030403020204" pitchFamily="34" charset="0"/>
      <p:regular r:id="rId15"/>
    </p:embeddedFont>
    <p:embeddedFont>
      <p:font typeface="Source Sans Pro Black" panose="020B0803030403020204" pitchFamily="34" charset="0"/>
      <p:bold r:id="rId16"/>
    </p:embeddedFont>
  </p:embeddedFontLst>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CDF"/>
    <a:srgbClr val="49AA43"/>
    <a:srgbClr val="FA6D2E"/>
    <a:srgbClr val="FA5F1A"/>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066" y="2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BAB43-2496-4A9B-A11E-3BDF8F6CEC1B}" type="datetimeFigureOut">
              <a:rPr lang="en-US" smtClean="0"/>
              <a:t>10/9/2018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F959EB-D00B-4353-AED1-1217E1A8021F}" type="slidenum">
              <a:rPr lang="en-US" smtClean="0"/>
              <a:t>‹#›</a:t>
            </a:fld>
            <a:endParaRPr lang="en-US"/>
          </a:p>
        </p:txBody>
      </p:sp>
    </p:spTree>
    <p:extLst>
      <p:ext uri="{BB962C8B-B14F-4D97-AF65-F5344CB8AC3E}">
        <p14:creationId xmlns:p14="http://schemas.microsoft.com/office/powerpoint/2010/main" val="2169031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Clean Version</a:t>
            </a:r>
          </a:p>
        </p:txBody>
      </p:sp>
      <p:sp>
        <p:nvSpPr>
          <p:cNvPr id="4" name="Slide Number Placeholder 3"/>
          <p:cNvSpPr>
            <a:spLocks noGrp="1"/>
          </p:cNvSpPr>
          <p:nvPr>
            <p:ph type="sldNum" sz="quarter" idx="5"/>
          </p:nvPr>
        </p:nvSpPr>
        <p:spPr/>
        <p:txBody>
          <a:bodyPr/>
          <a:lstStyle/>
          <a:p>
            <a:fld id="{4DF959EB-D00B-4353-AED1-1217E1A8021F}" type="slidenum">
              <a:rPr lang="en-US" smtClean="0"/>
              <a:t>8</a:t>
            </a:fld>
            <a:endParaRPr lang="en-US"/>
          </a:p>
        </p:txBody>
      </p:sp>
    </p:spTree>
    <p:extLst>
      <p:ext uri="{BB962C8B-B14F-4D97-AF65-F5344CB8AC3E}">
        <p14:creationId xmlns:p14="http://schemas.microsoft.com/office/powerpoint/2010/main" val="915654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AFE05E5-C815-4871-822F-A62813F0594D}" type="datetimeFigureOut">
              <a:rPr lang="en-US" smtClean="0"/>
              <a:pPr/>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BCD35D-E600-41DE-BEEE-D6CC6057EC89}" type="slidenum">
              <a:rPr lang="en-US" smtClean="0"/>
              <a:pPr/>
              <a:t>‹#›</a:t>
            </a:fld>
            <a:endParaRPr lang="en-US"/>
          </a:p>
        </p:txBody>
      </p:sp>
    </p:spTree>
    <p:extLst>
      <p:ext uri="{BB962C8B-B14F-4D97-AF65-F5344CB8AC3E}">
        <p14:creationId xmlns:p14="http://schemas.microsoft.com/office/powerpoint/2010/main" val="501898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FE05E5-C815-4871-822F-A62813F0594D}" type="datetimeFigureOut">
              <a:rPr lang="en-US" smtClean="0"/>
              <a:pPr/>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BCD35D-E600-41DE-BEEE-D6CC6057EC89}" type="slidenum">
              <a:rPr lang="en-US" smtClean="0"/>
              <a:pPr/>
              <a:t>‹#›</a:t>
            </a:fld>
            <a:endParaRPr lang="en-US"/>
          </a:p>
        </p:txBody>
      </p:sp>
    </p:spTree>
    <p:extLst>
      <p:ext uri="{BB962C8B-B14F-4D97-AF65-F5344CB8AC3E}">
        <p14:creationId xmlns:p14="http://schemas.microsoft.com/office/powerpoint/2010/main" val="3762008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FE05E5-C815-4871-822F-A62813F0594D}" type="datetimeFigureOut">
              <a:rPr lang="en-US" smtClean="0"/>
              <a:pPr/>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BCD35D-E600-41DE-BEEE-D6CC6057EC89}" type="slidenum">
              <a:rPr lang="en-US" smtClean="0"/>
              <a:pPr/>
              <a:t>‹#›</a:t>
            </a:fld>
            <a:endParaRPr lang="en-US"/>
          </a:p>
        </p:txBody>
      </p:sp>
    </p:spTree>
    <p:extLst>
      <p:ext uri="{BB962C8B-B14F-4D97-AF65-F5344CB8AC3E}">
        <p14:creationId xmlns:p14="http://schemas.microsoft.com/office/powerpoint/2010/main" val="4036753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FE05E5-C815-4871-822F-A62813F0594D}" type="datetimeFigureOut">
              <a:rPr lang="en-US" smtClean="0"/>
              <a:pPr/>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BCD35D-E600-41DE-BEEE-D6CC6057EC89}" type="slidenum">
              <a:rPr lang="en-US" smtClean="0"/>
              <a:pPr/>
              <a:t>‹#›</a:t>
            </a:fld>
            <a:endParaRPr lang="en-US"/>
          </a:p>
        </p:txBody>
      </p:sp>
    </p:spTree>
    <p:extLst>
      <p:ext uri="{BB962C8B-B14F-4D97-AF65-F5344CB8AC3E}">
        <p14:creationId xmlns:p14="http://schemas.microsoft.com/office/powerpoint/2010/main" val="2466187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FE05E5-C815-4871-822F-A62813F0594D}" type="datetimeFigureOut">
              <a:rPr lang="en-US" smtClean="0"/>
              <a:pPr/>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BCD35D-E600-41DE-BEEE-D6CC6057EC89}" type="slidenum">
              <a:rPr lang="en-US" smtClean="0"/>
              <a:pPr/>
              <a:t>‹#›</a:t>
            </a:fld>
            <a:endParaRPr lang="en-US"/>
          </a:p>
        </p:txBody>
      </p:sp>
    </p:spTree>
    <p:extLst>
      <p:ext uri="{BB962C8B-B14F-4D97-AF65-F5344CB8AC3E}">
        <p14:creationId xmlns:p14="http://schemas.microsoft.com/office/powerpoint/2010/main" val="42043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FE05E5-C815-4871-822F-A62813F0594D}" type="datetimeFigureOut">
              <a:rPr lang="en-US" smtClean="0"/>
              <a:pPr/>
              <a:t>10/8/2018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BCD35D-E600-41DE-BEEE-D6CC6057EC89}" type="slidenum">
              <a:rPr lang="en-US" smtClean="0"/>
              <a:pPr/>
              <a:t>‹#›</a:t>
            </a:fld>
            <a:endParaRPr lang="en-US"/>
          </a:p>
        </p:txBody>
      </p:sp>
    </p:spTree>
    <p:extLst>
      <p:ext uri="{BB962C8B-B14F-4D97-AF65-F5344CB8AC3E}">
        <p14:creationId xmlns:p14="http://schemas.microsoft.com/office/powerpoint/2010/main" val="3591296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FE05E5-C815-4871-822F-A62813F0594D}" type="datetimeFigureOut">
              <a:rPr lang="en-US" smtClean="0"/>
              <a:pPr/>
              <a:t>10/8/2018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BCD35D-E600-41DE-BEEE-D6CC6057EC89}" type="slidenum">
              <a:rPr lang="en-US" smtClean="0"/>
              <a:pPr/>
              <a:t>‹#›</a:t>
            </a:fld>
            <a:endParaRPr lang="en-US"/>
          </a:p>
        </p:txBody>
      </p:sp>
    </p:spTree>
    <p:extLst>
      <p:ext uri="{BB962C8B-B14F-4D97-AF65-F5344CB8AC3E}">
        <p14:creationId xmlns:p14="http://schemas.microsoft.com/office/powerpoint/2010/main" val="2586493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FE05E5-C815-4871-822F-A62813F0594D}" type="datetimeFigureOut">
              <a:rPr lang="en-US" smtClean="0"/>
              <a:pPr/>
              <a:t>10/8/2018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BCD35D-E600-41DE-BEEE-D6CC6057EC89}" type="slidenum">
              <a:rPr lang="en-US" smtClean="0"/>
              <a:pPr/>
              <a:t>‹#›</a:t>
            </a:fld>
            <a:endParaRPr lang="en-US"/>
          </a:p>
        </p:txBody>
      </p:sp>
    </p:spTree>
    <p:extLst>
      <p:ext uri="{BB962C8B-B14F-4D97-AF65-F5344CB8AC3E}">
        <p14:creationId xmlns:p14="http://schemas.microsoft.com/office/powerpoint/2010/main" val="772301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FE05E5-C815-4871-822F-A62813F0594D}" type="datetimeFigureOut">
              <a:rPr lang="en-US" smtClean="0"/>
              <a:pPr/>
              <a:t>10/8/2018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BCD35D-E600-41DE-BEEE-D6CC6057EC89}" type="slidenum">
              <a:rPr lang="en-US" smtClean="0"/>
              <a:pPr/>
              <a:t>‹#›</a:t>
            </a:fld>
            <a:endParaRPr lang="en-US"/>
          </a:p>
        </p:txBody>
      </p:sp>
    </p:spTree>
    <p:extLst>
      <p:ext uri="{BB962C8B-B14F-4D97-AF65-F5344CB8AC3E}">
        <p14:creationId xmlns:p14="http://schemas.microsoft.com/office/powerpoint/2010/main" val="4227262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FE05E5-C815-4871-822F-A62813F0594D}" type="datetimeFigureOut">
              <a:rPr lang="en-US" smtClean="0"/>
              <a:pPr/>
              <a:t>10/8/2018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BCD35D-E600-41DE-BEEE-D6CC6057EC89}" type="slidenum">
              <a:rPr lang="en-US" smtClean="0"/>
              <a:pPr/>
              <a:t>‹#›</a:t>
            </a:fld>
            <a:endParaRPr lang="en-US"/>
          </a:p>
        </p:txBody>
      </p:sp>
    </p:spTree>
    <p:extLst>
      <p:ext uri="{BB962C8B-B14F-4D97-AF65-F5344CB8AC3E}">
        <p14:creationId xmlns:p14="http://schemas.microsoft.com/office/powerpoint/2010/main" val="1108340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FE05E5-C815-4871-822F-A62813F0594D}" type="datetimeFigureOut">
              <a:rPr lang="en-US" smtClean="0"/>
              <a:pPr/>
              <a:t>10/8/2018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BCD35D-E600-41DE-BEEE-D6CC6057EC89}" type="slidenum">
              <a:rPr lang="en-US" smtClean="0"/>
              <a:pPr/>
              <a:t>‹#›</a:t>
            </a:fld>
            <a:endParaRPr lang="en-US"/>
          </a:p>
        </p:txBody>
      </p:sp>
    </p:spTree>
    <p:extLst>
      <p:ext uri="{BB962C8B-B14F-4D97-AF65-F5344CB8AC3E}">
        <p14:creationId xmlns:p14="http://schemas.microsoft.com/office/powerpoint/2010/main" val="2994982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FE05E5-C815-4871-822F-A62813F0594D}" type="datetimeFigureOut">
              <a:rPr lang="en-US" smtClean="0"/>
              <a:pPr/>
              <a:t>10/8/2018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BCD35D-E600-41DE-BEEE-D6CC6057EC89}" type="slidenum">
              <a:rPr lang="en-US" smtClean="0"/>
              <a:pPr/>
              <a:t>‹#›</a:t>
            </a:fld>
            <a:endParaRPr lang="en-US"/>
          </a:p>
        </p:txBody>
      </p:sp>
    </p:spTree>
    <p:extLst>
      <p:ext uri="{BB962C8B-B14F-4D97-AF65-F5344CB8AC3E}">
        <p14:creationId xmlns:p14="http://schemas.microsoft.com/office/powerpoint/2010/main" val="913898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71B24BB0-2725-4106-B82B-77F732694EA1}"/>
              </a:ext>
            </a:extLst>
          </p:cNvPr>
          <p:cNvGrpSpPr/>
          <p:nvPr/>
        </p:nvGrpSpPr>
        <p:grpSpPr>
          <a:xfrm>
            <a:off x="0" y="0"/>
            <a:ext cx="12192000" cy="6858000"/>
            <a:chOff x="0" y="0"/>
            <a:chExt cx="12192000" cy="6858000"/>
          </a:xfrm>
        </p:grpSpPr>
        <p:pic>
          <p:nvPicPr>
            <p:cNvPr id="3" name="Picture 2" descr="A screenshot of a cell phone&#10;&#10;Description generated with high confidence">
              <a:extLst>
                <a:ext uri="{FF2B5EF4-FFF2-40B4-BE49-F238E27FC236}">
                  <a16:creationId xmlns:a16="http://schemas.microsoft.com/office/drawing/2014/main" id="{73919700-3C06-479D-AD6E-66B58C660E46}"/>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4" name="Oval 3">
              <a:extLst>
                <a:ext uri="{FF2B5EF4-FFF2-40B4-BE49-F238E27FC236}">
                  <a16:creationId xmlns:a16="http://schemas.microsoft.com/office/drawing/2014/main" id="{5D31FA39-9203-4A30-B478-1880C8DA5FBC}"/>
                </a:ext>
              </a:extLst>
            </p:cNvPr>
            <p:cNvSpPr/>
            <p:nvPr/>
          </p:nvSpPr>
          <p:spPr>
            <a:xfrm>
              <a:off x="5375921" y="1200592"/>
              <a:ext cx="144016" cy="144016"/>
            </a:xfrm>
            <a:prstGeom prst="ellipse">
              <a:avLst/>
            </a:prstGeom>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CD8E257-E07C-4D1E-A1F5-73221DB9BFF2}"/>
                </a:ext>
              </a:extLst>
            </p:cNvPr>
            <p:cNvSpPr/>
            <p:nvPr/>
          </p:nvSpPr>
          <p:spPr>
            <a:xfrm>
              <a:off x="6960096" y="1200592"/>
              <a:ext cx="144016" cy="144016"/>
            </a:xfrm>
            <a:prstGeom prst="ellipse">
              <a:avLst/>
            </a:prstGeom>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0C19F6F-39FC-4449-9FA0-B62FFDE6C6F9}"/>
                </a:ext>
              </a:extLst>
            </p:cNvPr>
            <p:cNvSpPr/>
            <p:nvPr/>
          </p:nvSpPr>
          <p:spPr>
            <a:xfrm>
              <a:off x="6744072" y="1200592"/>
              <a:ext cx="144016" cy="144016"/>
            </a:xfrm>
            <a:prstGeom prst="ellipse">
              <a:avLst/>
            </a:prstGeom>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D328724-D3D9-41DE-AB18-CF78FB1A8363}"/>
                </a:ext>
              </a:extLst>
            </p:cNvPr>
            <p:cNvSpPr/>
            <p:nvPr/>
          </p:nvSpPr>
          <p:spPr>
            <a:xfrm>
              <a:off x="5303913" y="2636912"/>
              <a:ext cx="144016" cy="144016"/>
            </a:xfrm>
            <a:prstGeom prst="ellipse">
              <a:avLst/>
            </a:prstGeom>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6A0DAB1-AAB9-4A76-84B3-3FFEC672CEFE}"/>
                </a:ext>
              </a:extLst>
            </p:cNvPr>
            <p:cNvSpPr/>
            <p:nvPr/>
          </p:nvSpPr>
          <p:spPr>
            <a:xfrm>
              <a:off x="5087889" y="2636912"/>
              <a:ext cx="144016" cy="144016"/>
            </a:xfrm>
            <a:prstGeom prst="ellipse">
              <a:avLst/>
            </a:prstGeom>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101574E-E005-4EBA-A878-07E522CBC99C}"/>
                </a:ext>
              </a:extLst>
            </p:cNvPr>
            <p:cNvSpPr/>
            <p:nvPr/>
          </p:nvSpPr>
          <p:spPr>
            <a:xfrm>
              <a:off x="5507754" y="2636912"/>
              <a:ext cx="144016" cy="144016"/>
            </a:xfrm>
            <a:prstGeom prst="ellipse">
              <a:avLst/>
            </a:prstGeom>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E7872430-80A2-40D2-AD86-FF969B796A15}"/>
                </a:ext>
              </a:extLst>
            </p:cNvPr>
            <p:cNvCxnSpPr>
              <a:cxnSpLocks/>
            </p:cNvCxnSpPr>
            <p:nvPr/>
          </p:nvCxnSpPr>
          <p:spPr>
            <a:xfrm>
              <a:off x="5555940" y="1272600"/>
              <a:ext cx="1080119" cy="0"/>
            </a:xfrm>
            <a:prstGeom prst="straightConnector1">
              <a:avLst/>
            </a:prstGeom>
            <a:ln w="3810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9AACD32-E8A9-458B-9EC1-EDDD7C527C9D}"/>
                </a:ext>
              </a:extLst>
            </p:cNvPr>
            <p:cNvCxnSpPr>
              <a:cxnSpLocks/>
            </p:cNvCxnSpPr>
            <p:nvPr/>
          </p:nvCxnSpPr>
          <p:spPr>
            <a:xfrm flipH="1">
              <a:off x="5303913" y="1562159"/>
              <a:ext cx="1088308" cy="983041"/>
            </a:xfrm>
            <a:prstGeom prst="straightConnector1">
              <a:avLst/>
            </a:prstGeom>
            <a:ln w="3810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21" name="Picture 20" descr="A close up of a logo&#10;&#10;Description generated with very high confidence">
              <a:extLst>
                <a:ext uri="{FF2B5EF4-FFF2-40B4-BE49-F238E27FC236}">
                  <a16:creationId xmlns:a16="http://schemas.microsoft.com/office/drawing/2014/main" id="{200652F3-496B-4124-A6A9-29AD979D9AE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0800000">
              <a:off x="6362953" y="2070758"/>
              <a:ext cx="885175" cy="885175"/>
            </a:xfrm>
            <a:prstGeom prst="rect">
              <a:avLst/>
            </a:prstGeom>
          </p:spPr>
        </p:pic>
      </p:grpSp>
    </p:spTree>
    <p:custDataLst>
      <p:tags r:id="rId1"/>
    </p:custDataLst>
    <p:extLst>
      <p:ext uri="{BB962C8B-B14F-4D97-AF65-F5344CB8AC3E}">
        <p14:creationId xmlns:p14="http://schemas.microsoft.com/office/powerpoint/2010/main" val="1176234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 name="Group 112">
            <a:extLst>
              <a:ext uri="{FF2B5EF4-FFF2-40B4-BE49-F238E27FC236}">
                <a16:creationId xmlns:a16="http://schemas.microsoft.com/office/drawing/2014/main" id="{80348BB6-6352-4065-96C5-D80A979F3C73}"/>
              </a:ext>
            </a:extLst>
          </p:cNvPr>
          <p:cNvGrpSpPr/>
          <p:nvPr/>
        </p:nvGrpSpPr>
        <p:grpSpPr>
          <a:xfrm>
            <a:off x="-9894" y="0"/>
            <a:ext cx="12212938" cy="6865480"/>
            <a:chOff x="-9894" y="0"/>
            <a:chExt cx="12212938" cy="6865480"/>
          </a:xfrm>
        </p:grpSpPr>
        <p:pic>
          <p:nvPicPr>
            <p:cNvPr id="8" name="Picture 7" descr="A close up of a logo&#10;&#10;Description generated with very high confidence">
              <a:extLst>
                <a:ext uri="{FF2B5EF4-FFF2-40B4-BE49-F238E27FC236}">
                  <a16:creationId xmlns:a16="http://schemas.microsoft.com/office/drawing/2014/main" id="{E2518AAF-1C40-4D7C-B155-A369643924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4" y="0"/>
              <a:ext cx="12205748" cy="6865480"/>
            </a:xfrm>
            <a:prstGeom prst="rect">
              <a:avLst/>
            </a:prstGeom>
          </p:spPr>
        </p:pic>
        <p:grpSp>
          <p:nvGrpSpPr>
            <p:cNvPr id="64" name="Group 63">
              <a:extLst>
                <a:ext uri="{FF2B5EF4-FFF2-40B4-BE49-F238E27FC236}">
                  <a16:creationId xmlns:a16="http://schemas.microsoft.com/office/drawing/2014/main" id="{702ED638-D779-4546-B32B-48AFE47D4E33}"/>
                </a:ext>
              </a:extLst>
            </p:cNvPr>
            <p:cNvGrpSpPr/>
            <p:nvPr/>
          </p:nvGrpSpPr>
          <p:grpSpPr>
            <a:xfrm>
              <a:off x="-2704" y="0"/>
              <a:ext cx="2930352" cy="1628800"/>
              <a:chOff x="3210227" y="1282609"/>
              <a:chExt cx="1162317" cy="737987"/>
            </a:xfrm>
          </p:grpSpPr>
          <p:sp>
            <p:nvSpPr>
              <p:cNvPr id="33" name="Oval 32">
                <a:extLst>
                  <a:ext uri="{FF2B5EF4-FFF2-40B4-BE49-F238E27FC236}">
                    <a16:creationId xmlns:a16="http://schemas.microsoft.com/office/drawing/2014/main" id="{A9EE9C36-7085-4F8E-95ED-E4A35E006757}"/>
                  </a:ext>
                </a:extLst>
              </p:cNvPr>
              <p:cNvSpPr/>
              <p:nvPr/>
            </p:nvSpPr>
            <p:spPr>
              <a:xfrm>
                <a:off x="3215680" y="128599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4C7170F2-AC20-49EE-825F-F2088CD3E6C2}"/>
                  </a:ext>
                </a:extLst>
              </p:cNvPr>
              <p:cNvSpPr/>
              <p:nvPr/>
            </p:nvSpPr>
            <p:spPr>
              <a:xfrm>
                <a:off x="3439943" y="1287092"/>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08E8F494-7676-4B40-A81D-865E8A9761A1}"/>
                  </a:ext>
                </a:extLst>
              </p:cNvPr>
              <p:cNvSpPr/>
              <p:nvPr/>
            </p:nvSpPr>
            <p:spPr>
              <a:xfrm>
                <a:off x="3658753" y="1289387"/>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8CD05296-19DE-4068-95E1-ED8CAFBBE457}"/>
                  </a:ext>
                </a:extLst>
              </p:cNvPr>
              <p:cNvSpPr/>
              <p:nvPr/>
            </p:nvSpPr>
            <p:spPr>
              <a:xfrm>
                <a:off x="3221133" y="1507094"/>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5CC971C-3784-4ADC-9ED3-0EA4E044ECC3}"/>
                  </a:ext>
                </a:extLst>
              </p:cNvPr>
              <p:cNvSpPr/>
              <p:nvPr/>
            </p:nvSpPr>
            <p:spPr>
              <a:xfrm>
                <a:off x="3445396" y="150818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2998384-7B87-4C3E-B321-11A4D93CC5C2}"/>
                  </a:ext>
                </a:extLst>
              </p:cNvPr>
              <p:cNvSpPr/>
              <p:nvPr/>
            </p:nvSpPr>
            <p:spPr>
              <a:xfrm>
                <a:off x="3664206" y="151048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CF7A6098-9805-4AA4-BECA-24067959616F}"/>
                  </a:ext>
                </a:extLst>
              </p:cNvPr>
              <p:cNvSpPr/>
              <p:nvPr/>
            </p:nvSpPr>
            <p:spPr>
              <a:xfrm>
                <a:off x="3210227" y="172410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AEAC745B-AD34-4FBF-882A-CA364377D16A}"/>
                  </a:ext>
                </a:extLst>
              </p:cNvPr>
              <p:cNvSpPr/>
              <p:nvPr/>
            </p:nvSpPr>
            <p:spPr>
              <a:xfrm>
                <a:off x="3434490" y="1725197"/>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9E0BFD48-85C0-438D-A0CC-88405E9945CE}"/>
                  </a:ext>
                </a:extLst>
              </p:cNvPr>
              <p:cNvSpPr/>
              <p:nvPr/>
            </p:nvSpPr>
            <p:spPr>
              <a:xfrm>
                <a:off x="3653300" y="1727492"/>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527F4081-33CF-45ED-81C5-131ED6A7DFB0}"/>
                  </a:ext>
                </a:extLst>
              </p:cNvPr>
              <p:cNvSpPr/>
              <p:nvPr/>
            </p:nvSpPr>
            <p:spPr>
              <a:xfrm>
                <a:off x="3215680" y="1945199"/>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2BD5808-4EB6-47FD-9737-B5DDD47FF68A}"/>
                  </a:ext>
                </a:extLst>
              </p:cNvPr>
              <p:cNvSpPr/>
              <p:nvPr/>
            </p:nvSpPr>
            <p:spPr>
              <a:xfrm>
                <a:off x="3439943" y="194629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CB01824A-568B-4521-8F38-7B52CBB57314}"/>
                  </a:ext>
                </a:extLst>
              </p:cNvPr>
              <p:cNvSpPr/>
              <p:nvPr/>
            </p:nvSpPr>
            <p:spPr>
              <a:xfrm>
                <a:off x="3658753" y="194858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2891CB7B-A1D0-425F-A8CC-8E2D1A972453}"/>
                  </a:ext>
                </a:extLst>
              </p:cNvPr>
              <p:cNvSpPr/>
              <p:nvPr/>
            </p:nvSpPr>
            <p:spPr>
              <a:xfrm>
                <a:off x="3852010" y="1282609"/>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F44D8E4C-7BC6-4605-9C5D-80DA45C3E590}"/>
                  </a:ext>
                </a:extLst>
              </p:cNvPr>
              <p:cNvSpPr/>
              <p:nvPr/>
            </p:nvSpPr>
            <p:spPr>
              <a:xfrm>
                <a:off x="4076273" y="128370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9CA59703-4269-4AC7-9C34-0E17D706E1AF}"/>
                  </a:ext>
                </a:extLst>
              </p:cNvPr>
              <p:cNvSpPr/>
              <p:nvPr/>
            </p:nvSpPr>
            <p:spPr>
              <a:xfrm>
                <a:off x="4295083" y="128599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368D3DF-F786-4F16-8DE6-09491D792A91}"/>
                  </a:ext>
                </a:extLst>
              </p:cNvPr>
              <p:cNvSpPr/>
              <p:nvPr/>
            </p:nvSpPr>
            <p:spPr>
              <a:xfrm>
                <a:off x="3857463" y="1503705"/>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1A9B106E-A39E-4C25-A49E-5EA9D3534DE7}"/>
                  </a:ext>
                </a:extLst>
              </p:cNvPr>
              <p:cNvSpPr/>
              <p:nvPr/>
            </p:nvSpPr>
            <p:spPr>
              <a:xfrm>
                <a:off x="4081726" y="1504799"/>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CD543FAF-7CAD-4A0E-862D-6BDCE508BF1C}"/>
                  </a:ext>
                </a:extLst>
              </p:cNvPr>
              <p:cNvSpPr/>
              <p:nvPr/>
            </p:nvSpPr>
            <p:spPr>
              <a:xfrm>
                <a:off x="4300536" y="1507094"/>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4C4A7880-F6AA-4BCF-A989-B887F479A794}"/>
                  </a:ext>
                </a:extLst>
              </p:cNvPr>
              <p:cNvSpPr/>
              <p:nvPr/>
            </p:nvSpPr>
            <p:spPr>
              <a:xfrm>
                <a:off x="3846557" y="1720714"/>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1F70F6CD-F06B-403F-9034-ED2C0F43001A}"/>
                  </a:ext>
                </a:extLst>
              </p:cNvPr>
              <p:cNvSpPr/>
              <p:nvPr/>
            </p:nvSpPr>
            <p:spPr>
              <a:xfrm>
                <a:off x="4070820" y="172180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173CCDBE-CA89-434C-9999-545CAB7D1880}"/>
                  </a:ext>
                </a:extLst>
              </p:cNvPr>
              <p:cNvSpPr/>
              <p:nvPr/>
            </p:nvSpPr>
            <p:spPr>
              <a:xfrm>
                <a:off x="4289630" y="172410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218E5492-E42E-48FA-B749-74185E9632C3}"/>
                  </a:ext>
                </a:extLst>
              </p:cNvPr>
              <p:cNvSpPr/>
              <p:nvPr/>
            </p:nvSpPr>
            <p:spPr>
              <a:xfrm>
                <a:off x="3852010" y="194181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352431C6-2358-4FF6-9753-6978F0C431F3}"/>
                  </a:ext>
                </a:extLst>
              </p:cNvPr>
              <p:cNvSpPr/>
              <p:nvPr/>
            </p:nvSpPr>
            <p:spPr>
              <a:xfrm>
                <a:off x="4076273" y="1942904"/>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CC60D1F9-AEC4-4CA9-A17A-B2C637569A60}"/>
                  </a:ext>
                </a:extLst>
              </p:cNvPr>
              <p:cNvSpPr/>
              <p:nvPr/>
            </p:nvSpPr>
            <p:spPr>
              <a:xfrm>
                <a:off x="4295083" y="1945199"/>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Rounded Corners 10">
              <a:extLst>
                <a:ext uri="{FF2B5EF4-FFF2-40B4-BE49-F238E27FC236}">
                  <a16:creationId xmlns:a16="http://schemas.microsoft.com/office/drawing/2014/main" id="{D4BD19BA-8517-43E3-B79C-EF4E23003833}"/>
                </a:ext>
              </a:extLst>
            </p:cNvPr>
            <p:cNvSpPr/>
            <p:nvPr/>
          </p:nvSpPr>
          <p:spPr>
            <a:xfrm>
              <a:off x="2423592" y="2366120"/>
              <a:ext cx="7344816" cy="3267744"/>
            </a:xfrm>
            <a:prstGeom prst="round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6311D036-BE03-4D7C-AF67-D9E9B08C36A7}"/>
                </a:ext>
              </a:extLst>
            </p:cNvPr>
            <p:cNvSpPr/>
            <p:nvPr/>
          </p:nvSpPr>
          <p:spPr>
            <a:xfrm>
              <a:off x="7968208" y="1673424"/>
              <a:ext cx="2088232" cy="187220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logo&#10;&#10;Description generated with very high confidence">
              <a:extLst>
                <a:ext uri="{FF2B5EF4-FFF2-40B4-BE49-F238E27FC236}">
                  <a16:creationId xmlns:a16="http://schemas.microsoft.com/office/drawing/2014/main" id="{9803E7B3-8A8A-4AB2-A40A-C5418607AF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923584" y="160932"/>
              <a:ext cx="2276872" cy="2276872"/>
            </a:xfrm>
            <a:prstGeom prst="rect">
              <a:avLst/>
            </a:prstGeom>
          </p:spPr>
        </p:pic>
        <p:grpSp>
          <p:nvGrpSpPr>
            <p:cNvPr id="65" name="Group 64">
              <a:extLst>
                <a:ext uri="{FF2B5EF4-FFF2-40B4-BE49-F238E27FC236}">
                  <a16:creationId xmlns:a16="http://schemas.microsoft.com/office/drawing/2014/main" id="{FA0200FA-AACC-4093-82FA-957FF8E1694F}"/>
                </a:ext>
              </a:extLst>
            </p:cNvPr>
            <p:cNvGrpSpPr/>
            <p:nvPr/>
          </p:nvGrpSpPr>
          <p:grpSpPr>
            <a:xfrm rot="10800000">
              <a:off x="10532238" y="1271806"/>
              <a:ext cx="1641397" cy="1285997"/>
              <a:chOff x="0" y="332656"/>
              <a:chExt cx="2202832" cy="1285997"/>
            </a:xfrm>
            <a:solidFill>
              <a:schemeClr val="accent3"/>
            </a:solidFill>
          </p:grpSpPr>
          <p:grpSp>
            <p:nvGrpSpPr>
              <p:cNvPr id="17" name="Group 16">
                <a:extLst>
                  <a:ext uri="{FF2B5EF4-FFF2-40B4-BE49-F238E27FC236}">
                    <a16:creationId xmlns:a16="http://schemas.microsoft.com/office/drawing/2014/main" id="{AA5869E2-A580-4B07-A0C4-CCB5953DE4FD}"/>
                  </a:ext>
                </a:extLst>
              </p:cNvPr>
              <p:cNvGrpSpPr/>
              <p:nvPr/>
            </p:nvGrpSpPr>
            <p:grpSpPr>
              <a:xfrm>
                <a:off x="0" y="332656"/>
                <a:ext cx="2202832" cy="288032"/>
                <a:chOff x="277044" y="1183060"/>
                <a:chExt cx="2202832" cy="432048"/>
              </a:xfrm>
              <a:grpFill/>
            </p:grpSpPr>
            <p:sp>
              <p:nvSpPr>
                <p:cNvPr id="13" name="Arrow: Chevron 12">
                  <a:extLst>
                    <a:ext uri="{FF2B5EF4-FFF2-40B4-BE49-F238E27FC236}">
                      <a16:creationId xmlns:a16="http://schemas.microsoft.com/office/drawing/2014/main" id="{E120C1A7-9A9D-49FF-AFC7-36C1C208DFE7}"/>
                    </a:ext>
                  </a:extLst>
                </p:cNvPr>
                <p:cNvSpPr/>
                <p:nvPr/>
              </p:nvSpPr>
              <p:spPr>
                <a:xfrm rot="5400000">
                  <a:off x="335360"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Chevron 13">
                  <a:extLst>
                    <a:ext uri="{FF2B5EF4-FFF2-40B4-BE49-F238E27FC236}">
                      <a16:creationId xmlns:a16="http://schemas.microsoft.com/office/drawing/2014/main" id="{23281FFB-380A-47D3-B7EB-2B924786E385}"/>
                    </a:ext>
                  </a:extLst>
                </p:cNvPr>
                <p:cNvSpPr/>
                <p:nvPr/>
              </p:nvSpPr>
              <p:spPr>
                <a:xfrm rot="5400000">
                  <a:off x="886744"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hevron 14">
                  <a:extLst>
                    <a:ext uri="{FF2B5EF4-FFF2-40B4-BE49-F238E27FC236}">
                      <a16:creationId xmlns:a16="http://schemas.microsoft.com/office/drawing/2014/main" id="{7E25009E-F40F-440D-9BC4-C02C9B639209}"/>
                    </a:ext>
                  </a:extLst>
                </p:cNvPr>
                <p:cNvSpPr/>
                <p:nvPr/>
              </p:nvSpPr>
              <p:spPr>
                <a:xfrm rot="5400000">
                  <a:off x="1438128"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Arrow: Chevron 15">
                  <a:extLst>
                    <a:ext uri="{FF2B5EF4-FFF2-40B4-BE49-F238E27FC236}">
                      <a16:creationId xmlns:a16="http://schemas.microsoft.com/office/drawing/2014/main" id="{EC9BF53C-4C09-4077-9CCB-8A685B44580D}"/>
                    </a:ext>
                  </a:extLst>
                </p:cNvPr>
                <p:cNvSpPr/>
                <p:nvPr/>
              </p:nvSpPr>
              <p:spPr>
                <a:xfrm rot="5400000">
                  <a:off x="1989512"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8" name="Group 17">
                <a:extLst>
                  <a:ext uri="{FF2B5EF4-FFF2-40B4-BE49-F238E27FC236}">
                    <a16:creationId xmlns:a16="http://schemas.microsoft.com/office/drawing/2014/main" id="{391012F6-C019-4330-8513-11E92DE753ED}"/>
                  </a:ext>
                </a:extLst>
              </p:cNvPr>
              <p:cNvGrpSpPr/>
              <p:nvPr/>
            </p:nvGrpSpPr>
            <p:grpSpPr>
              <a:xfrm>
                <a:off x="0" y="665311"/>
                <a:ext cx="2202832" cy="288032"/>
                <a:chOff x="277044" y="1183060"/>
                <a:chExt cx="2202832" cy="432048"/>
              </a:xfrm>
              <a:grpFill/>
            </p:grpSpPr>
            <p:sp>
              <p:nvSpPr>
                <p:cNvPr id="19" name="Arrow: Chevron 18">
                  <a:extLst>
                    <a:ext uri="{FF2B5EF4-FFF2-40B4-BE49-F238E27FC236}">
                      <a16:creationId xmlns:a16="http://schemas.microsoft.com/office/drawing/2014/main" id="{27761DD3-5860-467C-B07B-DC46F462A1A4}"/>
                    </a:ext>
                  </a:extLst>
                </p:cNvPr>
                <p:cNvSpPr/>
                <p:nvPr/>
              </p:nvSpPr>
              <p:spPr>
                <a:xfrm rot="5400000">
                  <a:off x="335360"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Arrow: Chevron 19">
                  <a:extLst>
                    <a:ext uri="{FF2B5EF4-FFF2-40B4-BE49-F238E27FC236}">
                      <a16:creationId xmlns:a16="http://schemas.microsoft.com/office/drawing/2014/main" id="{DB3ACF45-247E-4B99-A86D-B05A23D3FD0B}"/>
                    </a:ext>
                  </a:extLst>
                </p:cNvPr>
                <p:cNvSpPr/>
                <p:nvPr/>
              </p:nvSpPr>
              <p:spPr>
                <a:xfrm rot="5400000">
                  <a:off x="886744"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Arrow: Chevron 20">
                  <a:extLst>
                    <a:ext uri="{FF2B5EF4-FFF2-40B4-BE49-F238E27FC236}">
                      <a16:creationId xmlns:a16="http://schemas.microsoft.com/office/drawing/2014/main" id="{49E487C2-D38E-4CC8-A9B7-6107BACAE239}"/>
                    </a:ext>
                  </a:extLst>
                </p:cNvPr>
                <p:cNvSpPr/>
                <p:nvPr/>
              </p:nvSpPr>
              <p:spPr>
                <a:xfrm rot="5400000">
                  <a:off x="1438128"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Arrow: Chevron 21">
                  <a:extLst>
                    <a:ext uri="{FF2B5EF4-FFF2-40B4-BE49-F238E27FC236}">
                      <a16:creationId xmlns:a16="http://schemas.microsoft.com/office/drawing/2014/main" id="{3936FD16-66DA-460F-9F23-95CE255EC841}"/>
                    </a:ext>
                  </a:extLst>
                </p:cNvPr>
                <p:cNvSpPr/>
                <p:nvPr/>
              </p:nvSpPr>
              <p:spPr>
                <a:xfrm rot="5400000">
                  <a:off x="1989512"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3" name="Group 22">
                <a:extLst>
                  <a:ext uri="{FF2B5EF4-FFF2-40B4-BE49-F238E27FC236}">
                    <a16:creationId xmlns:a16="http://schemas.microsoft.com/office/drawing/2014/main" id="{05F4EF45-0481-4E7F-9A03-47CED95360B7}"/>
                  </a:ext>
                </a:extLst>
              </p:cNvPr>
              <p:cNvGrpSpPr/>
              <p:nvPr/>
            </p:nvGrpSpPr>
            <p:grpSpPr>
              <a:xfrm>
                <a:off x="0" y="997966"/>
                <a:ext cx="2202832" cy="288032"/>
                <a:chOff x="277044" y="1183060"/>
                <a:chExt cx="2202832" cy="432048"/>
              </a:xfrm>
              <a:grpFill/>
            </p:grpSpPr>
            <p:sp>
              <p:nvSpPr>
                <p:cNvPr id="24" name="Arrow: Chevron 23">
                  <a:extLst>
                    <a:ext uri="{FF2B5EF4-FFF2-40B4-BE49-F238E27FC236}">
                      <a16:creationId xmlns:a16="http://schemas.microsoft.com/office/drawing/2014/main" id="{D81B9571-43A4-4D1B-9127-A1A4BCE49C8A}"/>
                    </a:ext>
                  </a:extLst>
                </p:cNvPr>
                <p:cNvSpPr/>
                <p:nvPr/>
              </p:nvSpPr>
              <p:spPr>
                <a:xfrm rot="5400000">
                  <a:off x="335360"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Chevron 24">
                  <a:extLst>
                    <a:ext uri="{FF2B5EF4-FFF2-40B4-BE49-F238E27FC236}">
                      <a16:creationId xmlns:a16="http://schemas.microsoft.com/office/drawing/2014/main" id="{B3458457-5B95-4C03-808C-DD5C1B8331D4}"/>
                    </a:ext>
                  </a:extLst>
                </p:cNvPr>
                <p:cNvSpPr/>
                <p:nvPr/>
              </p:nvSpPr>
              <p:spPr>
                <a:xfrm rot="5400000">
                  <a:off x="886744"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Arrow: Chevron 25">
                  <a:extLst>
                    <a:ext uri="{FF2B5EF4-FFF2-40B4-BE49-F238E27FC236}">
                      <a16:creationId xmlns:a16="http://schemas.microsoft.com/office/drawing/2014/main" id="{CCCD536E-59B2-4B96-9504-37728054914F}"/>
                    </a:ext>
                  </a:extLst>
                </p:cNvPr>
                <p:cNvSpPr/>
                <p:nvPr/>
              </p:nvSpPr>
              <p:spPr>
                <a:xfrm rot="5400000">
                  <a:off x="1438128"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Arrow: Chevron 26">
                  <a:extLst>
                    <a:ext uri="{FF2B5EF4-FFF2-40B4-BE49-F238E27FC236}">
                      <a16:creationId xmlns:a16="http://schemas.microsoft.com/office/drawing/2014/main" id="{3EA826B2-8EBB-4FF0-9FB1-17D01A880E81}"/>
                    </a:ext>
                  </a:extLst>
                </p:cNvPr>
                <p:cNvSpPr/>
                <p:nvPr/>
              </p:nvSpPr>
              <p:spPr>
                <a:xfrm rot="5400000">
                  <a:off x="1989512"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8" name="Group 27">
                <a:extLst>
                  <a:ext uri="{FF2B5EF4-FFF2-40B4-BE49-F238E27FC236}">
                    <a16:creationId xmlns:a16="http://schemas.microsoft.com/office/drawing/2014/main" id="{8D526795-07A1-44F9-90CC-360DD3C1D0A8}"/>
                  </a:ext>
                </a:extLst>
              </p:cNvPr>
              <p:cNvGrpSpPr/>
              <p:nvPr/>
            </p:nvGrpSpPr>
            <p:grpSpPr>
              <a:xfrm>
                <a:off x="0" y="1330621"/>
                <a:ext cx="2202832" cy="288032"/>
                <a:chOff x="277044" y="1183060"/>
                <a:chExt cx="2202832" cy="432048"/>
              </a:xfrm>
              <a:grpFill/>
            </p:grpSpPr>
            <p:sp>
              <p:nvSpPr>
                <p:cNvPr id="29" name="Arrow: Chevron 28">
                  <a:extLst>
                    <a:ext uri="{FF2B5EF4-FFF2-40B4-BE49-F238E27FC236}">
                      <a16:creationId xmlns:a16="http://schemas.microsoft.com/office/drawing/2014/main" id="{9ECACF31-245C-41A0-8ADB-FF590B393AD2}"/>
                    </a:ext>
                  </a:extLst>
                </p:cNvPr>
                <p:cNvSpPr/>
                <p:nvPr/>
              </p:nvSpPr>
              <p:spPr>
                <a:xfrm rot="5400000">
                  <a:off x="335360"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Arrow: Chevron 29">
                  <a:extLst>
                    <a:ext uri="{FF2B5EF4-FFF2-40B4-BE49-F238E27FC236}">
                      <a16:creationId xmlns:a16="http://schemas.microsoft.com/office/drawing/2014/main" id="{36BA66BA-C7D2-4502-8923-54C8B8AFC3CE}"/>
                    </a:ext>
                  </a:extLst>
                </p:cNvPr>
                <p:cNvSpPr/>
                <p:nvPr/>
              </p:nvSpPr>
              <p:spPr>
                <a:xfrm rot="5400000">
                  <a:off x="886744"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Arrow: Chevron 30">
                  <a:extLst>
                    <a:ext uri="{FF2B5EF4-FFF2-40B4-BE49-F238E27FC236}">
                      <a16:creationId xmlns:a16="http://schemas.microsoft.com/office/drawing/2014/main" id="{B8E63400-9659-49E6-BD94-107DE4622679}"/>
                    </a:ext>
                  </a:extLst>
                </p:cNvPr>
                <p:cNvSpPr/>
                <p:nvPr/>
              </p:nvSpPr>
              <p:spPr>
                <a:xfrm rot="5400000">
                  <a:off x="1438128"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Arrow: Chevron 31">
                  <a:extLst>
                    <a:ext uri="{FF2B5EF4-FFF2-40B4-BE49-F238E27FC236}">
                      <a16:creationId xmlns:a16="http://schemas.microsoft.com/office/drawing/2014/main" id="{D88E9758-2DB5-426D-A002-BBA1A951DFD2}"/>
                    </a:ext>
                  </a:extLst>
                </p:cNvPr>
                <p:cNvSpPr/>
                <p:nvPr/>
              </p:nvSpPr>
              <p:spPr>
                <a:xfrm rot="5400000">
                  <a:off x="1989512"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nvGrpSpPr>
            <p:cNvPr id="66" name="Group 65">
              <a:extLst>
                <a:ext uri="{FF2B5EF4-FFF2-40B4-BE49-F238E27FC236}">
                  <a16:creationId xmlns:a16="http://schemas.microsoft.com/office/drawing/2014/main" id="{842B6A0B-887E-4B89-ACC9-EC6921B89487}"/>
                </a:ext>
              </a:extLst>
            </p:cNvPr>
            <p:cNvGrpSpPr/>
            <p:nvPr/>
          </p:nvGrpSpPr>
          <p:grpSpPr>
            <a:xfrm rot="10800000">
              <a:off x="-9894" y="1092682"/>
              <a:ext cx="2289469" cy="1285997"/>
              <a:chOff x="0" y="332656"/>
              <a:chExt cx="2202832" cy="1285997"/>
            </a:xfrm>
          </p:grpSpPr>
          <p:grpSp>
            <p:nvGrpSpPr>
              <p:cNvPr id="67" name="Group 66">
                <a:extLst>
                  <a:ext uri="{FF2B5EF4-FFF2-40B4-BE49-F238E27FC236}">
                    <a16:creationId xmlns:a16="http://schemas.microsoft.com/office/drawing/2014/main" id="{9DB2B8B8-CD41-4D65-81A0-03170884B3C9}"/>
                  </a:ext>
                </a:extLst>
              </p:cNvPr>
              <p:cNvGrpSpPr/>
              <p:nvPr/>
            </p:nvGrpSpPr>
            <p:grpSpPr>
              <a:xfrm>
                <a:off x="0" y="332656"/>
                <a:ext cx="2202832" cy="288032"/>
                <a:chOff x="277044" y="1183060"/>
                <a:chExt cx="2202832" cy="432048"/>
              </a:xfrm>
            </p:grpSpPr>
            <p:sp>
              <p:nvSpPr>
                <p:cNvPr id="83" name="Arrow: Chevron 82">
                  <a:extLst>
                    <a:ext uri="{FF2B5EF4-FFF2-40B4-BE49-F238E27FC236}">
                      <a16:creationId xmlns:a16="http://schemas.microsoft.com/office/drawing/2014/main" id="{EAD895E4-D5AD-4874-A7CD-13DC6219AEF8}"/>
                    </a:ext>
                  </a:extLst>
                </p:cNvPr>
                <p:cNvSpPr/>
                <p:nvPr/>
              </p:nvSpPr>
              <p:spPr>
                <a:xfrm rot="5400000">
                  <a:off x="335360"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4" name="Arrow: Chevron 83">
                  <a:extLst>
                    <a:ext uri="{FF2B5EF4-FFF2-40B4-BE49-F238E27FC236}">
                      <a16:creationId xmlns:a16="http://schemas.microsoft.com/office/drawing/2014/main" id="{20A22B45-C6B3-423E-BA80-AF1056982400}"/>
                    </a:ext>
                  </a:extLst>
                </p:cNvPr>
                <p:cNvSpPr/>
                <p:nvPr/>
              </p:nvSpPr>
              <p:spPr>
                <a:xfrm rot="5400000">
                  <a:off x="886744"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5" name="Arrow: Chevron 84">
                  <a:extLst>
                    <a:ext uri="{FF2B5EF4-FFF2-40B4-BE49-F238E27FC236}">
                      <a16:creationId xmlns:a16="http://schemas.microsoft.com/office/drawing/2014/main" id="{EA859D45-114F-4533-80DA-9625072E47F5}"/>
                    </a:ext>
                  </a:extLst>
                </p:cNvPr>
                <p:cNvSpPr/>
                <p:nvPr/>
              </p:nvSpPr>
              <p:spPr>
                <a:xfrm rot="5400000">
                  <a:off x="1438128"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Arrow: Chevron 85">
                  <a:extLst>
                    <a:ext uri="{FF2B5EF4-FFF2-40B4-BE49-F238E27FC236}">
                      <a16:creationId xmlns:a16="http://schemas.microsoft.com/office/drawing/2014/main" id="{4531EAE8-0DCD-46E2-9686-2E49D2432734}"/>
                    </a:ext>
                  </a:extLst>
                </p:cNvPr>
                <p:cNvSpPr/>
                <p:nvPr/>
              </p:nvSpPr>
              <p:spPr>
                <a:xfrm rot="5400000">
                  <a:off x="1989512"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8" name="Group 67">
                <a:extLst>
                  <a:ext uri="{FF2B5EF4-FFF2-40B4-BE49-F238E27FC236}">
                    <a16:creationId xmlns:a16="http://schemas.microsoft.com/office/drawing/2014/main" id="{9E0F9ADB-C96B-4C56-9A20-1D0EFAFAF0BA}"/>
                  </a:ext>
                </a:extLst>
              </p:cNvPr>
              <p:cNvGrpSpPr/>
              <p:nvPr/>
            </p:nvGrpSpPr>
            <p:grpSpPr>
              <a:xfrm>
                <a:off x="0" y="665311"/>
                <a:ext cx="2202832" cy="288032"/>
                <a:chOff x="277044" y="1183060"/>
                <a:chExt cx="2202832" cy="432048"/>
              </a:xfrm>
            </p:grpSpPr>
            <p:sp>
              <p:nvSpPr>
                <p:cNvPr id="79" name="Arrow: Chevron 78">
                  <a:extLst>
                    <a:ext uri="{FF2B5EF4-FFF2-40B4-BE49-F238E27FC236}">
                      <a16:creationId xmlns:a16="http://schemas.microsoft.com/office/drawing/2014/main" id="{0205D593-E96D-4FCB-B54E-EB8C6664AD23}"/>
                    </a:ext>
                  </a:extLst>
                </p:cNvPr>
                <p:cNvSpPr/>
                <p:nvPr/>
              </p:nvSpPr>
              <p:spPr>
                <a:xfrm rot="5400000">
                  <a:off x="335360"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Arrow: Chevron 79">
                  <a:extLst>
                    <a:ext uri="{FF2B5EF4-FFF2-40B4-BE49-F238E27FC236}">
                      <a16:creationId xmlns:a16="http://schemas.microsoft.com/office/drawing/2014/main" id="{B7B35539-00E3-4128-92C5-98945C43E69B}"/>
                    </a:ext>
                  </a:extLst>
                </p:cNvPr>
                <p:cNvSpPr/>
                <p:nvPr/>
              </p:nvSpPr>
              <p:spPr>
                <a:xfrm rot="5400000">
                  <a:off x="886744"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1" name="Arrow: Chevron 80">
                  <a:extLst>
                    <a:ext uri="{FF2B5EF4-FFF2-40B4-BE49-F238E27FC236}">
                      <a16:creationId xmlns:a16="http://schemas.microsoft.com/office/drawing/2014/main" id="{7EF520F2-7213-4465-8C54-8AD6813C2318}"/>
                    </a:ext>
                  </a:extLst>
                </p:cNvPr>
                <p:cNvSpPr/>
                <p:nvPr/>
              </p:nvSpPr>
              <p:spPr>
                <a:xfrm rot="5400000">
                  <a:off x="1438128"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2" name="Arrow: Chevron 81">
                  <a:extLst>
                    <a:ext uri="{FF2B5EF4-FFF2-40B4-BE49-F238E27FC236}">
                      <a16:creationId xmlns:a16="http://schemas.microsoft.com/office/drawing/2014/main" id="{6F77FAF4-E404-4F7A-9E7B-FE9D389C396F}"/>
                    </a:ext>
                  </a:extLst>
                </p:cNvPr>
                <p:cNvSpPr/>
                <p:nvPr/>
              </p:nvSpPr>
              <p:spPr>
                <a:xfrm rot="5400000">
                  <a:off x="1989512"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9" name="Group 68">
                <a:extLst>
                  <a:ext uri="{FF2B5EF4-FFF2-40B4-BE49-F238E27FC236}">
                    <a16:creationId xmlns:a16="http://schemas.microsoft.com/office/drawing/2014/main" id="{AF712196-CB40-4821-974C-2B333BCE30E5}"/>
                  </a:ext>
                </a:extLst>
              </p:cNvPr>
              <p:cNvGrpSpPr/>
              <p:nvPr/>
            </p:nvGrpSpPr>
            <p:grpSpPr>
              <a:xfrm>
                <a:off x="0" y="997966"/>
                <a:ext cx="2202832" cy="288032"/>
                <a:chOff x="277044" y="1183060"/>
                <a:chExt cx="2202832" cy="432048"/>
              </a:xfrm>
            </p:grpSpPr>
            <p:sp>
              <p:nvSpPr>
                <p:cNvPr id="75" name="Arrow: Chevron 74">
                  <a:extLst>
                    <a:ext uri="{FF2B5EF4-FFF2-40B4-BE49-F238E27FC236}">
                      <a16:creationId xmlns:a16="http://schemas.microsoft.com/office/drawing/2014/main" id="{C1BD277E-46E3-4091-8545-D4BA7A45802E}"/>
                    </a:ext>
                  </a:extLst>
                </p:cNvPr>
                <p:cNvSpPr/>
                <p:nvPr/>
              </p:nvSpPr>
              <p:spPr>
                <a:xfrm rot="5400000">
                  <a:off x="335360"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6" name="Arrow: Chevron 75">
                  <a:extLst>
                    <a:ext uri="{FF2B5EF4-FFF2-40B4-BE49-F238E27FC236}">
                      <a16:creationId xmlns:a16="http://schemas.microsoft.com/office/drawing/2014/main" id="{4315CA9F-9FA2-4DA2-B4F4-70AC5F450390}"/>
                    </a:ext>
                  </a:extLst>
                </p:cNvPr>
                <p:cNvSpPr/>
                <p:nvPr/>
              </p:nvSpPr>
              <p:spPr>
                <a:xfrm rot="5400000">
                  <a:off x="886744"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Arrow: Chevron 76">
                  <a:extLst>
                    <a:ext uri="{FF2B5EF4-FFF2-40B4-BE49-F238E27FC236}">
                      <a16:creationId xmlns:a16="http://schemas.microsoft.com/office/drawing/2014/main" id="{E43E6089-8C75-436C-A8B9-9C121515C7EC}"/>
                    </a:ext>
                  </a:extLst>
                </p:cNvPr>
                <p:cNvSpPr/>
                <p:nvPr/>
              </p:nvSpPr>
              <p:spPr>
                <a:xfrm rot="5400000">
                  <a:off x="1438128"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8" name="Arrow: Chevron 77">
                  <a:extLst>
                    <a:ext uri="{FF2B5EF4-FFF2-40B4-BE49-F238E27FC236}">
                      <a16:creationId xmlns:a16="http://schemas.microsoft.com/office/drawing/2014/main" id="{E1F9D5D4-2A0D-49FA-9EE6-1046896978F0}"/>
                    </a:ext>
                  </a:extLst>
                </p:cNvPr>
                <p:cNvSpPr/>
                <p:nvPr/>
              </p:nvSpPr>
              <p:spPr>
                <a:xfrm rot="5400000">
                  <a:off x="1989512"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0" name="Group 69">
                <a:extLst>
                  <a:ext uri="{FF2B5EF4-FFF2-40B4-BE49-F238E27FC236}">
                    <a16:creationId xmlns:a16="http://schemas.microsoft.com/office/drawing/2014/main" id="{6711545D-94BD-498F-B55C-A1AE2BA6A7B2}"/>
                  </a:ext>
                </a:extLst>
              </p:cNvPr>
              <p:cNvGrpSpPr/>
              <p:nvPr/>
            </p:nvGrpSpPr>
            <p:grpSpPr>
              <a:xfrm>
                <a:off x="0" y="1330621"/>
                <a:ext cx="2202832" cy="288032"/>
                <a:chOff x="277044" y="1183060"/>
                <a:chExt cx="2202832" cy="432048"/>
              </a:xfrm>
            </p:grpSpPr>
            <p:sp>
              <p:nvSpPr>
                <p:cNvPr id="71" name="Arrow: Chevron 70">
                  <a:extLst>
                    <a:ext uri="{FF2B5EF4-FFF2-40B4-BE49-F238E27FC236}">
                      <a16:creationId xmlns:a16="http://schemas.microsoft.com/office/drawing/2014/main" id="{9B2901C4-DD3B-4C23-AFE9-C2250BCFC170}"/>
                    </a:ext>
                  </a:extLst>
                </p:cNvPr>
                <p:cNvSpPr/>
                <p:nvPr/>
              </p:nvSpPr>
              <p:spPr>
                <a:xfrm rot="5400000">
                  <a:off x="335360"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2" name="Arrow: Chevron 71">
                  <a:extLst>
                    <a:ext uri="{FF2B5EF4-FFF2-40B4-BE49-F238E27FC236}">
                      <a16:creationId xmlns:a16="http://schemas.microsoft.com/office/drawing/2014/main" id="{1ABD979E-A1FB-4BFD-A163-CACB1B88EF0F}"/>
                    </a:ext>
                  </a:extLst>
                </p:cNvPr>
                <p:cNvSpPr/>
                <p:nvPr/>
              </p:nvSpPr>
              <p:spPr>
                <a:xfrm rot="5400000">
                  <a:off x="886744"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Arrow: Chevron 72">
                  <a:extLst>
                    <a:ext uri="{FF2B5EF4-FFF2-40B4-BE49-F238E27FC236}">
                      <a16:creationId xmlns:a16="http://schemas.microsoft.com/office/drawing/2014/main" id="{64FF2B50-DFE8-4470-A76E-91AF16E45629}"/>
                    </a:ext>
                  </a:extLst>
                </p:cNvPr>
                <p:cNvSpPr/>
                <p:nvPr/>
              </p:nvSpPr>
              <p:spPr>
                <a:xfrm rot="5400000">
                  <a:off x="1438128"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Arrow: Chevron 73">
                  <a:extLst>
                    <a:ext uri="{FF2B5EF4-FFF2-40B4-BE49-F238E27FC236}">
                      <a16:creationId xmlns:a16="http://schemas.microsoft.com/office/drawing/2014/main" id="{72EB3217-1981-4ED0-B5D2-70A6B7A3C01F}"/>
                    </a:ext>
                  </a:extLst>
                </p:cNvPr>
                <p:cNvSpPr/>
                <p:nvPr/>
              </p:nvSpPr>
              <p:spPr>
                <a:xfrm rot="5400000">
                  <a:off x="1989512"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nvGrpSpPr>
            <p:cNvPr id="87" name="Group 86">
              <a:extLst>
                <a:ext uri="{FF2B5EF4-FFF2-40B4-BE49-F238E27FC236}">
                  <a16:creationId xmlns:a16="http://schemas.microsoft.com/office/drawing/2014/main" id="{AF295310-AA97-4719-B902-F919AA23CD10}"/>
                </a:ext>
              </a:extLst>
            </p:cNvPr>
            <p:cNvGrpSpPr/>
            <p:nvPr/>
          </p:nvGrpSpPr>
          <p:grpSpPr>
            <a:xfrm>
              <a:off x="10704511" y="6001838"/>
              <a:ext cx="1469123" cy="816594"/>
              <a:chOff x="3210227" y="1282609"/>
              <a:chExt cx="1162317" cy="737987"/>
            </a:xfrm>
          </p:grpSpPr>
          <p:sp>
            <p:nvSpPr>
              <p:cNvPr id="88" name="Oval 87">
                <a:extLst>
                  <a:ext uri="{FF2B5EF4-FFF2-40B4-BE49-F238E27FC236}">
                    <a16:creationId xmlns:a16="http://schemas.microsoft.com/office/drawing/2014/main" id="{83113BBF-77FC-43AC-B2D1-E8CE962422A4}"/>
                  </a:ext>
                </a:extLst>
              </p:cNvPr>
              <p:cNvSpPr/>
              <p:nvPr/>
            </p:nvSpPr>
            <p:spPr>
              <a:xfrm>
                <a:off x="3215680" y="128599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8CD82DF7-E18D-4E45-9B23-03A9ED69D509}"/>
                  </a:ext>
                </a:extLst>
              </p:cNvPr>
              <p:cNvSpPr/>
              <p:nvPr/>
            </p:nvSpPr>
            <p:spPr>
              <a:xfrm>
                <a:off x="3439943" y="1287092"/>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72F9C76A-980A-4C09-BA1E-73028AD08892}"/>
                  </a:ext>
                </a:extLst>
              </p:cNvPr>
              <p:cNvSpPr/>
              <p:nvPr/>
            </p:nvSpPr>
            <p:spPr>
              <a:xfrm>
                <a:off x="3658753" y="1289387"/>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7642826A-CE39-48B8-83E7-96261A344CED}"/>
                  </a:ext>
                </a:extLst>
              </p:cNvPr>
              <p:cNvSpPr/>
              <p:nvPr/>
            </p:nvSpPr>
            <p:spPr>
              <a:xfrm>
                <a:off x="3221133" y="1507094"/>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0515D19D-4A34-4999-8B24-489636F6BE71}"/>
                  </a:ext>
                </a:extLst>
              </p:cNvPr>
              <p:cNvSpPr/>
              <p:nvPr/>
            </p:nvSpPr>
            <p:spPr>
              <a:xfrm>
                <a:off x="3445396" y="150818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37A5AE10-6967-42CB-B798-5679FC823BBE}"/>
                  </a:ext>
                </a:extLst>
              </p:cNvPr>
              <p:cNvSpPr/>
              <p:nvPr/>
            </p:nvSpPr>
            <p:spPr>
              <a:xfrm>
                <a:off x="3664206" y="151048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F7319DBB-E071-49B3-BB85-8E89033DBD75}"/>
                  </a:ext>
                </a:extLst>
              </p:cNvPr>
              <p:cNvSpPr/>
              <p:nvPr/>
            </p:nvSpPr>
            <p:spPr>
              <a:xfrm>
                <a:off x="3210227" y="172410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E0298BA5-ABC0-415F-A598-F4983B03780E}"/>
                  </a:ext>
                </a:extLst>
              </p:cNvPr>
              <p:cNvSpPr/>
              <p:nvPr/>
            </p:nvSpPr>
            <p:spPr>
              <a:xfrm>
                <a:off x="3434490" y="1725197"/>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70A41017-CBFD-47AD-96AE-4B331C6F04E6}"/>
                  </a:ext>
                </a:extLst>
              </p:cNvPr>
              <p:cNvSpPr/>
              <p:nvPr/>
            </p:nvSpPr>
            <p:spPr>
              <a:xfrm>
                <a:off x="3653300" y="1727492"/>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76D1753E-89EA-4F6E-A45B-FEAA7A49C6A1}"/>
                  </a:ext>
                </a:extLst>
              </p:cNvPr>
              <p:cNvSpPr/>
              <p:nvPr/>
            </p:nvSpPr>
            <p:spPr>
              <a:xfrm>
                <a:off x="3215680" y="1945199"/>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082CB14E-456A-4905-BBEC-F8F389FE5AA2}"/>
                  </a:ext>
                </a:extLst>
              </p:cNvPr>
              <p:cNvSpPr/>
              <p:nvPr/>
            </p:nvSpPr>
            <p:spPr>
              <a:xfrm>
                <a:off x="3439943" y="194629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C48799D9-3B54-4E0C-9906-7508ADF0F4CC}"/>
                  </a:ext>
                </a:extLst>
              </p:cNvPr>
              <p:cNvSpPr/>
              <p:nvPr/>
            </p:nvSpPr>
            <p:spPr>
              <a:xfrm>
                <a:off x="3658753" y="194858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AFB28766-A68F-4F77-9228-F8CB1DCD2FE8}"/>
                  </a:ext>
                </a:extLst>
              </p:cNvPr>
              <p:cNvSpPr/>
              <p:nvPr/>
            </p:nvSpPr>
            <p:spPr>
              <a:xfrm>
                <a:off x="3852010" y="1282609"/>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E5199E3A-0830-4032-B84E-D39B26AE55E7}"/>
                  </a:ext>
                </a:extLst>
              </p:cNvPr>
              <p:cNvSpPr/>
              <p:nvPr/>
            </p:nvSpPr>
            <p:spPr>
              <a:xfrm>
                <a:off x="4076273" y="128370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961D1295-1B90-42FB-88CE-B9F2F89271B8}"/>
                  </a:ext>
                </a:extLst>
              </p:cNvPr>
              <p:cNvSpPr/>
              <p:nvPr/>
            </p:nvSpPr>
            <p:spPr>
              <a:xfrm>
                <a:off x="4295083" y="128599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B13616BF-B0F2-4B03-A118-53002E160074}"/>
                  </a:ext>
                </a:extLst>
              </p:cNvPr>
              <p:cNvSpPr/>
              <p:nvPr/>
            </p:nvSpPr>
            <p:spPr>
              <a:xfrm>
                <a:off x="3857463" y="1503705"/>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1F25773F-7526-4B64-8C4B-BAE44C992526}"/>
                  </a:ext>
                </a:extLst>
              </p:cNvPr>
              <p:cNvSpPr/>
              <p:nvPr/>
            </p:nvSpPr>
            <p:spPr>
              <a:xfrm>
                <a:off x="4081726" y="1504799"/>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CBDAB00F-D50C-4573-BB0F-FBB3E0826AD2}"/>
                  </a:ext>
                </a:extLst>
              </p:cNvPr>
              <p:cNvSpPr/>
              <p:nvPr/>
            </p:nvSpPr>
            <p:spPr>
              <a:xfrm>
                <a:off x="4300536" y="1507094"/>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E3A18EFB-66DD-4F0A-AD16-64C42FFE6BD1}"/>
                  </a:ext>
                </a:extLst>
              </p:cNvPr>
              <p:cNvSpPr/>
              <p:nvPr/>
            </p:nvSpPr>
            <p:spPr>
              <a:xfrm>
                <a:off x="3846557" y="1720714"/>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59F4D5CB-CE8D-4691-8E31-9706E32E8501}"/>
                  </a:ext>
                </a:extLst>
              </p:cNvPr>
              <p:cNvSpPr/>
              <p:nvPr/>
            </p:nvSpPr>
            <p:spPr>
              <a:xfrm>
                <a:off x="4070820" y="172180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78A06F50-E98D-42F3-8F3D-64D94E2806C7}"/>
                  </a:ext>
                </a:extLst>
              </p:cNvPr>
              <p:cNvSpPr/>
              <p:nvPr/>
            </p:nvSpPr>
            <p:spPr>
              <a:xfrm>
                <a:off x="4289630" y="172410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BDDFF729-18E4-4B09-98DC-2A30A8B500E6}"/>
                  </a:ext>
                </a:extLst>
              </p:cNvPr>
              <p:cNvSpPr/>
              <p:nvPr/>
            </p:nvSpPr>
            <p:spPr>
              <a:xfrm>
                <a:off x="3852010" y="194181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8E4C90AE-AA15-4C58-A6FC-7DC9AFFE8C1C}"/>
                  </a:ext>
                </a:extLst>
              </p:cNvPr>
              <p:cNvSpPr/>
              <p:nvPr/>
            </p:nvSpPr>
            <p:spPr>
              <a:xfrm>
                <a:off x="4076273" y="1942904"/>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64A78A8F-BD54-4AB4-8D70-39E8593D1073}"/>
                  </a:ext>
                </a:extLst>
              </p:cNvPr>
              <p:cNvSpPr/>
              <p:nvPr/>
            </p:nvSpPr>
            <p:spPr>
              <a:xfrm>
                <a:off x="4295083" y="1945199"/>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TextBox 111">
              <a:extLst>
                <a:ext uri="{FF2B5EF4-FFF2-40B4-BE49-F238E27FC236}">
                  <a16:creationId xmlns:a16="http://schemas.microsoft.com/office/drawing/2014/main" id="{4494E1B4-E5EB-4186-85BC-4E2BD7B95594}"/>
                </a:ext>
              </a:extLst>
            </p:cNvPr>
            <p:cNvSpPr txBox="1"/>
            <p:nvPr/>
          </p:nvSpPr>
          <p:spPr>
            <a:xfrm>
              <a:off x="4168949" y="2329999"/>
              <a:ext cx="3872066" cy="1323439"/>
            </a:xfrm>
            <a:prstGeom prst="rect">
              <a:avLst/>
            </a:prstGeom>
            <a:noFill/>
          </p:spPr>
          <p:txBody>
            <a:bodyPr wrap="square" rtlCol="0">
              <a:spAutoFit/>
            </a:bodyPr>
            <a:lstStyle/>
            <a:p>
              <a:pPr algn="ctr"/>
              <a:r>
                <a:rPr lang="en-US" sz="8000" dirty="0">
                  <a:solidFill>
                    <a:schemeClr val="accent2"/>
                  </a:solidFill>
                  <a:latin typeface="+mj-lt"/>
                </a:rPr>
                <a:t>LEARN</a:t>
              </a:r>
            </a:p>
          </p:txBody>
        </p:sp>
      </p:grpSp>
    </p:spTree>
    <p:custDataLst>
      <p:tags r:id="rId1"/>
    </p:custDataLst>
    <p:extLst>
      <p:ext uri="{BB962C8B-B14F-4D97-AF65-F5344CB8AC3E}">
        <p14:creationId xmlns:p14="http://schemas.microsoft.com/office/powerpoint/2010/main" val="3070144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6774054-2B18-4A01-A812-B6B2131423A9}"/>
              </a:ext>
            </a:extLst>
          </p:cNvPr>
          <p:cNvGraphicFramePr>
            <a:graphicFrameLocks noGrp="1"/>
          </p:cNvGraphicFramePr>
          <p:nvPr>
            <p:extLst>
              <p:ext uri="{D42A27DB-BD31-4B8C-83A1-F6EECF244321}">
                <p14:modId xmlns:p14="http://schemas.microsoft.com/office/powerpoint/2010/main" val="259500578"/>
              </p:ext>
            </p:extLst>
          </p:nvPr>
        </p:nvGraphicFramePr>
        <p:xfrm>
          <a:off x="0" y="1"/>
          <a:ext cx="4079776" cy="6821216"/>
        </p:xfrm>
        <a:graphic>
          <a:graphicData uri="http://schemas.openxmlformats.org/drawingml/2006/table">
            <a:tbl>
              <a:tblPr firstRow="1" bandRow="1">
                <a:tableStyleId>{3B4B98B0-60AC-42C2-AFA5-B58CD77FA1E5}</a:tableStyleId>
              </a:tblPr>
              <a:tblGrid>
                <a:gridCol w="2039888">
                  <a:extLst>
                    <a:ext uri="{9D8B030D-6E8A-4147-A177-3AD203B41FA5}">
                      <a16:colId xmlns:a16="http://schemas.microsoft.com/office/drawing/2014/main" val="2393977784"/>
                    </a:ext>
                  </a:extLst>
                </a:gridCol>
                <a:gridCol w="2039888">
                  <a:extLst>
                    <a:ext uri="{9D8B030D-6E8A-4147-A177-3AD203B41FA5}">
                      <a16:colId xmlns:a16="http://schemas.microsoft.com/office/drawing/2014/main" val="3996455299"/>
                    </a:ext>
                  </a:extLst>
                </a:gridCol>
              </a:tblGrid>
              <a:tr h="896008">
                <a:tc>
                  <a:txBody>
                    <a:bodyPr/>
                    <a:lstStyle/>
                    <a:p>
                      <a:r>
                        <a:rPr lang="en-US" dirty="0"/>
                        <a:t>Date: </a:t>
                      </a:r>
                      <a:endParaRPr lang="en-US" b="0" dirty="0">
                        <a:solidFill>
                          <a:schemeClr val="accent4"/>
                        </a:solidFill>
                      </a:endParaRPr>
                    </a:p>
                  </a:txBody>
                  <a:tcPr/>
                </a:tc>
                <a:tc>
                  <a:txBody>
                    <a:bodyPr/>
                    <a:lstStyle/>
                    <a:p>
                      <a:r>
                        <a:rPr lang="en-US" b="0" dirty="0">
                          <a:solidFill>
                            <a:schemeClr val="tx2"/>
                          </a:solidFill>
                        </a:rPr>
                        <a:t>As the name indicates.</a:t>
                      </a:r>
                      <a:endParaRPr lang="en-US" dirty="0">
                        <a:solidFill>
                          <a:schemeClr val="tx2"/>
                        </a:solidFill>
                      </a:endParaRPr>
                    </a:p>
                  </a:txBody>
                  <a:tcPr/>
                </a:tc>
                <a:extLst>
                  <a:ext uri="{0D108BD9-81ED-4DB2-BD59-A6C34878D82A}">
                    <a16:rowId xmlns:a16="http://schemas.microsoft.com/office/drawing/2014/main" val="1827205256"/>
                  </a:ext>
                </a:extLst>
              </a:tr>
              <a:tr h="896008">
                <a:tc>
                  <a:txBody>
                    <a:bodyPr/>
                    <a:lstStyle/>
                    <a:p>
                      <a:r>
                        <a:rPr lang="en-US" dirty="0"/>
                        <a:t>Course Name: </a:t>
                      </a:r>
                    </a:p>
                  </a:txBody>
                  <a:tcPr/>
                </a:tc>
                <a:tc>
                  <a:txBody>
                    <a:bodyPr/>
                    <a:lstStyle/>
                    <a:p>
                      <a:r>
                        <a:rPr lang="en-US" b="0" dirty="0">
                          <a:solidFill>
                            <a:schemeClr val="tx2"/>
                          </a:solidFill>
                        </a:rPr>
                        <a:t>As the name indicates.</a:t>
                      </a:r>
                      <a:endParaRPr lang="en-US" dirty="0">
                        <a:solidFill>
                          <a:schemeClr val="tx2"/>
                        </a:solidFill>
                      </a:endParaRPr>
                    </a:p>
                  </a:txBody>
                  <a:tcPr/>
                </a:tc>
                <a:extLst>
                  <a:ext uri="{0D108BD9-81ED-4DB2-BD59-A6C34878D82A}">
                    <a16:rowId xmlns:a16="http://schemas.microsoft.com/office/drawing/2014/main" val="754848133"/>
                  </a:ext>
                </a:extLst>
              </a:tr>
              <a:tr h="896008">
                <a:tc>
                  <a:txBody>
                    <a:bodyPr/>
                    <a:lstStyle/>
                    <a:p>
                      <a:r>
                        <a:rPr lang="en-US" dirty="0"/>
                        <a:t>Module #:</a:t>
                      </a:r>
                    </a:p>
                  </a:txBody>
                  <a:tcPr/>
                </a:tc>
                <a:tc>
                  <a:txBody>
                    <a:bodyPr/>
                    <a:lstStyle/>
                    <a:p>
                      <a:r>
                        <a:rPr lang="en-US" dirty="0">
                          <a:solidFill>
                            <a:schemeClr val="tx2"/>
                          </a:solidFill>
                        </a:rPr>
                        <a:t>Name of the module and #number.</a:t>
                      </a:r>
                    </a:p>
                  </a:txBody>
                  <a:tcPr/>
                </a:tc>
                <a:extLst>
                  <a:ext uri="{0D108BD9-81ED-4DB2-BD59-A6C34878D82A}">
                    <a16:rowId xmlns:a16="http://schemas.microsoft.com/office/drawing/2014/main" val="8027238"/>
                  </a:ext>
                </a:extLst>
              </a:tr>
              <a:tr h="896008">
                <a:tc>
                  <a:txBody>
                    <a:bodyPr/>
                    <a:lstStyle/>
                    <a:p>
                      <a:r>
                        <a:rPr lang="en-US" dirty="0"/>
                        <a:t>Module Section Title (Subtopic):</a:t>
                      </a:r>
                    </a:p>
                  </a:txBody>
                  <a:tcPr/>
                </a:tc>
                <a:tc>
                  <a:txBody>
                    <a:bodyPr/>
                    <a:lstStyle/>
                    <a:p>
                      <a:r>
                        <a:rPr lang="en-US" dirty="0"/>
                        <a:t>Name of the section or subtopic.</a:t>
                      </a:r>
                    </a:p>
                  </a:txBody>
                  <a:tcPr/>
                </a:tc>
                <a:extLst>
                  <a:ext uri="{0D108BD9-81ED-4DB2-BD59-A6C34878D82A}">
                    <a16:rowId xmlns:a16="http://schemas.microsoft.com/office/drawing/2014/main" val="1671195035"/>
                  </a:ext>
                </a:extLst>
              </a:tr>
              <a:tr h="896008">
                <a:tc>
                  <a:txBody>
                    <a:bodyPr/>
                    <a:lstStyle/>
                    <a:p>
                      <a:r>
                        <a:rPr lang="en-US" dirty="0"/>
                        <a:t>Slide/Screen Title:</a:t>
                      </a:r>
                    </a:p>
                  </a:txBody>
                  <a:tcPr/>
                </a:tc>
                <a:tc>
                  <a:txBody>
                    <a:bodyPr/>
                    <a:lstStyle/>
                    <a:p>
                      <a:r>
                        <a:rPr lang="en-US" dirty="0"/>
                        <a:t>Name of the screen/slide and #number.</a:t>
                      </a:r>
                    </a:p>
                  </a:txBody>
                  <a:tcPr/>
                </a:tc>
                <a:extLst>
                  <a:ext uri="{0D108BD9-81ED-4DB2-BD59-A6C34878D82A}">
                    <a16:rowId xmlns:a16="http://schemas.microsoft.com/office/drawing/2014/main" val="2280316045"/>
                  </a:ext>
                </a:extLst>
              </a:tr>
              <a:tr h="2189318">
                <a:tc>
                  <a:txBody>
                    <a:bodyPr/>
                    <a:lstStyle/>
                    <a:p>
                      <a:r>
                        <a:rPr lang="en-US" dirty="0"/>
                        <a:t>Navigation Notes:</a:t>
                      </a:r>
                    </a:p>
                  </a:txBody>
                  <a:tcPr>
                    <a:solidFill>
                      <a:schemeClr val="accent2">
                        <a:alpha val="20000"/>
                      </a:schemeClr>
                    </a:solidFill>
                  </a:tcPr>
                </a:tc>
                <a:tc>
                  <a:txBody>
                    <a:bodyPr/>
                    <a:lstStyle/>
                    <a:p>
                      <a:r>
                        <a:rPr lang="en-US" dirty="0"/>
                        <a:t>These are the navigation / interaction instructions, which means, everything a learner can or should do on the screen.</a:t>
                      </a:r>
                    </a:p>
                  </a:txBody>
                  <a:tcPr>
                    <a:solidFill>
                      <a:schemeClr val="accent2">
                        <a:alpha val="20000"/>
                      </a:schemeClr>
                    </a:solidFill>
                  </a:tcPr>
                </a:tc>
                <a:extLst>
                  <a:ext uri="{0D108BD9-81ED-4DB2-BD59-A6C34878D82A}">
                    <a16:rowId xmlns:a16="http://schemas.microsoft.com/office/drawing/2014/main" val="1531258156"/>
                  </a:ext>
                </a:extLst>
              </a:tr>
            </a:tbl>
          </a:graphicData>
        </a:graphic>
      </p:graphicFrame>
      <p:graphicFrame>
        <p:nvGraphicFramePr>
          <p:cNvPr id="6" name="Table 5">
            <a:extLst>
              <a:ext uri="{FF2B5EF4-FFF2-40B4-BE49-F238E27FC236}">
                <a16:creationId xmlns:a16="http://schemas.microsoft.com/office/drawing/2014/main" id="{9F23106B-C135-415F-BDDF-02195121A10D}"/>
              </a:ext>
            </a:extLst>
          </p:cNvPr>
          <p:cNvGraphicFramePr>
            <a:graphicFrameLocks noGrp="1"/>
          </p:cNvGraphicFramePr>
          <p:nvPr>
            <p:extLst>
              <p:ext uri="{D42A27DB-BD31-4B8C-83A1-F6EECF244321}">
                <p14:modId xmlns:p14="http://schemas.microsoft.com/office/powerpoint/2010/main" val="455094274"/>
              </p:ext>
            </p:extLst>
          </p:nvPr>
        </p:nvGraphicFramePr>
        <p:xfrm>
          <a:off x="4087664" y="0"/>
          <a:ext cx="8112224" cy="4641750"/>
        </p:xfrm>
        <a:graphic>
          <a:graphicData uri="http://schemas.openxmlformats.org/drawingml/2006/table">
            <a:tbl>
              <a:tblPr firstRow="1" bandRow="1">
                <a:tableStyleId>{5C22544A-7EE6-4342-B048-85BDC9FD1C3A}</a:tableStyleId>
              </a:tblPr>
              <a:tblGrid>
                <a:gridCol w="8112224">
                  <a:extLst>
                    <a:ext uri="{9D8B030D-6E8A-4147-A177-3AD203B41FA5}">
                      <a16:colId xmlns:a16="http://schemas.microsoft.com/office/drawing/2014/main" val="1817473580"/>
                    </a:ext>
                  </a:extLst>
                </a:gridCol>
              </a:tblGrid>
              <a:tr h="1124154">
                <a:tc>
                  <a:txBody>
                    <a:bodyPr/>
                    <a:lstStyle/>
                    <a:p>
                      <a:r>
                        <a:rPr lang="en-US" dirty="0"/>
                        <a:t>Graphics: Visual description goes here. Also include their positioning on the screen. *You can’t be too detailed: Think about adding thumbnail sketches in place of images rather than describing them verbally.* You can enter images into the table cell or paste images on top of the cell.</a:t>
                      </a:r>
                    </a:p>
                  </a:txBody>
                  <a:tcPr/>
                </a:tc>
                <a:extLst>
                  <a:ext uri="{0D108BD9-81ED-4DB2-BD59-A6C34878D82A}">
                    <a16:rowId xmlns:a16="http://schemas.microsoft.com/office/drawing/2014/main" val="1115567322"/>
                  </a:ext>
                </a:extLst>
              </a:tr>
              <a:tr h="3453030">
                <a:tc>
                  <a:txBody>
                    <a:bodyPr/>
                    <a:lstStyle/>
                    <a:p>
                      <a:pPr marL="342900" indent="-342900">
                        <a:buFont typeface="+mj-lt"/>
                        <a:buAutoNum type="arabicPeriod"/>
                      </a:pPr>
                      <a:r>
                        <a:rPr lang="en-US" dirty="0"/>
                        <a:t>Select this table cell</a:t>
                      </a:r>
                    </a:p>
                    <a:p>
                      <a:pPr marL="342900" indent="-342900">
                        <a:buFont typeface="+mj-lt"/>
                        <a:buAutoNum type="arabicPeriod"/>
                      </a:pPr>
                      <a:r>
                        <a:rPr lang="en-US" dirty="0"/>
                        <a:t>Design Tab</a:t>
                      </a:r>
                    </a:p>
                    <a:p>
                      <a:pPr marL="342900" indent="-342900">
                        <a:buFont typeface="+mj-lt"/>
                        <a:buAutoNum type="arabicPeriod"/>
                      </a:pPr>
                      <a:r>
                        <a:rPr lang="en-US" dirty="0"/>
                        <a:t>Shading, Picture, Select picture</a:t>
                      </a:r>
                    </a:p>
                  </a:txBody>
                  <a:tcPr>
                    <a:blipFill dpi="0" rotWithShape="1">
                      <a:blip r:embed="rId3">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521237445"/>
                  </a:ext>
                </a:extLst>
              </a:tr>
            </a:tbl>
          </a:graphicData>
        </a:graphic>
      </p:graphicFrame>
      <p:graphicFrame>
        <p:nvGraphicFramePr>
          <p:cNvPr id="7" name="Table 6">
            <a:extLst>
              <a:ext uri="{FF2B5EF4-FFF2-40B4-BE49-F238E27FC236}">
                <a16:creationId xmlns:a16="http://schemas.microsoft.com/office/drawing/2014/main" id="{FAF411C1-28C8-4628-8EE1-8164A8BF5E6D}"/>
              </a:ext>
            </a:extLst>
          </p:cNvPr>
          <p:cNvGraphicFramePr>
            <a:graphicFrameLocks noGrp="1"/>
          </p:cNvGraphicFramePr>
          <p:nvPr>
            <p:extLst>
              <p:ext uri="{D42A27DB-BD31-4B8C-83A1-F6EECF244321}">
                <p14:modId xmlns:p14="http://schemas.microsoft.com/office/powerpoint/2010/main" val="4164069449"/>
              </p:ext>
            </p:extLst>
          </p:nvPr>
        </p:nvGraphicFramePr>
        <p:xfrm>
          <a:off x="4079776" y="4587404"/>
          <a:ext cx="8128000" cy="1136724"/>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098148039"/>
                    </a:ext>
                  </a:extLst>
                </a:gridCol>
              </a:tblGrid>
              <a:tr h="1136724">
                <a:tc>
                  <a:txBody>
                    <a:bodyPr/>
                    <a:lstStyle/>
                    <a:p>
                      <a:r>
                        <a:rPr lang="en-US" dirty="0"/>
                        <a:t>Narration/Voiceover and Sound FX: </a:t>
                      </a:r>
                      <a:r>
                        <a:rPr lang="en-US" sz="1400" dirty="0"/>
                        <a:t>Indicates the text that the characters/narrator already  will say in each screen. This is the part that will be recorded as an audio file. Note that the “Slide Text” and the “Narration” are not necessarily the same. Sound FX are any notes about adding sound effects (whoosh, wham, clang, ringing).</a:t>
                      </a:r>
                      <a:endParaRPr lang="en-US" dirty="0"/>
                    </a:p>
                  </a:txBody>
                  <a:tcPr>
                    <a:solidFill>
                      <a:schemeClr val="accent3"/>
                    </a:solidFill>
                  </a:tcPr>
                </a:tc>
                <a:extLst>
                  <a:ext uri="{0D108BD9-81ED-4DB2-BD59-A6C34878D82A}">
                    <a16:rowId xmlns:a16="http://schemas.microsoft.com/office/drawing/2014/main" val="2389310195"/>
                  </a:ext>
                </a:extLst>
              </a:tr>
            </a:tbl>
          </a:graphicData>
        </a:graphic>
      </p:graphicFrame>
      <p:graphicFrame>
        <p:nvGraphicFramePr>
          <p:cNvPr id="8" name="Table 7">
            <a:extLst>
              <a:ext uri="{FF2B5EF4-FFF2-40B4-BE49-F238E27FC236}">
                <a16:creationId xmlns:a16="http://schemas.microsoft.com/office/drawing/2014/main" id="{FE21B247-2754-465B-AEE7-CE586566949D}"/>
              </a:ext>
            </a:extLst>
          </p:cNvPr>
          <p:cNvGraphicFramePr>
            <a:graphicFrameLocks noGrp="1"/>
          </p:cNvGraphicFramePr>
          <p:nvPr>
            <p:extLst>
              <p:ext uri="{D42A27DB-BD31-4B8C-83A1-F6EECF244321}">
                <p14:modId xmlns:p14="http://schemas.microsoft.com/office/powerpoint/2010/main" val="3639059100"/>
              </p:ext>
            </p:extLst>
          </p:nvPr>
        </p:nvGraphicFramePr>
        <p:xfrm>
          <a:off x="4087664" y="5730404"/>
          <a:ext cx="8112224" cy="1136724"/>
        </p:xfrm>
        <a:graphic>
          <a:graphicData uri="http://schemas.openxmlformats.org/drawingml/2006/table">
            <a:tbl>
              <a:tblPr firstRow="1" bandRow="1">
                <a:tableStyleId>{5C22544A-7EE6-4342-B048-85BDC9FD1C3A}</a:tableStyleId>
              </a:tblPr>
              <a:tblGrid>
                <a:gridCol w="8112224">
                  <a:extLst>
                    <a:ext uri="{9D8B030D-6E8A-4147-A177-3AD203B41FA5}">
                      <a16:colId xmlns:a16="http://schemas.microsoft.com/office/drawing/2014/main" val="1381268321"/>
                    </a:ext>
                  </a:extLst>
                </a:gridCol>
              </a:tblGrid>
              <a:tr h="1136724">
                <a:tc>
                  <a:txBody>
                    <a:bodyPr/>
                    <a:lstStyle/>
                    <a:p>
                      <a:r>
                        <a:rPr lang="en-US" dirty="0"/>
                        <a:t>Animation: Explain how the images should enter the screen and match the animations to the narration. </a:t>
                      </a:r>
                    </a:p>
                  </a:txBody>
                  <a:tcPr/>
                </a:tc>
                <a:extLst>
                  <a:ext uri="{0D108BD9-81ED-4DB2-BD59-A6C34878D82A}">
                    <a16:rowId xmlns:a16="http://schemas.microsoft.com/office/drawing/2014/main" val="3206677029"/>
                  </a:ext>
                </a:extLst>
              </a:tr>
            </a:tbl>
          </a:graphicData>
        </a:graphic>
      </p:graphicFrame>
      <p:graphicFrame>
        <p:nvGraphicFramePr>
          <p:cNvPr id="9" name="Table 8">
            <a:extLst>
              <a:ext uri="{FF2B5EF4-FFF2-40B4-BE49-F238E27FC236}">
                <a16:creationId xmlns:a16="http://schemas.microsoft.com/office/drawing/2014/main" id="{EEA1AADB-076E-4CB6-83A4-CEF2FDDE5D6B}"/>
              </a:ext>
            </a:extLst>
          </p:cNvPr>
          <p:cNvGraphicFramePr>
            <a:graphicFrameLocks noGrp="1"/>
          </p:cNvGraphicFramePr>
          <p:nvPr>
            <p:extLst>
              <p:ext uri="{D42A27DB-BD31-4B8C-83A1-F6EECF244321}">
                <p14:modId xmlns:p14="http://schemas.microsoft.com/office/powerpoint/2010/main" val="2790172749"/>
              </p:ext>
            </p:extLst>
          </p:nvPr>
        </p:nvGraphicFramePr>
        <p:xfrm>
          <a:off x="9480376" y="4149080"/>
          <a:ext cx="2711624" cy="432668"/>
        </p:xfrm>
        <a:graphic>
          <a:graphicData uri="http://schemas.openxmlformats.org/drawingml/2006/table">
            <a:tbl>
              <a:tblPr firstRow="1" bandRow="1">
                <a:tableStyleId>{5C22544A-7EE6-4342-B048-85BDC9FD1C3A}</a:tableStyleId>
              </a:tblPr>
              <a:tblGrid>
                <a:gridCol w="2711624">
                  <a:extLst>
                    <a:ext uri="{9D8B030D-6E8A-4147-A177-3AD203B41FA5}">
                      <a16:colId xmlns:a16="http://schemas.microsoft.com/office/drawing/2014/main" val="3715575578"/>
                    </a:ext>
                  </a:extLst>
                </a:gridCol>
              </a:tblGrid>
              <a:tr h="432668">
                <a:tc>
                  <a:txBody>
                    <a:bodyPr/>
                    <a:lstStyle/>
                    <a:p>
                      <a:r>
                        <a:rPr lang="en-US" sz="1200" dirty="0"/>
                        <a:t>Client logo:</a:t>
                      </a:r>
                    </a:p>
                  </a:txBody>
                  <a:tcPr>
                    <a:noFill/>
                  </a:tcPr>
                </a:tc>
                <a:extLst>
                  <a:ext uri="{0D108BD9-81ED-4DB2-BD59-A6C34878D82A}">
                    <a16:rowId xmlns:a16="http://schemas.microsoft.com/office/drawing/2014/main" val="2452644658"/>
                  </a:ext>
                </a:extLst>
              </a:tr>
            </a:tbl>
          </a:graphicData>
        </a:graphic>
      </p:graphicFrame>
      <p:pic>
        <p:nvPicPr>
          <p:cNvPr id="5" name="Picture 4" descr="A picture containing object&#10;&#10;Description generated with very high confidence">
            <a:extLst>
              <a:ext uri="{FF2B5EF4-FFF2-40B4-BE49-F238E27FC236}">
                <a16:creationId xmlns:a16="http://schemas.microsoft.com/office/drawing/2014/main" id="{A67D10ED-7610-4859-AC5F-408D846B2E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16480" y="4219871"/>
            <a:ext cx="1775520" cy="367533"/>
          </a:xfrm>
          <a:prstGeom prst="rect">
            <a:avLst/>
          </a:prstGeom>
        </p:spPr>
      </p:pic>
    </p:spTree>
    <p:custDataLst>
      <p:tags r:id="rId1"/>
    </p:custDataLst>
    <p:extLst>
      <p:ext uri="{BB962C8B-B14F-4D97-AF65-F5344CB8AC3E}">
        <p14:creationId xmlns:p14="http://schemas.microsoft.com/office/powerpoint/2010/main" val="3529742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generated with very high confidence">
            <a:extLst>
              <a:ext uri="{FF2B5EF4-FFF2-40B4-BE49-F238E27FC236}">
                <a16:creationId xmlns:a16="http://schemas.microsoft.com/office/drawing/2014/main" id="{5A16F611-2A27-4B2C-BFC1-525115FF5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EDA8630F-108C-4133-B682-6F24A2D624A8}"/>
              </a:ext>
            </a:extLst>
          </p:cNvPr>
          <p:cNvSpPr/>
          <p:nvPr/>
        </p:nvSpPr>
        <p:spPr>
          <a:xfrm>
            <a:off x="2423592" y="2366120"/>
            <a:ext cx="7344816" cy="3267744"/>
          </a:xfrm>
          <a:prstGeom prst="round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8FBF0EE-8D55-4257-B323-91C57CCB54F4}"/>
              </a:ext>
            </a:extLst>
          </p:cNvPr>
          <p:cNvSpPr/>
          <p:nvPr/>
        </p:nvSpPr>
        <p:spPr>
          <a:xfrm>
            <a:off x="7968208" y="1673424"/>
            <a:ext cx="2088232" cy="187220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logo&#10;&#10;Description generated with very high confidence">
            <a:extLst>
              <a:ext uri="{FF2B5EF4-FFF2-40B4-BE49-F238E27FC236}">
                <a16:creationId xmlns:a16="http://schemas.microsoft.com/office/drawing/2014/main" id="{DD58B199-53AE-473A-87DC-6FA826308B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923584" y="160932"/>
            <a:ext cx="2276872" cy="2276872"/>
          </a:xfrm>
          <a:prstGeom prst="rect">
            <a:avLst/>
          </a:prstGeom>
        </p:spPr>
      </p:pic>
      <p:grpSp>
        <p:nvGrpSpPr>
          <p:cNvPr id="8" name="Group 7">
            <a:extLst>
              <a:ext uri="{FF2B5EF4-FFF2-40B4-BE49-F238E27FC236}">
                <a16:creationId xmlns:a16="http://schemas.microsoft.com/office/drawing/2014/main" id="{560E9616-8644-41D3-B152-B4ADBF2955A8}"/>
              </a:ext>
            </a:extLst>
          </p:cNvPr>
          <p:cNvGrpSpPr/>
          <p:nvPr/>
        </p:nvGrpSpPr>
        <p:grpSpPr>
          <a:xfrm>
            <a:off x="-2704" y="0"/>
            <a:ext cx="2930352" cy="1628800"/>
            <a:chOff x="3210227" y="1282609"/>
            <a:chExt cx="1162317" cy="737987"/>
          </a:xfrm>
        </p:grpSpPr>
        <p:sp>
          <p:nvSpPr>
            <p:cNvPr id="9" name="Oval 8">
              <a:extLst>
                <a:ext uri="{FF2B5EF4-FFF2-40B4-BE49-F238E27FC236}">
                  <a16:creationId xmlns:a16="http://schemas.microsoft.com/office/drawing/2014/main" id="{24E0A47E-F9DB-48D8-B0EA-CEC566F78714}"/>
                </a:ext>
              </a:extLst>
            </p:cNvPr>
            <p:cNvSpPr/>
            <p:nvPr/>
          </p:nvSpPr>
          <p:spPr>
            <a:xfrm>
              <a:off x="3215680" y="128599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B1C7877-71C0-41E3-9534-CFF160AC40A2}"/>
                </a:ext>
              </a:extLst>
            </p:cNvPr>
            <p:cNvSpPr/>
            <p:nvPr/>
          </p:nvSpPr>
          <p:spPr>
            <a:xfrm>
              <a:off x="3439943" y="1287092"/>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A4D0929-B8FF-4208-B967-ECE2B3AA6FBF}"/>
                </a:ext>
              </a:extLst>
            </p:cNvPr>
            <p:cNvSpPr/>
            <p:nvPr/>
          </p:nvSpPr>
          <p:spPr>
            <a:xfrm>
              <a:off x="3658753" y="1289387"/>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354646A-3EC9-4A10-84CC-09F92D150241}"/>
                </a:ext>
              </a:extLst>
            </p:cNvPr>
            <p:cNvSpPr/>
            <p:nvPr/>
          </p:nvSpPr>
          <p:spPr>
            <a:xfrm>
              <a:off x="3221133" y="1507094"/>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4A86C1F-FC52-44BE-92F9-E90E9B4DC2C9}"/>
                </a:ext>
              </a:extLst>
            </p:cNvPr>
            <p:cNvSpPr/>
            <p:nvPr/>
          </p:nvSpPr>
          <p:spPr>
            <a:xfrm>
              <a:off x="3445396" y="150818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916ACB3-EAD4-431C-B3FC-0729DF41F39D}"/>
                </a:ext>
              </a:extLst>
            </p:cNvPr>
            <p:cNvSpPr/>
            <p:nvPr/>
          </p:nvSpPr>
          <p:spPr>
            <a:xfrm>
              <a:off x="3664206" y="151048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1A71DAA-A044-4665-8B5C-ABD694E0EDEF}"/>
                </a:ext>
              </a:extLst>
            </p:cNvPr>
            <p:cNvSpPr/>
            <p:nvPr/>
          </p:nvSpPr>
          <p:spPr>
            <a:xfrm>
              <a:off x="3210227" y="172410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0D3A47C-ED23-430F-8557-BFF7CE5CD2FF}"/>
                </a:ext>
              </a:extLst>
            </p:cNvPr>
            <p:cNvSpPr/>
            <p:nvPr/>
          </p:nvSpPr>
          <p:spPr>
            <a:xfrm>
              <a:off x="3434490" y="1725197"/>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2E7E124-451D-4EC9-AED5-55A0D8141114}"/>
                </a:ext>
              </a:extLst>
            </p:cNvPr>
            <p:cNvSpPr/>
            <p:nvPr/>
          </p:nvSpPr>
          <p:spPr>
            <a:xfrm>
              <a:off x="3653300" y="1727492"/>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A0B23DA-47D7-4E2D-91CB-82428FBB9070}"/>
                </a:ext>
              </a:extLst>
            </p:cNvPr>
            <p:cNvSpPr/>
            <p:nvPr/>
          </p:nvSpPr>
          <p:spPr>
            <a:xfrm>
              <a:off x="3215680" y="1945199"/>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EF0BA93-E316-43D5-B06A-C8A3AC900A09}"/>
                </a:ext>
              </a:extLst>
            </p:cNvPr>
            <p:cNvSpPr/>
            <p:nvPr/>
          </p:nvSpPr>
          <p:spPr>
            <a:xfrm>
              <a:off x="3439943" y="194629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D910E22-255C-400A-94FD-C26C0D943EEE}"/>
                </a:ext>
              </a:extLst>
            </p:cNvPr>
            <p:cNvSpPr/>
            <p:nvPr/>
          </p:nvSpPr>
          <p:spPr>
            <a:xfrm>
              <a:off x="3658753" y="194858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B604D9F-DF0B-493B-8A73-ADF4B379F39E}"/>
                </a:ext>
              </a:extLst>
            </p:cNvPr>
            <p:cNvSpPr/>
            <p:nvPr/>
          </p:nvSpPr>
          <p:spPr>
            <a:xfrm>
              <a:off x="3852010" y="1282609"/>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32B8A15-8755-403D-AD9D-2FF0F0453DF2}"/>
                </a:ext>
              </a:extLst>
            </p:cNvPr>
            <p:cNvSpPr/>
            <p:nvPr/>
          </p:nvSpPr>
          <p:spPr>
            <a:xfrm>
              <a:off x="4076273" y="128370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6C22CBF-60BC-4813-AFC7-36BD24FF7A7A}"/>
                </a:ext>
              </a:extLst>
            </p:cNvPr>
            <p:cNvSpPr/>
            <p:nvPr/>
          </p:nvSpPr>
          <p:spPr>
            <a:xfrm>
              <a:off x="4295083" y="128599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6094D38-4BC4-401B-A07F-04A1BED6B5A4}"/>
                </a:ext>
              </a:extLst>
            </p:cNvPr>
            <p:cNvSpPr/>
            <p:nvPr/>
          </p:nvSpPr>
          <p:spPr>
            <a:xfrm>
              <a:off x="3857463" y="1503705"/>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A816B96-615A-4C21-A7B5-CAD239133B1C}"/>
                </a:ext>
              </a:extLst>
            </p:cNvPr>
            <p:cNvSpPr/>
            <p:nvPr/>
          </p:nvSpPr>
          <p:spPr>
            <a:xfrm>
              <a:off x="4081726" y="1504799"/>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8B49632B-10E2-4ACA-8B34-64EA5FD5B8BA}"/>
                </a:ext>
              </a:extLst>
            </p:cNvPr>
            <p:cNvSpPr/>
            <p:nvPr/>
          </p:nvSpPr>
          <p:spPr>
            <a:xfrm>
              <a:off x="4300536" y="1507094"/>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BE310F4-3404-4A69-BC54-D18EEA2C9E85}"/>
                </a:ext>
              </a:extLst>
            </p:cNvPr>
            <p:cNvSpPr/>
            <p:nvPr/>
          </p:nvSpPr>
          <p:spPr>
            <a:xfrm>
              <a:off x="3846557" y="1720714"/>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205DE67-C5D8-42E6-99BB-424B040B421F}"/>
                </a:ext>
              </a:extLst>
            </p:cNvPr>
            <p:cNvSpPr/>
            <p:nvPr/>
          </p:nvSpPr>
          <p:spPr>
            <a:xfrm>
              <a:off x="4070820" y="172180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A8D1983-9222-4DDA-A3C9-9570931D371A}"/>
                </a:ext>
              </a:extLst>
            </p:cNvPr>
            <p:cNvSpPr/>
            <p:nvPr/>
          </p:nvSpPr>
          <p:spPr>
            <a:xfrm>
              <a:off x="4289630" y="172410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C172B8D6-5243-45CB-BEE9-B5BD8C587D9C}"/>
                </a:ext>
              </a:extLst>
            </p:cNvPr>
            <p:cNvSpPr/>
            <p:nvPr/>
          </p:nvSpPr>
          <p:spPr>
            <a:xfrm>
              <a:off x="3852010" y="194181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2CE70AA-890F-42FE-B839-3E7FE06AEEDA}"/>
                </a:ext>
              </a:extLst>
            </p:cNvPr>
            <p:cNvSpPr/>
            <p:nvPr/>
          </p:nvSpPr>
          <p:spPr>
            <a:xfrm>
              <a:off x="4076273" y="1942904"/>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82DB151-D6B3-45D2-9837-C3F7C2A9FC9D}"/>
                </a:ext>
              </a:extLst>
            </p:cNvPr>
            <p:cNvSpPr/>
            <p:nvPr/>
          </p:nvSpPr>
          <p:spPr>
            <a:xfrm>
              <a:off x="4295083" y="1945199"/>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6C556BDC-C676-4432-A4F9-755EABBD6255}"/>
              </a:ext>
            </a:extLst>
          </p:cNvPr>
          <p:cNvGrpSpPr/>
          <p:nvPr/>
        </p:nvGrpSpPr>
        <p:grpSpPr>
          <a:xfrm rot="10800000">
            <a:off x="10532238" y="1271806"/>
            <a:ext cx="1641397" cy="1285997"/>
            <a:chOff x="0" y="332656"/>
            <a:chExt cx="2202832" cy="1285997"/>
          </a:xfrm>
          <a:solidFill>
            <a:schemeClr val="accent3"/>
          </a:solidFill>
        </p:grpSpPr>
        <p:grpSp>
          <p:nvGrpSpPr>
            <p:cNvPr id="34" name="Group 33">
              <a:extLst>
                <a:ext uri="{FF2B5EF4-FFF2-40B4-BE49-F238E27FC236}">
                  <a16:creationId xmlns:a16="http://schemas.microsoft.com/office/drawing/2014/main" id="{906642A6-3297-4E54-92E8-D3508FDBF1B4}"/>
                </a:ext>
              </a:extLst>
            </p:cNvPr>
            <p:cNvGrpSpPr/>
            <p:nvPr/>
          </p:nvGrpSpPr>
          <p:grpSpPr>
            <a:xfrm>
              <a:off x="0" y="332656"/>
              <a:ext cx="2202832" cy="288032"/>
              <a:chOff x="277044" y="1183060"/>
              <a:chExt cx="2202832" cy="432048"/>
            </a:xfrm>
            <a:grpFill/>
          </p:grpSpPr>
          <p:sp>
            <p:nvSpPr>
              <p:cNvPr id="50" name="Arrow: Chevron 49">
                <a:extLst>
                  <a:ext uri="{FF2B5EF4-FFF2-40B4-BE49-F238E27FC236}">
                    <a16:creationId xmlns:a16="http://schemas.microsoft.com/office/drawing/2014/main" id="{945A60AF-710D-4A0D-8937-505035916D5E}"/>
                  </a:ext>
                </a:extLst>
              </p:cNvPr>
              <p:cNvSpPr/>
              <p:nvPr/>
            </p:nvSpPr>
            <p:spPr>
              <a:xfrm rot="5400000">
                <a:off x="335360"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Arrow: Chevron 50">
                <a:extLst>
                  <a:ext uri="{FF2B5EF4-FFF2-40B4-BE49-F238E27FC236}">
                    <a16:creationId xmlns:a16="http://schemas.microsoft.com/office/drawing/2014/main" id="{82567A06-74BE-4DDB-956B-E5ADE117CE71}"/>
                  </a:ext>
                </a:extLst>
              </p:cNvPr>
              <p:cNvSpPr/>
              <p:nvPr/>
            </p:nvSpPr>
            <p:spPr>
              <a:xfrm rot="5400000">
                <a:off x="886744"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Arrow: Chevron 51">
                <a:extLst>
                  <a:ext uri="{FF2B5EF4-FFF2-40B4-BE49-F238E27FC236}">
                    <a16:creationId xmlns:a16="http://schemas.microsoft.com/office/drawing/2014/main" id="{E11C1877-CA26-41AD-A715-5599F1204417}"/>
                  </a:ext>
                </a:extLst>
              </p:cNvPr>
              <p:cNvSpPr/>
              <p:nvPr/>
            </p:nvSpPr>
            <p:spPr>
              <a:xfrm rot="5400000">
                <a:off x="1438128"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Arrow: Chevron 52">
                <a:extLst>
                  <a:ext uri="{FF2B5EF4-FFF2-40B4-BE49-F238E27FC236}">
                    <a16:creationId xmlns:a16="http://schemas.microsoft.com/office/drawing/2014/main" id="{8D933B55-09EA-47AC-9C1A-B4E5921D5F67}"/>
                  </a:ext>
                </a:extLst>
              </p:cNvPr>
              <p:cNvSpPr/>
              <p:nvPr/>
            </p:nvSpPr>
            <p:spPr>
              <a:xfrm rot="5400000">
                <a:off x="1989512"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5" name="Group 34">
              <a:extLst>
                <a:ext uri="{FF2B5EF4-FFF2-40B4-BE49-F238E27FC236}">
                  <a16:creationId xmlns:a16="http://schemas.microsoft.com/office/drawing/2014/main" id="{28177D46-D4A8-48C2-AA1D-599A70E4286D}"/>
                </a:ext>
              </a:extLst>
            </p:cNvPr>
            <p:cNvGrpSpPr/>
            <p:nvPr/>
          </p:nvGrpSpPr>
          <p:grpSpPr>
            <a:xfrm>
              <a:off x="0" y="665311"/>
              <a:ext cx="2202832" cy="288032"/>
              <a:chOff x="277044" y="1183060"/>
              <a:chExt cx="2202832" cy="432048"/>
            </a:xfrm>
            <a:grpFill/>
          </p:grpSpPr>
          <p:sp>
            <p:nvSpPr>
              <p:cNvPr id="46" name="Arrow: Chevron 45">
                <a:extLst>
                  <a:ext uri="{FF2B5EF4-FFF2-40B4-BE49-F238E27FC236}">
                    <a16:creationId xmlns:a16="http://schemas.microsoft.com/office/drawing/2014/main" id="{A37AB59E-4F21-4EB6-8AB2-C712E0DE1D30}"/>
                  </a:ext>
                </a:extLst>
              </p:cNvPr>
              <p:cNvSpPr/>
              <p:nvPr/>
            </p:nvSpPr>
            <p:spPr>
              <a:xfrm rot="5400000">
                <a:off x="335360"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Arrow: Chevron 46">
                <a:extLst>
                  <a:ext uri="{FF2B5EF4-FFF2-40B4-BE49-F238E27FC236}">
                    <a16:creationId xmlns:a16="http://schemas.microsoft.com/office/drawing/2014/main" id="{FF41369F-10C9-4D62-8D4F-A2F23D31FB5F}"/>
                  </a:ext>
                </a:extLst>
              </p:cNvPr>
              <p:cNvSpPr/>
              <p:nvPr/>
            </p:nvSpPr>
            <p:spPr>
              <a:xfrm rot="5400000">
                <a:off x="886744"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Arrow: Chevron 47">
                <a:extLst>
                  <a:ext uri="{FF2B5EF4-FFF2-40B4-BE49-F238E27FC236}">
                    <a16:creationId xmlns:a16="http://schemas.microsoft.com/office/drawing/2014/main" id="{F4B68C2C-6D6B-4D79-8D18-6185144ADF20}"/>
                  </a:ext>
                </a:extLst>
              </p:cNvPr>
              <p:cNvSpPr/>
              <p:nvPr/>
            </p:nvSpPr>
            <p:spPr>
              <a:xfrm rot="5400000">
                <a:off x="1438128"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Arrow: Chevron 48">
                <a:extLst>
                  <a:ext uri="{FF2B5EF4-FFF2-40B4-BE49-F238E27FC236}">
                    <a16:creationId xmlns:a16="http://schemas.microsoft.com/office/drawing/2014/main" id="{16D5DD94-8806-4FE8-90E7-512971F6AC30}"/>
                  </a:ext>
                </a:extLst>
              </p:cNvPr>
              <p:cNvSpPr/>
              <p:nvPr/>
            </p:nvSpPr>
            <p:spPr>
              <a:xfrm rot="5400000">
                <a:off x="1989512"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6" name="Group 35">
              <a:extLst>
                <a:ext uri="{FF2B5EF4-FFF2-40B4-BE49-F238E27FC236}">
                  <a16:creationId xmlns:a16="http://schemas.microsoft.com/office/drawing/2014/main" id="{A3F76AFB-EF9C-4131-8D8D-E27A3CB3AEFE}"/>
                </a:ext>
              </a:extLst>
            </p:cNvPr>
            <p:cNvGrpSpPr/>
            <p:nvPr/>
          </p:nvGrpSpPr>
          <p:grpSpPr>
            <a:xfrm>
              <a:off x="0" y="997966"/>
              <a:ext cx="2202832" cy="288032"/>
              <a:chOff x="277044" y="1183060"/>
              <a:chExt cx="2202832" cy="432048"/>
            </a:xfrm>
            <a:grpFill/>
          </p:grpSpPr>
          <p:sp>
            <p:nvSpPr>
              <p:cNvPr id="42" name="Arrow: Chevron 41">
                <a:extLst>
                  <a:ext uri="{FF2B5EF4-FFF2-40B4-BE49-F238E27FC236}">
                    <a16:creationId xmlns:a16="http://schemas.microsoft.com/office/drawing/2014/main" id="{6C0A4B7E-D0AC-429D-89AE-F688530BB1E9}"/>
                  </a:ext>
                </a:extLst>
              </p:cNvPr>
              <p:cNvSpPr/>
              <p:nvPr/>
            </p:nvSpPr>
            <p:spPr>
              <a:xfrm rot="5400000">
                <a:off x="335360"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Arrow: Chevron 42">
                <a:extLst>
                  <a:ext uri="{FF2B5EF4-FFF2-40B4-BE49-F238E27FC236}">
                    <a16:creationId xmlns:a16="http://schemas.microsoft.com/office/drawing/2014/main" id="{756CAECC-4F42-4E26-8D08-C03E1C633D31}"/>
                  </a:ext>
                </a:extLst>
              </p:cNvPr>
              <p:cNvSpPr/>
              <p:nvPr/>
            </p:nvSpPr>
            <p:spPr>
              <a:xfrm rot="5400000">
                <a:off x="886744"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Arrow: Chevron 43">
                <a:extLst>
                  <a:ext uri="{FF2B5EF4-FFF2-40B4-BE49-F238E27FC236}">
                    <a16:creationId xmlns:a16="http://schemas.microsoft.com/office/drawing/2014/main" id="{63268242-AF48-4004-AEBF-A2F9D4F133F3}"/>
                  </a:ext>
                </a:extLst>
              </p:cNvPr>
              <p:cNvSpPr/>
              <p:nvPr/>
            </p:nvSpPr>
            <p:spPr>
              <a:xfrm rot="5400000">
                <a:off x="1438128"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Arrow: Chevron 44">
                <a:extLst>
                  <a:ext uri="{FF2B5EF4-FFF2-40B4-BE49-F238E27FC236}">
                    <a16:creationId xmlns:a16="http://schemas.microsoft.com/office/drawing/2014/main" id="{F54AC7FA-ECFA-4595-A61F-E2A53FB282A8}"/>
                  </a:ext>
                </a:extLst>
              </p:cNvPr>
              <p:cNvSpPr/>
              <p:nvPr/>
            </p:nvSpPr>
            <p:spPr>
              <a:xfrm rot="5400000">
                <a:off x="1989512"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7" name="Group 36">
              <a:extLst>
                <a:ext uri="{FF2B5EF4-FFF2-40B4-BE49-F238E27FC236}">
                  <a16:creationId xmlns:a16="http://schemas.microsoft.com/office/drawing/2014/main" id="{EA0CE64B-7EC6-4EB1-A41C-A21BF155F1D9}"/>
                </a:ext>
              </a:extLst>
            </p:cNvPr>
            <p:cNvGrpSpPr/>
            <p:nvPr/>
          </p:nvGrpSpPr>
          <p:grpSpPr>
            <a:xfrm>
              <a:off x="0" y="1330621"/>
              <a:ext cx="2202832" cy="288032"/>
              <a:chOff x="277044" y="1183060"/>
              <a:chExt cx="2202832" cy="432048"/>
            </a:xfrm>
            <a:grpFill/>
          </p:grpSpPr>
          <p:sp>
            <p:nvSpPr>
              <p:cNvPr id="38" name="Arrow: Chevron 37">
                <a:extLst>
                  <a:ext uri="{FF2B5EF4-FFF2-40B4-BE49-F238E27FC236}">
                    <a16:creationId xmlns:a16="http://schemas.microsoft.com/office/drawing/2014/main" id="{B220C3DD-F8D3-4EF7-B7B2-F32D5C20A7D5}"/>
                  </a:ext>
                </a:extLst>
              </p:cNvPr>
              <p:cNvSpPr/>
              <p:nvPr/>
            </p:nvSpPr>
            <p:spPr>
              <a:xfrm rot="5400000">
                <a:off x="335360"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Arrow: Chevron 38">
                <a:extLst>
                  <a:ext uri="{FF2B5EF4-FFF2-40B4-BE49-F238E27FC236}">
                    <a16:creationId xmlns:a16="http://schemas.microsoft.com/office/drawing/2014/main" id="{0AB9508C-9F2A-4BE2-86E0-5C84A9E7BB53}"/>
                  </a:ext>
                </a:extLst>
              </p:cNvPr>
              <p:cNvSpPr/>
              <p:nvPr/>
            </p:nvSpPr>
            <p:spPr>
              <a:xfrm rot="5400000">
                <a:off x="886744"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Arrow: Chevron 39">
                <a:extLst>
                  <a:ext uri="{FF2B5EF4-FFF2-40B4-BE49-F238E27FC236}">
                    <a16:creationId xmlns:a16="http://schemas.microsoft.com/office/drawing/2014/main" id="{EFD7D3A3-416E-4BC4-A55B-A9649A8682F1}"/>
                  </a:ext>
                </a:extLst>
              </p:cNvPr>
              <p:cNvSpPr/>
              <p:nvPr/>
            </p:nvSpPr>
            <p:spPr>
              <a:xfrm rot="5400000">
                <a:off x="1438128"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05FDF11-3500-479A-A993-A38AD2BB0CD1}"/>
                  </a:ext>
                </a:extLst>
              </p:cNvPr>
              <p:cNvSpPr/>
              <p:nvPr/>
            </p:nvSpPr>
            <p:spPr>
              <a:xfrm rot="5400000">
                <a:off x="1989512"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nvGrpSpPr>
          <p:cNvPr id="54" name="Group 53">
            <a:extLst>
              <a:ext uri="{FF2B5EF4-FFF2-40B4-BE49-F238E27FC236}">
                <a16:creationId xmlns:a16="http://schemas.microsoft.com/office/drawing/2014/main" id="{3D23F353-986B-41BE-A800-498512D202E0}"/>
              </a:ext>
            </a:extLst>
          </p:cNvPr>
          <p:cNvGrpSpPr/>
          <p:nvPr/>
        </p:nvGrpSpPr>
        <p:grpSpPr>
          <a:xfrm rot="10800000">
            <a:off x="-9894" y="1092682"/>
            <a:ext cx="2431470" cy="1285997"/>
            <a:chOff x="0" y="332656"/>
            <a:chExt cx="2202832" cy="1285997"/>
          </a:xfrm>
        </p:grpSpPr>
        <p:grpSp>
          <p:nvGrpSpPr>
            <p:cNvPr id="55" name="Group 54">
              <a:extLst>
                <a:ext uri="{FF2B5EF4-FFF2-40B4-BE49-F238E27FC236}">
                  <a16:creationId xmlns:a16="http://schemas.microsoft.com/office/drawing/2014/main" id="{C5ADA62A-DF7A-45AB-937F-2138B6FA78E4}"/>
                </a:ext>
              </a:extLst>
            </p:cNvPr>
            <p:cNvGrpSpPr/>
            <p:nvPr/>
          </p:nvGrpSpPr>
          <p:grpSpPr>
            <a:xfrm>
              <a:off x="0" y="332656"/>
              <a:ext cx="2202832" cy="288032"/>
              <a:chOff x="277044" y="1183060"/>
              <a:chExt cx="2202832" cy="432048"/>
            </a:xfrm>
          </p:grpSpPr>
          <p:sp>
            <p:nvSpPr>
              <p:cNvPr id="71" name="Arrow: Chevron 70">
                <a:extLst>
                  <a:ext uri="{FF2B5EF4-FFF2-40B4-BE49-F238E27FC236}">
                    <a16:creationId xmlns:a16="http://schemas.microsoft.com/office/drawing/2014/main" id="{3237D41B-2822-4746-ADF1-7F61383C3730}"/>
                  </a:ext>
                </a:extLst>
              </p:cNvPr>
              <p:cNvSpPr/>
              <p:nvPr/>
            </p:nvSpPr>
            <p:spPr>
              <a:xfrm rot="5400000">
                <a:off x="335360"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2" name="Arrow: Chevron 71">
                <a:extLst>
                  <a:ext uri="{FF2B5EF4-FFF2-40B4-BE49-F238E27FC236}">
                    <a16:creationId xmlns:a16="http://schemas.microsoft.com/office/drawing/2014/main" id="{F430118B-D60D-4145-81FB-BBD7B1D6A08B}"/>
                  </a:ext>
                </a:extLst>
              </p:cNvPr>
              <p:cNvSpPr/>
              <p:nvPr/>
            </p:nvSpPr>
            <p:spPr>
              <a:xfrm rot="5400000">
                <a:off x="886744"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Arrow: Chevron 72">
                <a:extLst>
                  <a:ext uri="{FF2B5EF4-FFF2-40B4-BE49-F238E27FC236}">
                    <a16:creationId xmlns:a16="http://schemas.microsoft.com/office/drawing/2014/main" id="{78054D6F-6C98-4BA3-B1E1-61D4AC4BCA81}"/>
                  </a:ext>
                </a:extLst>
              </p:cNvPr>
              <p:cNvSpPr/>
              <p:nvPr/>
            </p:nvSpPr>
            <p:spPr>
              <a:xfrm rot="5400000">
                <a:off x="1438128"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Arrow: Chevron 73">
                <a:extLst>
                  <a:ext uri="{FF2B5EF4-FFF2-40B4-BE49-F238E27FC236}">
                    <a16:creationId xmlns:a16="http://schemas.microsoft.com/office/drawing/2014/main" id="{C4333C56-5ED6-43D9-A33E-F5891C47BDF5}"/>
                  </a:ext>
                </a:extLst>
              </p:cNvPr>
              <p:cNvSpPr/>
              <p:nvPr/>
            </p:nvSpPr>
            <p:spPr>
              <a:xfrm rot="5400000">
                <a:off x="1989512"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6" name="Group 55">
              <a:extLst>
                <a:ext uri="{FF2B5EF4-FFF2-40B4-BE49-F238E27FC236}">
                  <a16:creationId xmlns:a16="http://schemas.microsoft.com/office/drawing/2014/main" id="{AF93F419-B0D7-48D7-9947-5838CA841341}"/>
                </a:ext>
              </a:extLst>
            </p:cNvPr>
            <p:cNvGrpSpPr/>
            <p:nvPr/>
          </p:nvGrpSpPr>
          <p:grpSpPr>
            <a:xfrm>
              <a:off x="0" y="665311"/>
              <a:ext cx="2202832" cy="288032"/>
              <a:chOff x="277044" y="1183060"/>
              <a:chExt cx="2202832" cy="432048"/>
            </a:xfrm>
          </p:grpSpPr>
          <p:sp>
            <p:nvSpPr>
              <p:cNvPr id="67" name="Arrow: Chevron 66">
                <a:extLst>
                  <a:ext uri="{FF2B5EF4-FFF2-40B4-BE49-F238E27FC236}">
                    <a16:creationId xmlns:a16="http://schemas.microsoft.com/office/drawing/2014/main" id="{BAE25882-BED7-4DB3-BE3A-B651513D1241}"/>
                  </a:ext>
                </a:extLst>
              </p:cNvPr>
              <p:cNvSpPr/>
              <p:nvPr/>
            </p:nvSpPr>
            <p:spPr>
              <a:xfrm rot="5400000">
                <a:off x="335360"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8" name="Arrow: Chevron 67">
                <a:extLst>
                  <a:ext uri="{FF2B5EF4-FFF2-40B4-BE49-F238E27FC236}">
                    <a16:creationId xmlns:a16="http://schemas.microsoft.com/office/drawing/2014/main" id="{8395D0DE-01CD-49CF-8E11-403BC7D50A21}"/>
                  </a:ext>
                </a:extLst>
              </p:cNvPr>
              <p:cNvSpPr/>
              <p:nvPr/>
            </p:nvSpPr>
            <p:spPr>
              <a:xfrm rot="5400000">
                <a:off x="886744"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Arrow: Chevron 68">
                <a:extLst>
                  <a:ext uri="{FF2B5EF4-FFF2-40B4-BE49-F238E27FC236}">
                    <a16:creationId xmlns:a16="http://schemas.microsoft.com/office/drawing/2014/main" id="{7A0979A3-3C46-48D8-8750-346280B78EE1}"/>
                  </a:ext>
                </a:extLst>
              </p:cNvPr>
              <p:cNvSpPr/>
              <p:nvPr/>
            </p:nvSpPr>
            <p:spPr>
              <a:xfrm rot="5400000">
                <a:off x="1438128"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Arrow: Chevron 69">
                <a:extLst>
                  <a:ext uri="{FF2B5EF4-FFF2-40B4-BE49-F238E27FC236}">
                    <a16:creationId xmlns:a16="http://schemas.microsoft.com/office/drawing/2014/main" id="{A8257C09-427D-4FEE-AD5D-37BCE991D175}"/>
                  </a:ext>
                </a:extLst>
              </p:cNvPr>
              <p:cNvSpPr/>
              <p:nvPr/>
            </p:nvSpPr>
            <p:spPr>
              <a:xfrm rot="5400000">
                <a:off x="1989512"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7" name="Group 56">
              <a:extLst>
                <a:ext uri="{FF2B5EF4-FFF2-40B4-BE49-F238E27FC236}">
                  <a16:creationId xmlns:a16="http://schemas.microsoft.com/office/drawing/2014/main" id="{9CABC063-6498-4EED-B9AC-7468C9F73D18}"/>
                </a:ext>
              </a:extLst>
            </p:cNvPr>
            <p:cNvGrpSpPr/>
            <p:nvPr/>
          </p:nvGrpSpPr>
          <p:grpSpPr>
            <a:xfrm>
              <a:off x="0" y="997966"/>
              <a:ext cx="2202832" cy="288032"/>
              <a:chOff x="277044" y="1183060"/>
              <a:chExt cx="2202832" cy="432048"/>
            </a:xfrm>
          </p:grpSpPr>
          <p:sp>
            <p:nvSpPr>
              <p:cNvPr id="63" name="Arrow: Chevron 62">
                <a:extLst>
                  <a:ext uri="{FF2B5EF4-FFF2-40B4-BE49-F238E27FC236}">
                    <a16:creationId xmlns:a16="http://schemas.microsoft.com/office/drawing/2014/main" id="{20D4BAFB-934D-4CFD-9CBE-E340183A12B0}"/>
                  </a:ext>
                </a:extLst>
              </p:cNvPr>
              <p:cNvSpPr/>
              <p:nvPr/>
            </p:nvSpPr>
            <p:spPr>
              <a:xfrm rot="5400000">
                <a:off x="335360"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Arrow: Chevron 63">
                <a:extLst>
                  <a:ext uri="{FF2B5EF4-FFF2-40B4-BE49-F238E27FC236}">
                    <a16:creationId xmlns:a16="http://schemas.microsoft.com/office/drawing/2014/main" id="{498F93B8-6549-4DB7-AD0D-808BA012BD6D}"/>
                  </a:ext>
                </a:extLst>
              </p:cNvPr>
              <p:cNvSpPr/>
              <p:nvPr/>
            </p:nvSpPr>
            <p:spPr>
              <a:xfrm rot="5400000">
                <a:off x="886744"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Arrow: Chevron 64">
                <a:extLst>
                  <a:ext uri="{FF2B5EF4-FFF2-40B4-BE49-F238E27FC236}">
                    <a16:creationId xmlns:a16="http://schemas.microsoft.com/office/drawing/2014/main" id="{2084058A-71F7-480B-84F4-4D2A7B6816C2}"/>
                  </a:ext>
                </a:extLst>
              </p:cNvPr>
              <p:cNvSpPr/>
              <p:nvPr/>
            </p:nvSpPr>
            <p:spPr>
              <a:xfrm rot="5400000">
                <a:off x="1438128"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Arrow: Chevron 65">
                <a:extLst>
                  <a:ext uri="{FF2B5EF4-FFF2-40B4-BE49-F238E27FC236}">
                    <a16:creationId xmlns:a16="http://schemas.microsoft.com/office/drawing/2014/main" id="{70536BE9-0288-48B2-AE53-8A9244BCB91A}"/>
                  </a:ext>
                </a:extLst>
              </p:cNvPr>
              <p:cNvSpPr/>
              <p:nvPr/>
            </p:nvSpPr>
            <p:spPr>
              <a:xfrm rot="5400000">
                <a:off x="1989512"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8" name="Group 57">
              <a:extLst>
                <a:ext uri="{FF2B5EF4-FFF2-40B4-BE49-F238E27FC236}">
                  <a16:creationId xmlns:a16="http://schemas.microsoft.com/office/drawing/2014/main" id="{D8C1E32A-B9F3-4204-A902-DE9C38CECABC}"/>
                </a:ext>
              </a:extLst>
            </p:cNvPr>
            <p:cNvGrpSpPr/>
            <p:nvPr/>
          </p:nvGrpSpPr>
          <p:grpSpPr>
            <a:xfrm>
              <a:off x="0" y="1330621"/>
              <a:ext cx="2202832" cy="288032"/>
              <a:chOff x="277044" y="1183060"/>
              <a:chExt cx="2202832" cy="432048"/>
            </a:xfrm>
          </p:grpSpPr>
          <p:sp>
            <p:nvSpPr>
              <p:cNvPr id="59" name="Arrow: Chevron 58">
                <a:extLst>
                  <a:ext uri="{FF2B5EF4-FFF2-40B4-BE49-F238E27FC236}">
                    <a16:creationId xmlns:a16="http://schemas.microsoft.com/office/drawing/2014/main" id="{62E318D7-5780-4502-865A-FBF4180808F3}"/>
                  </a:ext>
                </a:extLst>
              </p:cNvPr>
              <p:cNvSpPr/>
              <p:nvPr/>
            </p:nvSpPr>
            <p:spPr>
              <a:xfrm rot="5400000">
                <a:off x="335360"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Arrow: Chevron 59">
                <a:extLst>
                  <a:ext uri="{FF2B5EF4-FFF2-40B4-BE49-F238E27FC236}">
                    <a16:creationId xmlns:a16="http://schemas.microsoft.com/office/drawing/2014/main" id="{E160A8BE-7940-4223-8252-E12FF3145990}"/>
                  </a:ext>
                </a:extLst>
              </p:cNvPr>
              <p:cNvSpPr/>
              <p:nvPr/>
            </p:nvSpPr>
            <p:spPr>
              <a:xfrm rot="5400000">
                <a:off x="886744"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Arrow: Chevron 60">
                <a:extLst>
                  <a:ext uri="{FF2B5EF4-FFF2-40B4-BE49-F238E27FC236}">
                    <a16:creationId xmlns:a16="http://schemas.microsoft.com/office/drawing/2014/main" id="{254A7E57-80AC-412B-93CD-CAE5A14E4096}"/>
                  </a:ext>
                </a:extLst>
              </p:cNvPr>
              <p:cNvSpPr/>
              <p:nvPr/>
            </p:nvSpPr>
            <p:spPr>
              <a:xfrm rot="5400000">
                <a:off x="1438128"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Arrow: Chevron 61">
                <a:extLst>
                  <a:ext uri="{FF2B5EF4-FFF2-40B4-BE49-F238E27FC236}">
                    <a16:creationId xmlns:a16="http://schemas.microsoft.com/office/drawing/2014/main" id="{6CC00AA4-8EA1-4FAA-B689-0EE0E03127AF}"/>
                  </a:ext>
                </a:extLst>
              </p:cNvPr>
              <p:cNvSpPr/>
              <p:nvPr/>
            </p:nvSpPr>
            <p:spPr>
              <a:xfrm rot="5400000">
                <a:off x="1989512"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nvGrpSpPr>
          <p:cNvPr id="100" name="Group 99">
            <a:extLst>
              <a:ext uri="{FF2B5EF4-FFF2-40B4-BE49-F238E27FC236}">
                <a16:creationId xmlns:a16="http://schemas.microsoft.com/office/drawing/2014/main" id="{E91E4055-F94C-46F8-8491-338A7FD8EB13}"/>
              </a:ext>
            </a:extLst>
          </p:cNvPr>
          <p:cNvGrpSpPr/>
          <p:nvPr/>
        </p:nvGrpSpPr>
        <p:grpSpPr>
          <a:xfrm>
            <a:off x="10704511" y="6001838"/>
            <a:ext cx="1469123" cy="816594"/>
            <a:chOff x="3210227" y="1282609"/>
            <a:chExt cx="1162317" cy="737987"/>
          </a:xfrm>
        </p:grpSpPr>
        <p:sp>
          <p:nvSpPr>
            <p:cNvPr id="101" name="Oval 100">
              <a:extLst>
                <a:ext uri="{FF2B5EF4-FFF2-40B4-BE49-F238E27FC236}">
                  <a16:creationId xmlns:a16="http://schemas.microsoft.com/office/drawing/2014/main" id="{F0F1C9DE-2E9B-4616-9787-D98B9EFEE3A8}"/>
                </a:ext>
              </a:extLst>
            </p:cNvPr>
            <p:cNvSpPr/>
            <p:nvPr/>
          </p:nvSpPr>
          <p:spPr>
            <a:xfrm>
              <a:off x="3215680" y="128599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47172112-05B5-4B7F-B91A-57121C42ED8D}"/>
                </a:ext>
              </a:extLst>
            </p:cNvPr>
            <p:cNvSpPr/>
            <p:nvPr/>
          </p:nvSpPr>
          <p:spPr>
            <a:xfrm>
              <a:off x="3439943" y="1287092"/>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C285D296-612D-4C7F-B824-819002670EEE}"/>
                </a:ext>
              </a:extLst>
            </p:cNvPr>
            <p:cNvSpPr/>
            <p:nvPr/>
          </p:nvSpPr>
          <p:spPr>
            <a:xfrm>
              <a:off x="3658753" y="1289387"/>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AA7ABDE2-B834-4CB5-B415-7C7E5206FE16}"/>
                </a:ext>
              </a:extLst>
            </p:cNvPr>
            <p:cNvSpPr/>
            <p:nvPr/>
          </p:nvSpPr>
          <p:spPr>
            <a:xfrm>
              <a:off x="3221133" y="1507094"/>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59BAEB89-C71B-433D-8D0E-8E055B3F81A5}"/>
                </a:ext>
              </a:extLst>
            </p:cNvPr>
            <p:cNvSpPr/>
            <p:nvPr/>
          </p:nvSpPr>
          <p:spPr>
            <a:xfrm>
              <a:off x="3445396" y="150818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39605E8E-C93B-4132-B8B6-E716E5E19C99}"/>
                </a:ext>
              </a:extLst>
            </p:cNvPr>
            <p:cNvSpPr/>
            <p:nvPr/>
          </p:nvSpPr>
          <p:spPr>
            <a:xfrm>
              <a:off x="3664206" y="151048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D970E3FB-DFC0-4671-AF30-58BDA8019486}"/>
                </a:ext>
              </a:extLst>
            </p:cNvPr>
            <p:cNvSpPr/>
            <p:nvPr/>
          </p:nvSpPr>
          <p:spPr>
            <a:xfrm>
              <a:off x="3210227" y="172410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EE072F64-9BD1-48BC-9801-655139B4847B}"/>
                </a:ext>
              </a:extLst>
            </p:cNvPr>
            <p:cNvSpPr/>
            <p:nvPr/>
          </p:nvSpPr>
          <p:spPr>
            <a:xfrm>
              <a:off x="3434490" y="1725197"/>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942E4B1F-7859-40EA-9EF5-181BAFF93CBE}"/>
                </a:ext>
              </a:extLst>
            </p:cNvPr>
            <p:cNvSpPr/>
            <p:nvPr/>
          </p:nvSpPr>
          <p:spPr>
            <a:xfrm>
              <a:off x="3653300" y="1727492"/>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134C430B-EED8-4918-B9DD-1225B0E41A4A}"/>
                </a:ext>
              </a:extLst>
            </p:cNvPr>
            <p:cNvSpPr/>
            <p:nvPr/>
          </p:nvSpPr>
          <p:spPr>
            <a:xfrm>
              <a:off x="3215680" y="1945199"/>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BF58C873-0F48-4EAB-A0F5-32EA458B02E5}"/>
                </a:ext>
              </a:extLst>
            </p:cNvPr>
            <p:cNvSpPr/>
            <p:nvPr/>
          </p:nvSpPr>
          <p:spPr>
            <a:xfrm>
              <a:off x="3439943" y="194629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C8D82C56-7092-4770-81E4-2FD47D90151C}"/>
                </a:ext>
              </a:extLst>
            </p:cNvPr>
            <p:cNvSpPr/>
            <p:nvPr/>
          </p:nvSpPr>
          <p:spPr>
            <a:xfrm>
              <a:off x="3658753" y="194858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66589FA0-0E38-46B6-A810-076EE38EF551}"/>
                </a:ext>
              </a:extLst>
            </p:cNvPr>
            <p:cNvSpPr/>
            <p:nvPr/>
          </p:nvSpPr>
          <p:spPr>
            <a:xfrm>
              <a:off x="3852010" y="1282609"/>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3D4EAB21-3FDB-419E-B1DE-006853034E30}"/>
                </a:ext>
              </a:extLst>
            </p:cNvPr>
            <p:cNvSpPr/>
            <p:nvPr/>
          </p:nvSpPr>
          <p:spPr>
            <a:xfrm>
              <a:off x="4076273" y="128370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30C3419C-0351-4EC4-ACCC-B370BC838A4B}"/>
                </a:ext>
              </a:extLst>
            </p:cNvPr>
            <p:cNvSpPr/>
            <p:nvPr/>
          </p:nvSpPr>
          <p:spPr>
            <a:xfrm>
              <a:off x="4295083" y="128599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D7478346-DDB3-4E07-B188-2B7A762151C8}"/>
                </a:ext>
              </a:extLst>
            </p:cNvPr>
            <p:cNvSpPr/>
            <p:nvPr/>
          </p:nvSpPr>
          <p:spPr>
            <a:xfrm>
              <a:off x="3857463" y="1503705"/>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57BC32D6-CFA3-4430-889B-4A04E276C7B2}"/>
                </a:ext>
              </a:extLst>
            </p:cNvPr>
            <p:cNvSpPr/>
            <p:nvPr/>
          </p:nvSpPr>
          <p:spPr>
            <a:xfrm>
              <a:off x="4081726" y="1504799"/>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CF2FE5A3-0926-4A9C-BB18-B1253DBA5AC4}"/>
                </a:ext>
              </a:extLst>
            </p:cNvPr>
            <p:cNvSpPr/>
            <p:nvPr/>
          </p:nvSpPr>
          <p:spPr>
            <a:xfrm>
              <a:off x="4300536" y="1507094"/>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E1A2035A-0EE3-497A-941B-5AD7319A2FA2}"/>
                </a:ext>
              </a:extLst>
            </p:cNvPr>
            <p:cNvSpPr/>
            <p:nvPr/>
          </p:nvSpPr>
          <p:spPr>
            <a:xfrm>
              <a:off x="3846557" y="1720714"/>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7BE17BCD-8D1C-407F-BC6D-C6684E0BC07B}"/>
                </a:ext>
              </a:extLst>
            </p:cNvPr>
            <p:cNvSpPr/>
            <p:nvPr/>
          </p:nvSpPr>
          <p:spPr>
            <a:xfrm>
              <a:off x="4070820" y="172180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355700FB-A83F-4D9A-B5B9-08FB0A390B31}"/>
                </a:ext>
              </a:extLst>
            </p:cNvPr>
            <p:cNvSpPr/>
            <p:nvPr/>
          </p:nvSpPr>
          <p:spPr>
            <a:xfrm>
              <a:off x="4289630" y="172410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A06E5785-21D7-4457-80A8-3E84729B427E}"/>
                </a:ext>
              </a:extLst>
            </p:cNvPr>
            <p:cNvSpPr/>
            <p:nvPr/>
          </p:nvSpPr>
          <p:spPr>
            <a:xfrm>
              <a:off x="3852010" y="194181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35FADEF6-6F70-4508-AF4D-FFFC090F32DE}"/>
                </a:ext>
              </a:extLst>
            </p:cNvPr>
            <p:cNvSpPr/>
            <p:nvPr/>
          </p:nvSpPr>
          <p:spPr>
            <a:xfrm>
              <a:off x="4076273" y="1942904"/>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534CFDFC-98DB-4786-BDB9-858B2286B140}"/>
                </a:ext>
              </a:extLst>
            </p:cNvPr>
            <p:cNvSpPr/>
            <p:nvPr/>
          </p:nvSpPr>
          <p:spPr>
            <a:xfrm>
              <a:off x="4295083" y="1945199"/>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5" name="TextBox 124">
            <a:extLst>
              <a:ext uri="{FF2B5EF4-FFF2-40B4-BE49-F238E27FC236}">
                <a16:creationId xmlns:a16="http://schemas.microsoft.com/office/drawing/2014/main" id="{D776D975-9C21-4CC1-9377-2C6CE9F8003A}"/>
              </a:ext>
            </a:extLst>
          </p:cNvPr>
          <p:cNvSpPr txBox="1"/>
          <p:nvPr/>
        </p:nvSpPr>
        <p:spPr>
          <a:xfrm>
            <a:off x="4159695" y="2317423"/>
            <a:ext cx="3872066" cy="1323439"/>
          </a:xfrm>
          <a:prstGeom prst="rect">
            <a:avLst/>
          </a:prstGeom>
          <a:noFill/>
        </p:spPr>
        <p:txBody>
          <a:bodyPr wrap="square" rtlCol="0">
            <a:spAutoFit/>
          </a:bodyPr>
          <a:lstStyle/>
          <a:p>
            <a:pPr algn="ctr"/>
            <a:r>
              <a:rPr lang="en-US" sz="8000" dirty="0">
                <a:solidFill>
                  <a:schemeClr val="accent2"/>
                </a:solidFill>
                <a:latin typeface="+mj-lt"/>
              </a:rPr>
              <a:t>TEACH</a:t>
            </a:r>
          </a:p>
        </p:txBody>
      </p:sp>
    </p:spTree>
    <p:custDataLst>
      <p:tags r:id="rId1"/>
    </p:custDataLst>
    <p:extLst>
      <p:ext uri="{BB962C8B-B14F-4D97-AF65-F5344CB8AC3E}">
        <p14:creationId xmlns:p14="http://schemas.microsoft.com/office/powerpoint/2010/main" val="802010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6774054-2B18-4A01-A812-B6B2131423A9}"/>
              </a:ext>
            </a:extLst>
          </p:cNvPr>
          <p:cNvGraphicFramePr>
            <a:graphicFrameLocks noGrp="1"/>
          </p:cNvGraphicFramePr>
          <p:nvPr>
            <p:extLst>
              <p:ext uri="{D42A27DB-BD31-4B8C-83A1-F6EECF244321}">
                <p14:modId xmlns:p14="http://schemas.microsoft.com/office/powerpoint/2010/main" val="1231549947"/>
              </p:ext>
            </p:extLst>
          </p:nvPr>
        </p:nvGraphicFramePr>
        <p:xfrm>
          <a:off x="0" y="1"/>
          <a:ext cx="4079776" cy="6858001"/>
        </p:xfrm>
        <a:graphic>
          <a:graphicData uri="http://schemas.openxmlformats.org/drawingml/2006/table">
            <a:tbl>
              <a:tblPr firstRow="1" bandRow="1">
                <a:tableStyleId>{3B4B98B0-60AC-42C2-AFA5-B58CD77FA1E5}</a:tableStyleId>
              </a:tblPr>
              <a:tblGrid>
                <a:gridCol w="2039888">
                  <a:extLst>
                    <a:ext uri="{9D8B030D-6E8A-4147-A177-3AD203B41FA5}">
                      <a16:colId xmlns:a16="http://schemas.microsoft.com/office/drawing/2014/main" val="2393977784"/>
                    </a:ext>
                  </a:extLst>
                </a:gridCol>
                <a:gridCol w="2039888">
                  <a:extLst>
                    <a:ext uri="{9D8B030D-6E8A-4147-A177-3AD203B41FA5}">
                      <a16:colId xmlns:a16="http://schemas.microsoft.com/office/drawing/2014/main" val="3996455299"/>
                    </a:ext>
                  </a:extLst>
                </a:gridCol>
              </a:tblGrid>
              <a:tr h="1027984">
                <a:tc>
                  <a:txBody>
                    <a:bodyPr/>
                    <a:lstStyle/>
                    <a:p>
                      <a:r>
                        <a:rPr lang="en-US" dirty="0"/>
                        <a:t>Date: </a:t>
                      </a:r>
                      <a:endParaRPr lang="en-US" b="0" dirty="0"/>
                    </a:p>
                  </a:txBody>
                  <a:tcPr/>
                </a:tc>
                <a:tc>
                  <a:txBody>
                    <a:bodyPr/>
                    <a:lstStyle/>
                    <a:p>
                      <a:r>
                        <a:rPr lang="en-US" dirty="0"/>
                        <a:t>10/8/2018</a:t>
                      </a:r>
                    </a:p>
                  </a:txBody>
                  <a:tcPr/>
                </a:tc>
                <a:extLst>
                  <a:ext uri="{0D108BD9-81ED-4DB2-BD59-A6C34878D82A}">
                    <a16:rowId xmlns:a16="http://schemas.microsoft.com/office/drawing/2014/main" val="1827205256"/>
                  </a:ext>
                </a:extLst>
              </a:tr>
              <a:tr h="1027984">
                <a:tc>
                  <a:txBody>
                    <a:bodyPr/>
                    <a:lstStyle/>
                    <a:p>
                      <a:r>
                        <a:rPr lang="en-US" dirty="0"/>
                        <a:t>Course Name:</a:t>
                      </a:r>
                    </a:p>
                  </a:txBody>
                  <a:tcPr/>
                </a:tc>
                <a:tc>
                  <a:txBody>
                    <a:bodyPr/>
                    <a:lstStyle/>
                    <a:p>
                      <a:r>
                        <a:rPr lang="en-US" dirty="0"/>
                        <a:t>Become An IDOL</a:t>
                      </a:r>
                    </a:p>
                  </a:txBody>
                  <a:tcPr/>
                </a:tc>
                <a:extLst>
                  <a:ext uri="{0D108BD9-81ED-4DB2-BD59-A6C34878D82A}">
                    <a16:rowId xmlns:a16="http://schemas.microsoft.com/office/drawing/2014/main" val="754848133"/>
                  </a:ext>
                </a:extLst>
              </a:tr>
              <a:tr h="1027984">
                <a:tc>
                  <a:txBody>
                    <a:bodyPr/>
                    <a:lstStyle/>
                    <a:p>
                      <a:r>
                        <a:rPr lang="en-US" dirty="0"/>
                        <a:t>Module #:</a:t>
                      </a:r>
                    </a:p>
                  </a:txBody>
                  <a:tcPr/>
                </a:tc>
                <a:tc>
                  <a:txBody>
                    <a:bodyPr/>
                    <a:lstStyle/>
                    <a:p>
                      <a:r>
                        <a:rPr lang="en-US" dirty="0"/>
                        <a:t>6. Development</a:t>
                      </a:r>
                    </a:p>
                  </a:txBody>
                  <a:tcPr/>
                </a:tc>
                <a:extLst>
                  <a:ext uri="{0D108BD9-81ED-4DB2-BD59-A6C34878D82A}">
                    <a16:rowId xmlns:a16="http://schemas.microsoft.com/office/drawing/2014/main" val="8027238"/>
                  </a:ext>
                </a:extLst>
              </a:tr>
              <a:tr h="1027984">
                <a:tc>
                  <a:txBody>
                    <a:bodyPr/>
                    <a:lstStyle/>
                    <a:p>
                      <a:r>
                        <a:rPr lang="en-US" dirty="0"/>
                        <a:t>Module Section Title (Subtopic):</a:t>
                      </a:r>
                    </a:p>
                  </a:txBody>
                  <a:tcPr/>
                </a:tc>
                <a:tc>
                  <a:txBody>
                    <a:bodyPr/>
                    <a:lstStyle/>
                    <a:p>
                      <a:r>
                        <a:rPr lang="en-US" dirty="0"/>
                        <a:t>Storyboarding</a:t>
                      </a:r>
                    </a:p>
                  </a:txBody>
                  <a:tcPr/>
                </a:tc>
                <a:extLst>
                  <a:ext uri="{0D108BD9-81ED-4DB2-BD59-A6C34878D82A}">
                    <a16:rowId xmlns:a16="http://schemas.microsoft.com/office/drawing/2014/main" val="1671195035"/>
                  </a:ext>
                </a:extLst>
              </a:tr>
              <a:tr h="1027984">
                <a:tc>
                  <a:txBody>
                    <a:bodyPr/>
                    <a:lstStyle/>
                    <a:p>
                      <a:r>
                        <a:rPr lang="en-US" dirty="0"/>
                        <a:t>Slide/Screen Title:</a:t>
                      </a:r>
                    </a:p>
                  </a:txBody>
                  <a:tcPr/>
                </a:tc>
                <a:tc>
                  <a:txBody>
                    <a:bodyPr/>
                    <a:lstStyle/>
                    <a:p>
                      <a:r>
                        <a:rPr lang="en-US" dirty="0"/>
                        <a:t>Storyboard Example 6.a</a:t>
                      </a:r>
                    </a:p>
                  </a:txBody>
                  <a:tcPr/>
                </a:tc>
                <a:extLst>
                  <a:ext uri="{0D108BD9-81ED-4DB2-BD59-A6C34878D82A}">
                    <a16:rowId xmlns:a16="http://schemas.microsoft.com/office/drawing/2014/main" val="2280316045"/>
                  </a:ext>
                </a:extLst>
              </a:tr>
              <a:tr h="1718081">
                <a:tc>
                  <a:txBody>
                    <a:bodyPr/>
                    <a:lstStyle/>
                    <a:p>
                      <a:r>
                        <a:rPr lang="en-US" dirty="0"/>
                        <a:t>Navigation Notes:</a:t>
                      </a:r>
                    </a:p>
                  </a:txBody>
                  <a:tcPr>
                    <a:solidFill>
                      <a:schemeClr val="accent2">
                        <a:alpha val="20000"/>
                      </a:schemeClr>
                    </a:solidFill>
                  </a:tcPr>
                </a:tc>
                <a:tc>
                  <a:txBody>
                    <a:bodyPr/>
                    <a:lstStyle/>
                    <a:p>
                      <a:r>
                        <a:rPr lang="en-US" sz="1200" dirty="0"/>
                        <a:t>Each square in the icon image highlights and shows a hand cursor. All four link/branch to the storyboard comic book example video (optional interaction). Auto next when audio ends.</a:t>
                      </a:r>
                    </a:p>
                  </a:txBody>
                  <a:tcPr>
                    <a:solidFill>
                      <a:schemeClr val="accent2">
                        <a:alpha val="20000"/>
                      </a:schemeClr>
                    </a:solidFill>
                  </a:tcPr>
                </a:tc>
                <a:extLst>
                  <a:ext uri="{0D108BD9-81ED-4DB2-BD59-A6C34878D82A}">
                    <a16:rowId xmlns:a16="http://schemas.microsoft.com/office/drawing/2014/main" val="1531258156"/>
                  </a:ext>
                </a:extLst>
              </a:tr>
            </a:tbl>
          </a:graphicData>
        </a:graphic>
      </p:graphicFrame>
      <p:graphicFrame>
        <p:nvGraphicFramePr>
          <p:cNvPr id="6" name="Table 5">
            <a:extLst>
              <a:ext uri="{FF2B5EF4-FFF2-40B4-BE49-F238E27FC236}">
                <a16:creationId xmlns:a16="http://schemas.microsoft.com/office/drawing/2014/main" id="{9F23106B-C135-415F-BDDF-02195121A10D}"/>
              </a:ext>
            </a:extLst>
          </p:cNvPr>
          <p:cNvGraphicFramePr>
            <a:graphicFrameLocks noGrp="1"/>
          </p:cNvGraphicFramePr>
          <p:nvPr>
            <p:extLst>
              <p:ext uri="{D42A27DB-BD31-4B8C-83A1-F6EECF244321}">
                <p14:modId xmlns:p14="http://schemas.microsoft.com/office/powerpoint/2010/main" val="1331043050"/>
              </p:ext>
            </p:extLst>
          </p:nvPr>
        </p:nvGraphicFramePr>
        <p:xfrm>
          <a:off x="4087664" y="0"/>
          <a:ext cx="8112224" cy="4577184"/>
        </p:xfrm>
        <a:graphic>
          <a:graphicData uri="http://schemas.openxmlformats.org/drawingml/2006/table">
            <a:tbl>
              <a:tblPr firstRow="1" bandRow="1">
                <a:tableStyleId>{5C22544A-7EE6-4342-B048-85BDC9FD1C3A}</a:tableStyleId>
              </a:tblPr>
              <a:tblGrid>
                <a:gridCol w="8112224">
                  <a:extLst>
                    <a:ext uri="{9D8B030D-6E8A-4147-A177-3AD203B41FA5}">
                      <a16:colId xmlns:a16="http://schemas.microsoft.com/office/drawing/2014/main" val="1817473580"/>
                    </a:ext>
                  </a:extLst>
                </a:gridCol>
              </a:tblGrid>
              <a:tr h="694769">
                <a:tc>
                  <a:txBody>
                    <a:bodyPr/>
                    <a:lstStyle/>
                    <a:p>
                      <a:r>
                        <a:rPr lang="en-US" dirty="0"/>
                        <a:t>Graphics and Slide Text:</a:t>
                      </a:r>
                    </a:p>
                  </a:txBody>
                  <a:tcPr/>
                </a:tc>
                <a:extLst>
                  <a:ext uri="{0D108BD9-81ED-4DB2-BD59-A6C34878D82A}">
                    <a16:rowId xmlns:a16="http://schemas.microsoft.com/office/drawing/2014/main" val="1115567322"/>
                  </a:ext>
                </a:extLst>
              </a:tr>
              <a:tr h="3882415">
                <a:tc>
                  <a: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txBody>
                  <a:tcPr>
                    <a:blipFill dpi="0" rotWithShape="1">
                      <a:blip r:embed="rId3">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2068618272"/>
                  </a:ext>
                </a:extLst>
              </a:tr>
            </a:tbl>
          </a:graphicData>
        </a:graphic>
      </p:graphicFrame>
      <p:graphicFrame>
        <p:nvGraphicFramePr>
          <p:cNvPr id="7" name="Table 6">
            <a:extLst>
              <a:ext uri="{FF2B5EF4-FFF2-40B4-BE49-F238E27FC236}">
                <a16:creationId xmlns:a16="http://schemas.microsoft.com/office/drawing/2014/main" id="{FAF411C1-28C8-4628-8EE1-8164A8BF5E6D}"/>
              </a:ext>
            </a:extLst>
          </p:cNvPr>
          <p:cNvGraphicFramePr>
            <a:graphicFrameLocks noGrp="1"/>
          </p:cNvGraphicFramePr>
          <p:nvPr>
            <p:extLst>
              <p:ext uri="{D42A27DB-BD31-4B8C-83A1-F6EECF244321}">
                <p14:modId xmlns:p14="http://schemas.microsoft.com/office/powerpoint/2010/main" val="3496542490"/>
              </p:ext>
            </p:extLst>
          </p:nvPr>
        </p:nvGraphicFramePr>
        <p:xfrm>
          <a:off x="4079776" y="4587404"/>
          <a:ext cx="8128000" cy="148590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098148039"/>
                    </a:ext>
                  </a:extLst>
                </a:gridCol>
              </a:tblGrid>
              <a:tr h="1136724">
                <a:tc>
                  <a:txBody>
                    <a:bodyPr/>
                    <a:lstStyle/>
                    <a:p>
                      <a:pPr rtl="0"/>
                      <a:r>
                        <a:rPr lang="en-US" dirty="0">
                          <a:solidFill>
                            <a:schemeClr val="tx1"/>
                          </a:solidFill>
                        </a:rPr>
                        <a:t>Narration/Voiceover and Sound FX: </a:t>
                      </a:r>
                    </a:p>
                    <a:p>
                      <a:pPr marL="228600" indent="-228600" rtl="0">
                        <a:buFont typeface="+mj-lt"/>
                        <a:buAutoNum type="arabicPeriod"/>
                      </a:pPr>
                      <a:r>
                        <a:rPr lang="en-US" sz="1050" b="0" i="0" u="none" strike="noStrike" kern="1200" dirty="0">
                          <a:solidFill>
                            <a:schemeClr val="tx1"/>
                          </a:solidFill>
                          <a:effectLst/>
                          <a:latin typeface="+mn-lt"/>
                          <a:ea typeface="+mn-ea"/>
                          <a:cs typeface="+mn-cs"/>
                        </a:rPr>
                        <a:t>A storyboard is a tool for sketching out how an </a:t>
                      </a:r>
                      <a:r>
                        <a:rPr lang="en-US" sz="1050" b="0" i="0" u="none" strike="noStrike" kern="1200" dirty="0" err="1">
                          <a:solidFill>
                            <a:schemeClr val="tx1"/>
                          </a:solidFill>
                          <a:effectLst/>
                          <a:latin typeface="+mn-lt"/>
                          <a:ea typeface="+mn-ea"/>
                          <a:cs typeface="+mn-cs"/>
                        </a:rPr>
                        <a:t>elearning</a:t>
                      </a:r>
                      <a:r>
                        <a:rPr lang="en-US" sz="1050" b="0" i="0" u="none" strike="noStrike" kern="1200" dirty="0">
                          <a:solidFill>
                            <a:schemeClr val="tx1"/>
                          </a:solidFill>
                          <a:effectLst/>
                          <a:latin typeface="+mn-lt"/>
                          <a:ea typeface="+mn-ea"/>
                          <a:cs typeface="+mn-cs"/>
                        </a:rPr>
                        <a:t> course will unfold, shot by shot. It looks like a comic strip. Each slide represents a single shot. </a:t>
                      </a:r>
                    </a:p>
                    <a:p>
                      <a:pPr marL="228600" indent="-228600" rtl="0">
                        <a:buFont typeface="+mj-lt"/>
                        <a:buAutoNum type="arabicPeriod"/>
                      </a:pPr>
                      <a:r>
                        <a:rPr lang="en-US" sz="1050" b="0" i="0" u="none" strike="noStrike" kern="1200" dirty="0">
                          <a:solidFill>
                            <a:schemeClr val="tx1"/>
                          </a:solidFill>
                          <a:effectLst/>
                          <a:latin typeface="+mn-lt"/>
                          <a:ea typeface="+mn-ea"/>
                          <a:cs typeface="+mn-cs"/>
                        </a:rPr>
                        <a:t>It shows who or what is in the scene, what’s being said, and any text or graphics that appear on the screen. As you read through a storyboard, you should be able to “see” the video playing in your head.</a:t>
                      </a:r>
                    </a:p>
                    <a:p>
                      <a:pPr rtl="0"/>
                      <a:r>
                        <a:rPr lang="en-US" sz="1050" b="1" i="0" u="none" strike="noStrike" kern="1200" dirty="0">
                          <a:solidFill>
                            <a:schemeClr val="tx1"/>
                          </a:solidFill>
                          <a:effectLst/>
                          <a:latin typeface="+mn-lt"/>
                          <a:ea typeface="+mn-ea"/>
                          <a:cs typeface="+mn-cs"/>
                        </a:rPr>
                        <a:t>*include whooshing sounds to animations</a:t>
                      </a:r>
                      <a:endParaRPr lang="en-US" sz="1050" b="1" dirty="0">
                        <a:solidFill>
                          <a:schemeClr val="tx1"/>
                        </a:solidFill>
                        <a:effectLst/>
                      </a:endParaRPr>
                    </a:p>
                    <a:p>
                      <a:br>
                        <a:rPr lang="en-US" sz="1050" dirty="0">
                          <a:solidFill>
                            <a:schemeClr val="tx1"/>
                          </a:solidFill>
                        </a:rPr>
                      </a:br>
                      <a:endParaRPr lang="en-US" sz="1050" dirty="0">
                        <a:solidFill>
                          <a:schemeClr val="tx1"/>
                        </a:solidFill>
                      </a:endParaRPr>
                    </a:p>
                  </a:txBody>
                  <a:tcPr>
                    <a:solidFill>
                      <a:schemeClr val="accent3"/>
                    </a:solidFill>
                  </a:tcPr>
                </a:tc>
                <a:extLst>
                  <a:ext uri="{0D108BD9-81ED-4DB2-BD59-A6C34878D82A}">
                    <a16:rowId xmlns:a16="http://schemas.microsoft.com/office/drawing/2014/main" val="2389310195"/>
                  </a:ext>
                </a:extLst>
              </a:tr>
            </a:tbl>
          </a:graphicData>
        </a:graphic>
      </p:graphicFrame>
      <p:graphicFrame>
        <p:nvGraphicFramePr>
          <p:cNvPr id="8" name="Table 7">
            <a:extLst>
              <a:ext uri="{FF2B5EF4-FFF2-40B4-BE49-F238E27FC236}">
                <a16:creationId xmlns:a16="http://schemas.microsoft.com/office/drawing/2014/main" id="{FE21B247-2754-465B-AEE7-CE586566949D}"/>
              </a:ext>
            </a:extLst>
          </p:cNvPr>
          <p:cNvGraphicFramePr>
            <a:graphicFrameLocks noGrp="1"/>
          </p:cNvGraphicFramePr>
          <p:nvPr>
            <p:extLst>
              <p:ext uri="{D42A27DB-BD31-4B8C-83A1-F6EECF244321}">
                <p14:modId xmlns:p14="http://schemas.microsoft.com/office/powerpoint/2010/main" val="3951620717"/>
              </p:ext>
            </p:extLst>
          </p:nvPr>
        </p:nvGraphicFramePr>
        <p:xfrm>
          <a:off x="4087664" y="5730404"/>
          <a:ext cx="8112224" cy="1136724"/>
        </p:xfrm>
        <a:graphic>
          <a:graphicData uri="http://schemas.openxmlformats.org/drawingml/2006/table">
            <a:tbl>
              <a:tblPr firstRow="1" bandRow="1">
                <a:tableStyleId>{5C22544A-7EE6-4342-B048-85BDC9FD1C3A}</a:tableStyleId>
              </a:tblPr>
              <a:tblGrid>
                <a:gridCol w="8112224">
                  <a:extLst>
                    <a:ext uri="{9D8B030D-6E8A-4147-A177-3AD203B41FA5}">
                      <a16:colId xmlns:a16="http://schemas.microsoft.com/office/drawing/2014/main" val="1381268321"/>
                    </a:ext>
                  </a:extLst>
                </a:gridCol>
              </a:tblGrid>
              <a:tr h="1136724">
                <a:tc>
                  <a:txBody>
                    <a:bodyPr/>
                    <a:lstStyle/>
                    <a:p>
                      <a:r>
                        <a:rPr lang="en-US" dirty="0"/>
                        <a:t>Animation: </a:t>
                      </a:r>
                    </a:p>
                    <a:p>
                      <a:pPr marL="342900" indent="-342900">
                        <a:buAutoNum type="arabicPeriod"/>
                      </a:pPr>
                      <a:r>
                        <a:rPr lang="en-US" sz="1100" dirty="0"/>
                        <a:t>Slide left and slide right the dots and squiggle lines at the same time.</a:t>
                      </a:r>
                    </a:p>
                    <a:p>
                      <a:pPr marL="342900" indent="-342900">
                        <a:buAutoNum type="arabicPeriod"/>
                      </a:pPr>
                      <a:r>
                        <a:rPr lang="en-US" sz="1100" dirty="0"/>
                        <a:t>Wipe and fade enter the dashed arrows and circles in succession with pencil last during “sketching out how…shot by shot”.</a:t>
                      </a:r>
                    </a:p>
                    <a:p>
                      <a:pPr marL="342900" indent="-342900">
                        <a:buAutoNum type="arabicPeriod"/>
                      </a:pPr>
                      <a:r>
                        <a:rPr lang="en-US" sz="1100" dirty="0"/>
                        <a:t>Flip down words starting at the top with Instructional Design &amp; Online Learning to the last line.</a:t>
                      </a:r>
                    </a:p>
                    <a:p>
                      <a:pPr marL="0" indent="0">
                        <a:buNone/>
                      </a:pPr>
                      <a:r>
                        <a:rPr lang="en-US" sz="1100" dirty="0"/>
                        <a:t>*Logo stays the entire slide duration.</a:t>
                      </a:r>
                    </a:p>
                  </a:txBody>
                  <a:tcPr/>
                </a:tc>
                <a:extLst>
                  <a:ext uri="{0D108BD9-81ED-4DB2-BD59-A6C34878D82A}">
                    <a16:rowId xmlns:a16="http://schemas.microsoft.com/office/drawing/2014/main" val="3206677029"/>
                  </a:ext>
                </a:extLst>
              </a:tr>
            </a:tbl>
          </a:graphicData>
        </a:graphic>
      </p:graphicFrame>
      <p:graphicFrame>
        <p:nvGraphicFramePr>
          <p:cNvPr id="9" name="Table 8">
            <a:extLst>
              <a:ext uri="{FF2B5EF4-FFF2-40B4-BE49-F238E27FC236}">
                <a16:creationId xmlns:a16="http://schemas.microsoft.com/office/drawing/2014/main" id="{EEA1AADB-076E-4CB6-83A4-CEF2FDDE5D6B}"/>
              </a:ext>
            </a:extLst>
          </p:cNvPr>
          <p:cNvGraphicFramePr>
            <a:graphicFrameLocks noGrp="1"/>
          </p:cNvGraphicFramePr>
          <p:nvPr>
            <p:extLst>
              <p:ext uri="{D42A27DB-BD31-4B8C-83A1-F6EECF244321}">
                <p14:modId xmlns:p14="http://schemas.microsoft.com/office/powerpoint/2010/main" val="3427110736"/>
              </p:ext>
            </p:extLst>
          </p:nvPr>
        </p:nvGraphicFramePr>
        <p:xfrm>
          <a:off x="10504264" y="3997018"/>
          <a:ext cx="1703512" cy="548640"/>
        </p:xfrm>
        <a:graphic>
          <a:graphicData uri="http://schemas.openxmlformats.org/drawingml/2006/table">
            <a:tbl>
              <a:tblPr firstRow="1" bandRow="1">
                <a:tableStyleId>{5C22544A-7EE6-4342-B048-85BDC9FD1C3A}</a:tableStyleId>
              </a:tblPr>
              <a:tblGrid>
                <a:gridCol w="1703512">
                  <a:extLst>
                    <a:ext uri="{9D8B030D-6E8A-4147-A177-3AD203B41FA5}">
                      <a16:colId xmlns:a16="http://schemas.microsoft.com/office/drawing/2014/main" val="3715575578"/>
                    </a:ext>
                  </a:extLst>
                </a:gridCol>
              </a:tblGrid>
              <a:tr h="493240">
                <a:tc>
                  <a:txBody>
                    <a:bodyPr/>
                    <a:lstStyle/>
                    <a:p>
                      <a:r>
                        <a:rPr lang="en-US" sz="1200" dirty="0">
                          <a:solidFill>
                            <a:schemeClr val="tx2"/>
                          </a:solidFill>
                        </a:rPr>
                        <a:t>Client logo:</a:t>
                      </a:r>
                    </a:p>
                    <a:p>
                      <a:endParaRPr lang="en-US" dirty="0"/>
                    </a:p>
                  </a:txBody>
                  <a:tcPr>
                    <a:noFill/>
                  </a:tcPr>
                </a:tc>
                <a:extLst>
                  <a:ext uri="{0D108BD9-81ED-4DB2-BD59-A6C34878D82A}">
                    <a16:rowId xmlns:a16="http://schemas.microsoft.com/office/drawing/2014/main" val="2452644658"/>
                  </a:ext>
                </a:extLst>
              </a:tr>
            </a:tbl>
          </a:graphicData>
        </a:graphic>
      </p:graphicFrame>
      <p:pic>
        <p:nvPicPr>
          <p:cNvPr id="21" name="Picture 20">
            <a:extLst>
              <a:ext uri="{FF2B5EF4-FFF2-40B4-BE49-F238E27FC236}">
                <a16:creationId xmlns:a16="http://schemas.microsoft.com/office/drawing/2014/main" id="{B48B64D1-8E56-42D0-8486-DAC698923E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76272" y="4199740"/>
            <a:ext cx="1631504" cy="339047"/>
          </a:xfrm>
          <a:prstGeom prst="rect">
            <a:avLst/>
          </a:prstGeom>
        </p:spPr>
      </p:pic>
    </p:spTree>
    <p:custDataLst>
      <p:tags r:id="rId1"/>
    </p:custDataLst>
    <p:extLst>
      <p:ext uri="{BB962C8B-B14F-4D97-AF65-F5344CB8AC3E}">
        <p14:creationId xmlns:p14="http://schemas.microsoft.com/office/powerpoint/2010/main" val="254927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Description generated with very high confidence">
            <a:extLst>
              <a:ext uri="{FF2B5EF4-FFF2-40B4-BE49-F238E27FC236}">
                <a16:creationId xmlns:a16="http://schemas.microsoft.com/office/drawing/2014/main" id="{D6099747-B4A5-47BF-A949-09E66838C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EDA8630F-108C-4133-B682-6F24A2D624A8}"/>
              </a:ext>
            </a:extLst>
          </p:cNvPr>
          <p:cNvSpPr/>
          <p:nvPr/>
        </p:nvSpPr>
        <p:spPr>
          <a:xfrm>
            <a:off x="2423592" y="2366120"/>
            <a:ext cx="7344816" cy="3267744"/>
          </a:xfrm>
          <a:prstGeom prst="round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8FBF0EE-8D55-4257-B323-91C57CCB54F4}"/>
              </a:ext>
            </a:extLst>
          </p:cNvPr>
          <p:cNvSpPr/>
          <p:nvPr/>
        </p:nvSpPr>
        <p:spPr>
          <a:xfrm>
            <a:off x="7968208" y="1673424"/>
            <a:ext cx="2088232" cy="187220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logo&#10;&#10;Description generated with very high confidence">
            <a:extLst>
              <a:ext uri="{FF2B5EF4-FFF2-40B4-BE49-F238E27FC236}">
                <a16:creationId xmlns:a16="http://schemas.microsoft.com/office/drawing/2014/main" id="{DD58B199-53AE-473A-87DC-6FA826308B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923584" y="160932"/>
            <a:ext cx="2276872" cy="2276872"/>
          </a:xfrm>
          <a:prstGeom prst="rect">
            <a:avLst/>
          </a:prstGeom>
        </p:spPr>
      </p:pic>
      <p:grpSp>
        <p:nvGrpSpPr>
          <p:cNvPr id="8" name="Group 7">
            <a:extLst>
              <a:ext uri="{FF2B5EF4-FFF2-40B4-BE49-F238E27FC236}">
                <a16:creationId xmlns:a16="http://schemas.microsoft.com/office/drawing/2014/main" id="{560E9616-8644-41D3-B152-B4ADBF2955A8}"/>
              </a:ext>
            </a:extLst>
          </p:cNvPr>
          <p:cNvGrpSpPr/>
          <p:nvPr/>
        </p:nvGrpSpPr>
        <p:grpSpPr>
          <a:xfrm>
            <a:off x="-2704" y="0"/>
            <a:ext cx="2930352" cy="1628800"/>
            <a:chOff x="3210227" y="1282609"/>
            <a:chExt cx="1162317" cy="737987"/>
          </a:xfrm>
        </p:grpSpPr>
        <p:sp>
          <p:nvSpPr>
            <p:cNvPr id="9" name="Oval 8">
              <a:extLst>
                <a:ext uri="{FF2B5EF4-FFF2-40B4-BE49-F238E27FC236}">
                  <a16:creationId xmlns:a16="http://schemas.microsoft.com/office/drawing/2014/main" id="{24E0A47E-F9DB-48D8-B0EA-CEC566F78714}"/>
                </a:ext>
              </a:extLst>
            </p:cNvPr>
            <p:cNvSpPr/>
            <p:nvPr/>
          </p:nvSpPr>
          <p:spPr>
            <a:xfrm>
              <a:off x="3215680" y="128599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B1C7877-71C0-41E3-9534-CFF160AC40A2}"/>
                </a:ext>
              </a:extLst>
            </p:cNvPr>
            <p:cNvSpPr/>
            <p:nvPr/>
          </p:nvSpPr>
          <p:spPr>
            <a:xfrm>
              <a:off x="3439943" y="1287092"/>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A4D0929-B8FF-4208-B967-ECE2B3AA6FBF}"/>
                </a:ext>
              </a:extLst>
            </p:cNvPr>
            <p:cNvSpPr/>
            <p:nvPr/>
          </p:nvSpPr>
          <p:spPr>
            <a:xfrm>
              <a:off x="3658753" y="1289387"/>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354646A-3EC9-4A10-84CC-09F92D150241}"/>
                </a:ext>
              </a:extLst>
            </p:cNvPr>
            <p:cNvSpPr/>
            <p:nvPr/>
          </p:nvSpPr>
          <p:spPr>
            <a:xfrm>
              <a:off x="3221133" y="1507094"/>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4A86C1F-FC52-44BE-92F9-E90E9B4DC2C9}"/>
                </a:ext>
              </a:extLst>
            </p:cNvPr>
            <p:cNvSpPr/>
            <p:nvPr/>
          </p:nvSpPr>
          <p:spPr>
            <a:xfrm>
              <a:off x="3445396" y="150818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916ACB3-EAD4-431C-B3FC-0729DF41F39D}"/>
                </a:ext>
              </a:extLst>
            </p:cNvPr>
            <p:cNvSpPr/>
            <p:nvPr/>
          </p:nvSpPr>
          <p:spPr>
            <a:xfrm>
              <a:off x="3664206" y="151048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1A71DAA-A044-4665-8B5C-ABD694E0EDEF}"/>
                </a:ext>
              </a:extLst>
            </p:cNvPr>
            <p:cNvSpPr/>
            <p:nvPr/>
          </p:nvSpPr>
          <p:spPr>
            <a:xfrm>
              <a:off x="3210227" y="172410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0D3A47C-ED23-430F-8557-BFF7CE5CD2FF}"/>
                </a:ext>
              </a:extLst>
            </p:cNvPr>
            <p:cNvSpPr/>
            <p:nvPr/>
          </p:nvSpPr>
          <p:spPr>
            <a:xfrm>
              <a:off x="3434490" y="1725197"/>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2E7E124-451D-4EC9-AED5-55A0D8141114}"/>
                </a:ext>
              </a:extLst>
            </p:cNvPr>
            <p:cNvSpPr/>
            <p:nvPr/>
          </p:nvSpPr>
          <p:spPr>
            <a:xfrm>
              <a:off x="3653300" y="1727492"/>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A0B23DA-47D7-4E2D-91CB-82428FBB9070}"/>
                </a:ext>
              </a:extLst>
            </p:cNvPr>
            <p:cNvSpPr/>
            <p:nvPr/>
          </p:nvSpPr>
          <p:spPr>
            <a:xfrm>
              <a:off x="3215680" y="1945199"/>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EF0BA93-E316-43D5-B06A-C8A3AC900A09}"/>
                </a:ext>
              </a:extLst>
            </p:cNvPr>
            <p:cNvSpPr/>
            <p:nvPr/>
          </p:nvSpPr>
          <p:spPr>
            <a:xfrm>
              <a:off x="3439943" y="194629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D910E22-255C-400A-94FD-C26C0D943EEE}"/>
                </a:ext>
              </a:extLst>
            </p:cNvPr>
            <p:cNvSpPr/>
            <p:nvPr/>
          </p:nvSpPr>
          <p:spPr>
            <a:xfrm>
              <a:off x="3658753" y="194858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B604D9F-DF0B-493B-8A73-ADF4B379F39E}"/>
                </a:ext>
              </a:extLst>
            </p:cNvPr>
            <p:cNvSpPr/>
            <p:nvPr/>
          </p:nvSpPr>
          <p:spPr>
            <a:xfrm>
              <a:off x="3852010" y="1282609"/>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32B8A15-8755-403D-AD9D-2FF0F0453DF2}"/>
                </a:ext>
              </a:extLst>
            </p:cNvPr>
            <p:cNvSpPr/>
            <p:nvPr/>
          </p:nvSpPr>
          <p:spPr>
            <a:xfrm>
              <a:off x="4076273" y="128370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6C22CBF-60BC-4813-AFC7-36BD24FF7A7A}"/>
                </a:ext>
              </a:extLst>
            </p:cNvPr>
            <p:cNvSpPr/>
            <p:nvPr/>
          </p:nvSpPr>
          <p:spPr>
            <a:xfrm>
              <a:off x="4295083" y="128599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6094D38-4BC4-401B-A07F-04A1BED6B5A4}"/>
                </a:ext>
              </a:extLst>
            </p:cNvPr>
            <p:cNvSpPr/>
            <p:nvPr/>
          </p:nvSpPr>
          <p:spPr>
            <a:xfrm>
              <a:off x="3857463" y="1503705"/>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A816B96-615A-4C21-A7B5-CAD239133B1C}"/>
                </a:ext>
              </a:extLst>
            </p:cNvPr>
            <p:cNvSpPr/>
            <p:nvPr/>
          </p:nvSpPr>
          <p:spPr>
            <a:xfrm>
              <a:off x="4081726" y="1504799"/>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8B49632B-10E2-4ACA-8B34-64EA5FD5B8BA}"/>
                </a:ext>
              </a:extLst>
            </p:cNvPr>
            <p:cNvSpPr/>
            <p:nvPr/>
          </p:nvSpPr>
          <p:spPr>
            <a:xfrm>
              <a:off x="4300536" y="1507094"/>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BE310F4-3404-4A69-BC54-D18EEA2C9E85}"/>
                </a:ext>
              </a:extLst>
            </p:cNvPr>
            <p:cNvSpPr/>
            <p:nvPr/>
          </p:nvSpPr>
          <p:spPr>
            <a:xfrm>
              <a:off x="3846557" y="1720714"/>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205DE67-C5D8-42E6-99BB-424B040B421F}"/>
                </a:ext>
              </a:extLst>
            </p:cNvPr>
            <p:cNvSpPr/>
            <p:nvPr/>
          </p:nvSpPr>
          <p:spPr>
            <a:xfrm>
              <a:off x="4070820" y="172180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A8D1983-9222-4DDA-A3C9-9570931D371A}"/>
                </a:ext>
              </a:extLst>
            </p:cNvPr>
            <p:cNvSpPr/>
            <p:nvPr/>
          </p:nvSpPr>
          <p:spPr>
            <a:xfrm>
              <a:off x="4289630" y="172410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C172B8D6-5243-45CB-BEE9-B5BD8C587D9C}"/>
                </a:ext>
              </a:extLst>
            </p:cNvPr>
            <p:cNvSpPr/>
            <p:nvPr/>
          </p:nvSpPr>
          <p:spPr>
            <a:xfrm>
              <a:off x="3852010" y="194181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2CE70AA-890F-42FE-B839-3E7FE06AEEDA}"/>
                </a:ext>
              </a:extLst>
            </p:cNvPr>
            <p:cNvSpPr/>
            <p:nvPr/>
          </p:nvSpPr>
          <p:spPr>
            <a:xfrm>
              <a:off x="4076273" y="1942904"/>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82DB151-D6B3-45D2-9837-C3F7C2A9FC9D}"/>
                </a:ext>
              </a:extLst>
            </p:cNvPr>
            <p:cNvSpPr/>
            <p:nvPr/>
          </p:nvSpPr>
          <p:spPr>
            <a:xfrm>
              <a:off x="4295083" y="1945199"/>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6C556BDC-C676-4432-A4F9-755EABBD6255}"/>
              </a:ext>
            </a:extLst>
          </p:cNvPr>
          <p:cNvGrpSpPr/>
          <p:nvPr/>
        </p:nvGrpSpPr>
        <p:grpSpPr>
          <a:xfrm rot="10800000">
            <a:off x="10532238" y="1271806"/>
            <a:ext cx="1641397" cy="1285997"/>
            <a:chOff x="0" y="332656"/>
            <a:chExt cx="2202832" cy="1285997"/>
          </a:xfrm>
          <a:solidFill>
            <a:schemeClr val="accent3"/>
          </a:solidFill>
        </p:grpSpPr>
        <p:grpSp>
          <p:nvGrpSpPr>
            <p:cNvPr id="34" name="Group 33">
              <a:extLst>
                <a:ext uri="{FF2B5EF4-FFF2-40B4-BE49-F238E27FC236}">
                  <a16:creationId xmlns:a16="http://schemas.microsoft.com/office/drawing/2014/main" id="{906642A6-3297-4E54-92E8-D3508FDBF1B4}"/>
                </a:ext>
              </a:extLst>
            </p:cNvPr>
            <p:cNvGrpSpPr/>
            <p:nvPr/>
          </p:nvGrpSpPr>
          <p:grpSpPr>
            <a:xfrm>
              <a:off x="0" y="332656"/>
              <a:ext cx="2202832" cy="288032"/>
              <a:chOff x="277044" y="1183060"/>
              <a:chExt cx="2202832" cy="432048"/>
            </a:xfrm>
            <a:grpFill/>
          </p:grpSpPr>
          <p:sp>
            <p:nvSpPr>
              <p:cNvPr id="50" name="Arrow: Chevron 49">
                <a:extLst>
                  <a:ext uri="{FF2B5EF4-FFF2-40B4-BE49-F238E27FC236}">
                    <a16:creationId xmlns:a16="http://schemas.microsoft.com/office/drawing/2014/main" id="{945A60AF-710D-4A0D-8937-505035916D5E}"/>
                  </a:ext>
                </a:extLst>
              </p:cNvPr>
              <p:cNvSpPr/>
              <p:nvPr/>
            </p:nvSpPr>
            <p:spPr>
              <a:xfrm rot="5400000">
                <a:off x="335360"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Arrow: Chevron 50">
                <a:extLst>
                  <a:ext uri="{FF2B5EF4-FFF2-40B4-BE49-F238E27FC236}">
                    <a16:creationId xmlns:a16="http://schemas.microsoft.com/office/drawing/2014/main" id="{82567A06-74BE-4DDB-956B-E5ADE117CE71}"/>
                  </a:ext>
                </a:extLst>
              </p:cNvPr>
              <p:cNvSpPr/>
              <p:nvPr/>
            </p:nvSpPr>
            <p:spPr>
              <a:xfrm rot="5400000">
                <a:off x="886744"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Arrow: Chevron 51">
                <a:extLst>
                  <a:ext uri="{FF2B5EF4-FFF2-40B4-BE49-F238E27FC236}">
                    <a16:creationId xmlns:a16="http://schemas.microsoft.com/office/drawing/2014/main" id="{E11C1877-CA26-41AD-A715-5599F1204417}"/>
                  </a:ext>
                </a:extLst>
              </p:cNvPr>
              <p:cNvSpPr/>
              <p:nvPr/>
            </p:nvSpPr>
            <p:spPr>
              <a:xfrm rot="5400000">
                <a:off x="1438128"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Arrow: Chevron 52">
                <a:extLst>
                  <a:ext uri="{FF2B5EF4-FFF2-40B4-BE49-F238E27FC236}">
                    <a16:creationId xmlns:a16="http://schemas.microsoft.com/office/drawing/2014/main" id="{8D933B55-09EA-47AC-9C1A-B4E5921D5F67}"/>
                  </a:ext>
                </a:extLst>
              </p:cNvPr>
              <p:cNvSpPr/>
              <p:nvPr/>
            </p:nvSpPr>
            <p:spPr>
              <a:xfrm rot="5400000">
                <a:off x="1989512"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5" name="Group 34">
              <a:extLst>
                <a:ext uri="{FF2B5EF4-FFF2-40B4-BE49-F238E27FC236}">
                  <a16:creationId xmlns:a16="http://schemas.microsoft.com/office/drawing/2014/main" id="{28177D46-D4A8-48C2-AA1D-599A70E4286D}"/>
                </a:ext>
              </a:extLst>
            </p:cNvPr>
            <p:cNvGrpSpPr/>
            <p:nvPr/>
          </p:nvGrpSpPr>
          <p:grpSpPr>
            <a:xfrm>
              <a:off x="0" y="665311"/>
              <a:ext cx="2202832" cy="288032"/>
              <a:chOff x="277044" y="1183060"/>
              <a:chExt cx="2202832" cy="432048"/>
            </a:xfrm>
            <a:grpFill/>
          </p:grpSpPr>
          <p:sp>
            <p:nvSpPr>
              <p:cNvPr id="46" name="Arrow: Chevron 45">
                <a:extLst>
                  <a:ext uri="{FF2B5EF4-FFF2-40B4-BE49-F238E27FC236}">
                    <a16:creationId xmlns:a16="http://schemas.microsoft.com/office/drawing/2014/main" id="{A37AB59E-4F21-4EB6-8AB2-C712E0DE1D30}"/>
                  </a:ext>
                </a:extLst>
              </p:cNvPr>
              <p:cNvSpPr/>
              <p:nvPr/>
            </p:nvSpPr>
            <p:spPr>
              <a:xfrm rot="5400000">
                <a:off x="335360"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Arrow: Chevron 46">
                <a:extLst>
                  <a:ext uri="{FF2B5EF4-FFF2-40B4-BE49-F238E27FC236}">
                    <a16:creationId xmlns:a16="http://schemas.microsoft.com/office/drawing/2014/main" id="{FF41369F-10C9-4D62-8D4F-A2F23D31FB5F}"/>
                  </a:ext>
                </a:extLst>
              </p:cNvPr>
              <p:cNvSpPr/>
              <p:nvPr/>
            </p:nvSpPr>
            <p:spPr>
              <a:xfrm rot="5400000">
                <a:off x="886744"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Arrow: Chevron 47">
                <a:extLst>
                  <a:ext uri="{FF2B5EF4-FFF2-40B4-BE49-F238E27FC236}">
                    <a16:creationId xmlns:a16="http://schemas.microsoft.com/office/drawing/2014/main" id="{F4B68C2C-6D6B-4D79-8D18-6185144ADF20}"/>
                  </a:ext>
                </a:extLst>
              </p:cNvPr>
              <p:cNvSpPr/>
              <p:nvPr/>
            </p:nvSpPr>
            <p:spPr>
              <a:xfrm rot="5400000">
                <a:off x="1438128"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Arrow: Chevron 48">
                <a:extLst>
                  <a:ext uri="{FF2B5EF4-FFF2-40B4-BE49-F238E27FC236}">
                    <a16:creationId xmlns:a16="http://schemas.microsoft.com/office/drawing/2014/main" id="{16D5DD94-8806-4FE8-90E7-512971F6AC30}"/>
                  </a:ext>
                </a:extLst>
              </p:cNvPr>
              <p:cNvSpPr/>
              <p:nvPr/>
            </p:nvSpPr>
            <p:spPr>
              <a:xfrm rot="5400000">
                <a:off x="1989512"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6" name="Group 35">
              <a:extLst>
                <a:ext uri="{FF2B5EF4-FFF2-40B4-BE49-F238E27FC236}">
                  <a16:creationId xmlns:a16="http://schemas.microsoft.com/office/drawing/2014/main" id="{A3F76AFB-EF9C-4131-8D8D-E27A3CB3AEFE}"/>
                </a:ext>
              </a:extLst>
            </p:cNvPr>
            <p:cNvGrpSpPr/>
            <p:nvPr/>
          </p:nvGrpSpPr>
          <p:grpSpPr>
            <a:xfrm>
              <a:off x="0" y="997966"/>
              <a:ext cx="2202832" cy="288032"/>
              <a:chOff x="277044" y="1183060"/>
              <a:chExt cx="2202832" cy="432048"/>
            </a:xfrm>
            <a:grpFill/>
          </p:grpSpPr>
          <p:sp>
            <p:nvSpPr>
              <p:cNvPr id="42" name="Arrow: Chevron 41">
                <a:extLst>
                  <a:ext uri="{FF2B5EF4-FFF2-40B4-BE49-F238E27FC236}">
                    <a16:creationId xmlns:a16="http://schemas.microsoft.com/office/drawing/2014/main" id="{6C0A4B7E-D0AC-429D-89AE-F688530BB1E9}"/>
                  </a:ext>
                </a:extLst>
              </p:cNvPr>
              <p:cNvSpPr/>
              <p:nvPr/>
            </p:nvSpPr>
            <p:spPr>
              <a:xfrm rot="5400000">
                <a:off x="335360"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Arrow: Chevron 42">
                <a:extLst>
                  <a:ext uri="{FF2B5EF4-FFF2-40B4-BE49-F238E27FC236}">
                    <a16:creationId xmlns:a16="http://schemas.microsoft.com/office/drawing/2014/main" id="{756CAECC-4F42-4E26-8D08-C03E1C633D31}"/>
                  </a:ext>
                </a:extLst>
              </p:cNvPr>
              <p:cNvSpPr/>
              <p:nvPr/>
            </p:nvSpPr>
            <p:spPr>
              <a:xfrm rot="5400000">
                <a:off x="886744"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Arrow: Chevron 43">
                <a:extLst>
                  <a:ext uri="{FF2B5EF4-FFF2-40B4-BE49-F238E27FC236}">
                    <a16:creationId xmlns:a16="http://schemas.microsoft.com/office/drawing/2014/main" id="{63268242-AF48-4004-AEBF-A2F9D4F133F3}"/>
                  </a:ext>
                </a:extLst>
              </p:cNvPr>
              <p:cNvSpPr/>
              <p:nvPr/>
            </p:nvSpPr>
            <p:spPr>
              <a:xfrm rot="5400000">
                <a:off x="1438128"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Arrow: Chevron 44">
                <a:extLst>
                  <a:ext uri="{FF2B5EF4-FFF2-40B4-BE49-F238E27FC236}">
                    <a16:creationId xmlns:a16="http://schemas.microsoft.com/office/drawing/2014/main" id="{F54AC7FA-ECFA-4595-A61F-E2A53FB282A8}"/>
                  </a:ext>
                </a:extLst>
              </p:cNvPr>
              <p:cNvSpPr/>
              <p:nvPr/>
            </p:nvSpPr>
            <p:spPr>
              <a:xfrm rot="5400000">
                <a:off x="1989512"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7" name="Group 36">
              <a:extLst>
                <a:ext uri="{FF2B5EF4-FFF2-40B4-BE49-F238E27FC236}">
                  <a16:creationId xmlns:a16="http://schemas.microsoft.com/office/drawing/2014/main" id="{EA0CE64B-7EC6-4EB1-A41C-A21BF155F1D9}"/>
                </a:ext>
              </a:extLst>
            </p:cNvPr>
            <p:cNvGrpSpPr/>
            <p:nvPr/>
          </p:nvGrpSpPr>
          <p:grpSpPr>
            <a:xfrm>
              <a:off x="0" y="1330621"/>
              <a:ext cx="2202832" cy="288032"/>
              <a:chOff x="277044" y="1183060"/>
              <a:chExt cx="2202832" cy="432048"/>
            </a:xfrm>
            <a:grpFill/>
          </p:grpSpPr>
          <p:sp>
            <p:nvSpPr>
              <p:cNvPr id="38" name="Arrow: Chevron 37">
                <a:extLst>
                  <a:ext uri="{FF2B5EF4-FFF2-40B4-BE49-F238E27FC236}">
                    <a16:creationId xmlns:a16="http://schemas.microsoft.com/office/drawing/2014/main" id="{B220C3DD-F8D3-4EF7-B7B2-F32D5C20A7D5}"/>
                  </a:ext>
                </a:extLst>
              </p:cNvPr>
              <p:cNvSpPr/>
              <p:nvPr/>
            </p:nvSpPr>
            <p:spPr>
              <a:xfrm rot="5400000">
                <a:off x="335360"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Arrow: Chevron 38">
                <a:extLst>
                  <a:ext uri="{FF2B5EF4-FFF2-40B4-BE49-F238E27FC236}">
                    <a16:creationId xmlns:a16="http://schemas.microsoft.com/office/drawing/2014/main" id="{0AB9508C-9F2A-4BE2-86E0-5C84A9E7BB53}"/>
                  </a:ext>
                </a:extLst>
              </p:cNvPr>
              <p:cNvSpPr/>
              <p:nvPr/>
            </p:nvSpPr>
            <p:spPr>
              <a:xfrm rot="5400000">
                <a:off x="886744"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Arrow: Chevron 39">
                <a:extLst>
                  <a:ext uri="{FF2B5EF4-FFF2-40B4-BE49-F238E27FC236}">
                    <a16:creationId xmlns:a16="http://schemas.microsoft.com/office/drawing/2014/main" id="{EFD7D3A3-416E-4BC4-A55B-A9649A8682F1}"/>
                  </a:ext>
                </a:extLst>
              </p:cNvPr>
              <p:cNvSpPr/>
              <p:nvPr/>
            </p:nvSpPr>
            <p:spPr>
              <a:xfrm rot="5400000">
                <a:off x="1438128"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05FDF11-3500-479A-A993-A38AD2BB0CD1}"/>
                  </a:ext>
                </a:extLst>
              </p:cNvPr>
              <p:cNvSpPr/>
              <p:nvPr/>
            </p:nvSpPr>
            <p:spPr>
              <a:xfrm rot="5400000">
                <a:off x="1989512" y="1124744"/>
                <a:ext cx="432048" cy="548680"/>
              </a:xfrm>
              <a:prstGeom prst="chevron">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nvGrpSpPr>
          <p:cNvPr id="54" name="Group 53">
            <a:extLst>
              <a:ext uri="{FF2B5EF4-FFF2-40B4-BE49-F238E27FC236}">
                <a16:creationId xmlns:a16="http://schemas.microsoft.com/office/drawing/2014/main" id="{3D23F353-986B-41BE-A800-498512D202E0}"/>
              </a:ext>
            </a:extLst>
          </p:cNvPr>
          <p:cNvGrpSpPr/>
          <p:nvPr/>
        </p:nvGrpSpPr>
        <p:grpSpPr>
          <a:xfrm rot="10800000">
            <a:off x="-9894" y="1092682"/>
            <a:ext cx="2431470" cy="1285997"/>
            <a:chOff x="0" y="332656"/>
            <a:chExt cx="2202832" cy="1285997"/>
          </a:xfrm>
        </p:grpSpPr>
        <p:grpSp>
          <p:nvGrpSpPr>
            <p:cNvPr id="55" name="Group 54">
              <a:extLst>
                <a:ext uri="{FF2B5EF4-FFF2-40B4-BE49-F238E27FC236}">
                  <a16:creationId xmlns:a16="http://schemas.microsoft.com/office/drawing/2014/main" id="{C5ADA62A-DF7A-45AB-937F-2138B6FA78E4}"/>
                </a:ext>
              </a:extLst>
            </p:cNvPr>
            <p:cNvGrpSpPr/>
            <p:nvPr/>
          </p:nvGrpSpPr>
          <p:grpSpPr>
            <a:xfrm>
              <a:off x="0" y="332656"/>
              <a:ext cx="2202832" cy="288032"/>
              <a:chOff x="277044" y="1183060"/>
              <a:chExt cx="2202832" cy="432048"/>
            </a:xfrm>
          </p:grpSpPr>
          <p:sp>
            <p:nvSpPr>
              <p:cNvPr id="71" name="Arrow: Chevron 70">
                <a:extLst>
                  <a:ext uri="{FF2B5EF4-FFF2-40B4-BE49-F238E27FC236}">
                    <a16:creationId xmlns:a16="http://schemas.microsoft.com/office/drawing/2014/main" id="{3237D41B-2822-4746-ADF1-7F61383C3730}"/>
                  </a:ext>
                </a:extLst>
              </p:cNvPr>
              <p:cNvSpPr/>
              <p:nvPr/>
            </p:nvSpPr>
            <p:spPr>
              <a:xfrm rot="5400000">
                <a:off x="335360"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2" name="Arrow: Chevron 71">
                <a:extLst>
                  <a:ext uri="{FF2B5EF4-FFF2-40B4-BE49-F238E27FC236}">
                    <a16:creationId xmlns:a16="http://schemas.microsoft.com/office/drawing/2014/main" id="{F430118B-D60D-4145-81FB-BBD7B1D6A08B}"/>
                  </a:ext>
                </a:extLst>
              </p:cNvPr>
              <p:cNvSpPr/>
              <p:nvPr/>
            </p:nvSpPr>
            <p:spPr>
              <a:xfrm rot="5400000">
                <a:off x="886744"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Arrow: Chevron 72">
                <a:extLst>
                  <a:ext uri="{FF2B5EF4-FFF2-40B4-BE49-F238E27FC236}">
                    <a16:creationId xmlns:a16="http://schemas.microsoft.com/office/drawing/2014/main" id="{78054D6F-6C98-4BA3-B1E1-61D4AC4BCA81}"/>
                  </a:ext>
                </a:extLst>
              </p:cNvPr>
              <p:cNvSpPr/>
              <p:nvPr/>
            </p:nvSpPr>
            <p:spPr>
              <a:xfrm rot="5400000">
                <a:off x="1438128"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Arrow: Chevron 73">
                <a:extLst>
                  <a:ext uri="{FF2B5EF4-FFF2-40B4-BE49-F238E27FC236}">
                    <a16:creationId xmlns:a16="http://schemas.microsoft.com/office/drawing/2014/main" id="{C4333C56-5ED6-43D9-A33E-F5891C47BDF5}"/>
                  </a:ext>
                </a:extLst>
              </p:cNvPr>
              <p:cNvSpPr/>
              <p:nvPr/>
            </p:nvSpPr>
            <p:spPr>
              <a:xfrm rot="5400000">
                <a:off x="1989512"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6" name="Group 55">
              <a:extLst>
                <a:ext uri="{FF2B5EF4-FFF2-40B4-BE49-F238E27FC236}">
                  <a16:creationId xmlns:a16="http://schemas.microsoft.com/office/drawing/2014/main" id="{AF93F419-B0D7-48D7-9947-5838CA841341}"/>
                </a:ext>
              </a:extLst>
            </p:cNvPr>
            <p:cNvGrpSpPr/>
            <p:nvPr/>
          </p:nvGrpSpPr>
          <p:grpSpPr>
            <a:xfrm>
              <a:off x="0" y="665311"/>
              <a:ext cx="2202832" cy="288032"/>
              <a:chOff x="277044" y="1183060"/>
              <a:chExt cx="2202832" cy="432048"/>
            </a:xfrm>
          </p:grpSpPr>
          <p:sp>
            <p:nvSpPr>
              <p:cNvPr id="67" name="Arrow: Chevron 66">
                <a:extLst>
                  <a:ext uri="{FF2B5EF4-FFF2-40B4-BE49-F238E27FC236}">
                    <a16:creationId xmlns:a16="http://schemas.microsoft.com/office/drawing/2014/main" id="{BAE25882-BED7-4DB3-BE3A-B651513D1241}"/>
                  </a:ext>
                </a:extLst>
              </p:cNvPr>
              <p:cNvSpPr/>
              <p:nvPr/>
            </p:nvSpPr>
            <p:spPr>
              <a:xfrm rot="5400000">
                <a:off x="335360"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8" name="Arrow: Chevron 67">
                <a:extLst>
                  <a:ext uri="{FF2B5EF4-FFF2-40B4-BE49-F238E27FC236}">
                    <a16:creationId xmlns:a16="http://schemas.microsoft.com/office/drawing/2014/main" id="{8395D0DE-01CD-49CF-8E11-403BC7D50A21}"/>
                  </a:ext>
                </a:extLst>
              </p:cNvPr>
              <p:cNvSpPr/>
              <p:nvPr/>
            </p:nvSpPr>
            <p:spPr>
              <a:xfrm rot="5400000">
                <a:off x="886744"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Arrow: Chevron 68">
                <a:extLst>
                  <a:ext uri="{FF2B5EF4-FFF2-40B4-BE49-F238E27FC236}">
                    <a16:creationId xmlns:a16="http://schemas.microsoft.com/office/drawing/2014/main" id="{7A0979A3-3C46-48D8-8750-346280B78EE1}"/>
                  </a:ext>
                </a:extLst>
              </p:cNvPr>
              <p:cNvSpPr/>
              <p:nvPr/>
            </p:nvSpPr>
            <p:spPr>
              <a:xfrm rot="5400000">
                <a:off x="1438128"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Arrow: Chevron 69">
                <a:extLst>
                  <a:ext uri="{FF2B5EF4-FFF2-40B4-BE49-F238E27FC236}">
                    <a16:creationId xmlns:a16="http://schemas.microsoft.com/office/drawing/2014/main" id="{A8257C09-427D-4FEE-AD5D-37BCE991D175}"/>
                  </a:ext>
                </a:extLst>
              </p:cNvPr>
              <p:cNvSpPr/>
              <p:nvPr/>
            </p:nvSpPr>
            <p:spPr>
              <a:xfrm rot="5400000">
                <a:off x="1989512"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7" name="Group 56">
              <a:extLst>
                <a:ext uri="{FF2B5EF4-FFF2-40B4-BE49-F238E27FC236}">
                  <a16:creationId xmlns:a16="http://schemas.microsoft.com/office/drawing/2014/main" id="{9CABC063-6498-4EED-B9AC-7468C9F73D18}"/>
                </a:ext>
              </a:extLst>
            </p:cNvPr>
            <p:cNvGrpSpPr/>
            <p:nvPr/>
          </p:nvGrpSpPr>
          <p:grpSpPr>
            <a:xfrm>
              <a:off x="0" y="997966"/>
              <a:ext cx="2202832" cy="288032"/>
              <a:chOff x="277044" y="1183060"/>
              <a:chExt cx="2202832" cy="432048"/>
            </a:xfrm>
          </p:grpSpPr>
          <p:sp>
            <p:nvSpPr>
              <p:cNvPr id="63" name="Arrow: Chevron 62">
                <a:extLst>
                  <a:ext uri="{FF2B5EF4-FFF2-40B4-BE49-F238E27FC236}">
                    <a16:creationId xmlns:a16="http://schemas.microsoft.com/office/drawing/2014/main" id="{20D4BAFB-934D-4CFD-9CBE-E340183A12B0}"/>
                  </a:ext>
                </a:extLst>
              </p:cNvPr>
              <p:cNvSpPr/>
              <p:nvPr/>
            </p:nvSpPr>
            <p:spPr>
              <a:xfrm rot="5400000">
                <a:off x="335360"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Arrow: Chevron 63">
                <a:extLst>
                  <a:ext uri="{FF2B5EF4-FFF2-40B4-BE49-F238E27FC236}">
                    <a16:creationId xmlns:a16="http://schemas.microsoft.com/office/drawing/2014/main" id="{498F93B8-6549-4DB7-AD0D-808BA012BD6D}"/>
                  </a:ext>
                </a:extLst>
              </p:cNvPr>
              <p:cNvSpPr/>
              <p:nvPr/>
            </p:nvSpPr>
            <p:spPr>
              <a:xfrm rot="5400000">
                <a:off x="886744"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Arrow: Chevron 64">
                <a:extLst>
                  <a:ext uri="{FF2B5EF4-FFF2-40B4-BE49-F238E27FC236}">
                    <a16:creationId xmlns:a16="http://schemas.microsoft.com/office/drawing/2014/main" id="{2084058A-71F7-480B-84F4-4D2A7B6816C2}"/>
                  </a:ext>
                </a:extLst>
              </p:cNvPr>
              <p:cNvSpPr/>
              <p:nvPr/>
            </p:nvSpPr>
            <p:spPr>
              <a:xfrm rot="5400000">
                <a:off x="1438128"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Arrow: Chevron 65">
                <a:extLst>
                  <a:ext uri="{FF2B5EF4-FFF2-40B4-BE49-F238E27FC236}">
                    <a16:creationId xmlns:a16="http://schemas.microsoft.com/office/drawing/2014/main" id="{70536BE9-0288-48B2-AE53-8A9244BCB91A}"/>
                  </a:ext>
                </a:extLst>
              </p:cNvPr>
              <p:cNvSpPr/>
              <p:nvPr/>
            </p:nvSpPr>
            <p:spPr>
              <a:xfrm rot="5400000">
                <a:off x="1989512"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8" name="Group 57">
              <a:extLst>
                <a:ext uri="{FF2B5EF4-FFF2-40B4-BE49-F238E27FC236}">
                  <a16:creationId xmlns:a16="http://schemas.microsoft.com/office/drawing/2014/main" id="{D8C1E32A-B9F3-4204-A902-DE9C38CECABC}"/>
                </a:ext>
              </a:extLst>
            </p:cNvPr>
            <p:cNvGrpSpPr/>
            <p:nvPr/>
          </p:nvGrpSpPr>
          <p:grpSpPr>
            <a:xfrm>
              <a:off x="0" y="1330621"/>
              <a:ext cx="2202832" cy="288032"/>
              <a:chOff x="277044" y="1183060"/>
              <a:chExt cx="2202832" cy="432048"/>
            </a:xfrm>
          </p:grpSpPr>
          <p:sp>
            <p:nvSpPr>
              <p:cNvPr id="59" name="Arrow: Chevron 58">
                <a:extLst>
                  <a:ext uri="{FF2B5EF4-FFF2-40B4-BE49-F238E27FC236}">
                    <a16:creationId xmlns:a16="http://schemas.microsoft.com/office/drawing/2014/main" id="{62E318D7-5780-4502-865A-FBF4180808F3}"/>
                  </a:ext>
                </a:extLst>
              </p:cNvPr>
              <p:cNvSpPr/>
              <p:nvPr/>
            </p:nvSpPr>
            <p:spPr>
              <a:xfrm rot="5400000">
                <a:off x="335360"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Arrow: Chevron 59">
                <a:extLst>
                  <a:ext uri="{FF2B5EF4-FFF2-40B4-BE49-F238E27FC236}">
                    <a16:creationId xmlns:a16="http://schemas.microsoft.com/office/drawing/2014/main" id="{E160A8BE-7940-4223-8252-E12FF3145990}"/>
                  </a:ext>
                </a:extLst>
              </p:cNvPr>
              <p:cNvSpPr/>
              <p:nvPr/>
            </p:nvSpPr>
            <p:spPr>
              <a:xfrm rot="5400000">
                <a:off x="886744"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Arrow: Chevron 60">
                <a:extLst>
                  <a:ext uri="{FF2B5EF4-FFF2-40B4-BE49-F238E27FC236}">
                    <a16:creationId xmlns:a16="http://schemas.microsoft.com/office/drawing/2014/main" id="{254A7E57-80AC-412B-93CD-CAE5A14E4096}"/>
                  </a:ext>
                </a:extLst>
              </p:cNvPr>
              <p:cNvSpPr/>
              <p:nvPr/>
            </p:nvSpPr>
            <p:spPr>
              <a:xfrm rot="5400000">
                <a:off x="1438128"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Arrow: Chevron 61">
                <a:extLst>
                  <a:ext uri="{FF2B5EF4-FFF2-40B4-BE49-F238E27FC236}">
                    <a16:creationId xmlns:a16="http://schemas.microsoft.com/office/drawing/2014/main" id="{6CC00AA4-8EA1-4FAA-B689-0EE0E03127AF}"/>
                  </a:ext>
                </a:extLst>
              </p:cNvPr>
              <p:cNvSpPr/>
              <p:nvPr/>
            </p:nvSpPr>
            <p:spPr>
              <a:xfrm rot="5400000">
                <a:off x="1989512" y="1124744"/>
                <a:ext cx="432048" cy="54868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nvGrpSpPr>
          <p:cNvPr id="100" name="Group 99">
            <a:extLst>
              <a:ext uri="{FF2B5EF4-FFF2-40B4-BE49-F238E27FC236}">
                <a16:creationId xmlns:a16="http://schemas.microsoft.com/office/drawing/2014/main" id="{E91E4055-F94C-46F8-8491-338A7FD8EB13}"/>
              </a:ext>
            </a:extLst>
          </p:cNvPr>
          <p:cNvGrpSpPr/>
          <p:nvPr/>
        </p:nvGrpSpPr>
        <p:grpSpPr>
          <a:xfrm>
            <a:off x="10704511" y="6001838"/>
            <a:ext cx="1469123" cy="816594"/>
            <a:chOff x="3210227" y="1282609"/>
            <a:chExt cx="1162317" cy="737987"/>
          </a:xfrm>
        </p:grpSpPr>
        <p:sp>
          <p:nvSpPr>
            <p:cNvPr id="101" name="Oval 100">
              <a:extLst>
                <a:ext uri="{FF2B5EF4-FFF2-40B4-BE49-F238E27FC236}">
                  <a16:creationId xmlns:a16="http://schemas.microsoft.com/office/drawing/2014/main" id="{F0F1C9DE-2E9B-4616-9787-D98B9EFEE3A8}"/>
                </a:ext>
              </a:extLst>
            </p:cNvPr>
            <p:cNvSpPr/>
            <p:nvPr/>
          </p:nvSpPr>
          <p:spPr>
            <a:xfrm>
              <a:off x="3215680" y="128599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47172112-05B5-4B7F-B91A-57121C42ED8D}"/>
                </a:ext>
              </a:extLst>
            </p:cNvPr>
            <p:cNvSpPr/>
            <p:nvPr/>
          </p:nvSpPr>
          <p:spPr>
            <a:xfrm>
              <a:off x="3439943" y="1287092"/>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C285D296-612D-4C7F-B824-819002670EEE}"/>
                </a:ext>
              </a:extLst>
            </p:cNvPr>
            <p:cNvSpPr/>
            <p:nvPr/>
          </p:nvSpPr>
          <p:spPr>
            <a:xfrm>
              <a:off x="3658753" y="1289387"/>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AA7ABDE2-B834-4CB5-B415-7C7E5206FE16}"/>
                </a:ext>
              </a:extLst>
            </p:cNvPr>
            <p:cNvSpPr/>
            <p:nvPr/>
          </p:nvSpPr>
          <p:spPr>
            <a:xfrm>
              <a:off x="3221133" y="1507094"/>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59BAEB89-C71B-433D-8D0E-8E055B3F81A5}"/>
                </a:ext>
              </a:extLst>
            </p:cNvPr>
            <p:cNvSpPr/>
            <p:nvPr/>
          </p:nvSpPr>
          <p:spPr>
            <a:xfrm>
              <a:off x="3445396" y="150818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39605E8E-C93B-4132-B8B6-E716E5E19C99}"/>
                </a:ext>
              </a:extLst>
            </p:cNvPr>
            <p:cNvSpPr/>
            <p:nvPr/>
          </p:nvSpPr>
          <p:spPr>
            <a:xfrm>
              <a:off x="3664206" y="151048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D970E3FB-DFC0-4671-AF30-58BDA8019486}"/>
                </a:ext>
              </a:extLst>
            </p:cNvPr>
            <p:cNvSpPr/>
            <p:nvPr/>
          </p:nvSpPr>
          <p:spPr>
            <a:xfrm>
              <a:off x="3210227" y="172410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EE072F64-9BD1-48BC-9801-655139B4847B}"/>
                </a:ext>
              </a:extLst>
            </p:cNvPr>
            <p:cNvSpPr/>
            <p:nvPr/>
          </p:nvSpPr>
          <p:spPr>
            <a:xfrm>
              <a:off x="3434490" y="1725197"/>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942E4B1F-7859-40EA-9EF5-181BAFF93CBE}"/>
                </a:ext>
              </a:extLst>
            </p:cNvPr>
            <p:cNvSpPr/>
            <p:nvPr/>
          </p:nvSpPr>
          <p:spPr>
            <a:xfrm>
              <a:off x="3653300" y="1727492"/>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134C430B-EED8-4918-B9DD-1225B0E41A4A}"/>
                </a:ext>
              </a:extLst>
            </p:cNvPr>
            <p:cNvSpPr/>
            <p:nvPr/>
          </p:nvSpPr>
          <p:spPr>
            <a:xfrm>
              <a:off x="3215680" y="1945199"/>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BF58C873-0F48-4EAB-A0F5-32EA458B02E5}"/>
                </a:ext>
              </a:extLst>
            </p:cNvPr>
            <p:cNvSpPr/>
            <p:nvPr/>
          </p:nvSpPr>
          <p:spPr>
            <a:xfrm>
              <a:off x="3439943" y="194629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C8D82C56-7092-4770-81E4-2FD47D90151C}"/>
                </a:ext>
              </a:extLst>
            </p:cNvPr>
            <p:cNvSpPr/>
            <p:nvPr/>
          </p:nvSpPr>
          <p:spPr>
            <a:xfrm>
              <a:off x="3658753" y="194858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66589FA0-0E38-46B6-A810-076EE38EF551}"/>
                </a:ext>
              </a:extLst>
            </p:cNvPr>
            <p:cNvSpPr/>
            <p:nvPr/>
          </p:nvSpPr>
          <p:spPr>
            <a:xfrm>
              <a:off x="3852010" y="1282609"/>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3D4EAB21-3FDB-419E-B1DE-006853034E30}"/>
                </a:ext>
              </a:extLst>
            </p:cNvPr>
            <p:cNvSpPr/>
            <p:nvPr/>
          </p:nvSpPr>
          <p:spPr>
            <a:xfrm>
              <a:off x="4076273" y="128370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30C3419C-0351-4EC4-ACCC-B370BC838A4B}"/>
                </a:ext>
              </a:extLst>
            </p:cNvPr>
            <p:cNvSpPr/>
            <p:nvPr/>
          </p:nvSpPr>
          <p:spPr>
            <a:xfrm>
              <a:off x="4295083" y="128599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D7478346-DDB3-4E07-B188-2B7A762151C8}"/>
                </a:ext>
              </a:extLst>
            </p:cNvPr>
            <p:cNvSpPr/>
            <p:nvPr/>
          </p:nvSpPr>
          <p:spPr>
            <a:xfrm>
              <a:off x="3857463" y="1503705"/>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57BC32D6-CFA3-4430-889B-4A04E276C7B2}"/>
                </a:ext>
              </a:extLst>
            </p:cNvPr>
            <p:cNvSpPr/>
            <p:nvPr/>
          </p:nvSpPr>
          <p:spPr>
            <a:xfrm>
              <a:off x="4081726" y="1504799"/>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CF2FE5A3-0926-4A9C-BB18-B1253DBA5AC4}"/>
                </a:ext>
              </a:extLst>
            </p:cNvPr>
            <p:cNvSpPr/>
            <p:nvPr/>
          </p:nvSpPr>
          <p:spPr>
            <a:xfrm>
              <a:off x="4300536" y="1507094"/>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E1A2035A-0EE3-497A-941B-5AD7319A2FA2}"/>
                </a:ext>
              </a:extLst>
            </p:cNvPr>
            <p:cNvSpPr/>
            <p:nvPr/>
          </p:nvSpPr>
          <p:spPr>
            <a:xfrm>
              <a:off x="3846557" y="1720714"/>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7BE17BCD-8D1C-407F-BC6D-C6684E0BC07B}"/>
                </a:ext>
              </a:extLst>
            </p:cNvPr>
            <p:cNvSpPr/>
            <p:nvPr/>
          </p:nvSpPr>
          <p:spPr>
            <a:xfrm>
              <a:off x="4070820" y="172180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355700FB-A83F-4D9A-B5B9-08FB0A390B31}"/>
                </a:ext>
              </a:extLst>
            </p:cNvPr>
            <p:cNvSpPr/>
            <p:nvPr/>
          </p:nvSpPr>
          <p:spPr>
            <a:xfrm>
              <a:off x="4289630" y="172410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A06E5785-21D7-4457-80A8-3E84729B427E}"/>
                </a:ext>
              </a:extLst>
            </p:cNvPr>
            <p:cNvSpPr/>
            <p:nvPr/>
          </p:nvSpPr>
          <p:spPr>
            <a:xfrm>
              <a:off x="3852010" y="194181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35FADEF6-6F70-4508-AF4D-FFFC090F32DE}"/>
                </a:ext>
              </a:extLst>
            </p:cNvPr>
            <p:cNvSpPr/>
            <p:nvPr/>
          </p:nvSpPr>
          <p:spPr>
            <a:xfrm>
              <a:off x="4076273" y="1942904"/>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534CFDFC-98DB-4786-BDB9-858B2286B140}"/>
                </a:ext>
              </a:extLst>
            </p:cNvPr>
            <p:cNvSpPr/>
            <p:nvPr/>
          </p:nvSpPr>
          <p:spPr>
            <a:xfrm>
              <a:off x="4295083" y="1945199"/>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5" name="TextBox 124">
            <a:extLst>
              <a:ext uri="{FF2B5EF4-FFF2-40B4-BE49-F238E27FC236}">
                <a16:creationId xmlns:a16="http://schemas.microsoft.com/office/drawing/2014/main" id="{D776D975-9C21-4CC1-9377-2C6CE9F8003A}"/>
              </a:ext>
            </a:extLst>
          </p:cNvPr>
          <p:cNvSpPr txBox="1"/>
          <p:nvPr/>
        </p:nvSpPr>
        <p:spPr>
          <a:xfrm>
            <a:off x="4160559" y="2317234"/>
            <a:ext cx="3872066" cy="1323439"/>
          </a:xfrm>
          <a:prstGeom prst="rect">
            <a:avLst/>
          </a:prstGeom>
          <a:noFill/>
        </p:spPr>
        <p:txBody>
          <a:bodyPr wrap="square" rtlCol="0">
            <a:spAutoFit/>
          </a:bodyPr>
          <a:lstStyle/>
          <a:p>
            <a:pPr algn="ctr"/>
            <a:r>
              <a:rPr lang="en-US" sz="8000" dirty="0">
                <a:solidFill>
                  <a:schemeClr val="accent2"/>
                </a:solidFill>
                <a:latin typeface="+mj-lt"/>
              </a:rPr>
              <a:t>DO</a:t>
            </a:r>
          </a:p>
        </p:txBody>
      </p:sp>
    </p:spTree>
    <p:custDataLst>
      <p:tags r:id="rId1"/>
    </p:custDataLst>
    <p:extLst>
      <p:ext uri="{BB962C8B-B14F-4D97-AF65-F5344CB8AC3E}">
        <p14:creationId xmlns:p14="http://schemas.microsoft.com/office/powerpoint/2010/main" val="287537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6774054-2B18-4A01-A812-B6B2131423A9}"/>
              </a:ext>
            </a:extLst>
          </p:cNvPr>
          <p:cNvGraphicFramePr>
            <a:graphicFrameLocks noGrp="1"/>
          </p:cNvGraphicFramePr>
          <p:nvPr>
            <p:extLst>
              <p:ext uri="{D42A27DB-BD31-4B8C-83A1-F6EECF244321}">
                <p14:modId xmlns:p14="http://schemas.microsoft.com/office/powerpoint/2010/main" val="1748487168"/>
              </p:ext>
            </p:extLst>
          </p:nvPr>
        </p:nvGraphicFramePr>
        <p:xfrm>
          <a:off x="0" y="1"/>
          <a:ext cx="4079776" cy="6858001"/>
        </p:xfrm>
        <a:graphic>
          <a:graphicData uri="http://schemas.openxmlformats.org/drawingml/2006/table">
            <a:tbl>
              <a:tblPr firstRow="1" bandRow="1">
                <a:tableStyleId>{3B4B98B0-60AC-42C2-AFA5-B58CD77FA1E5}</a:tableStyleId>
              </a:tblPr>
              <a:tblGrid>
                <a:gridCol w="2039888">
                  <a:extLst>
                    <a:ext uri="{9D8B030D-6E8A-4147-A177-3AD203B41FA5}">
                      <a16:colId xmlns:a16="http://schemas.microsoft.com/office/drawing/2014/main" val="2393977784"/>
                    </a:ext>
                  </a:extLst>
                </a:gridCol>
                <a:gridCol w="2039888">
                  <a:extLst>
                    <a:ext uri="{9D8B030D-6E8A-4147-A177-3AD203B41FA5}">
                      <a16:colId xmlns:a16="http://schemas.microsoft.com/office/drawing/2014/main" val="3996455299"/>
                    </a:ext>
                  </a:extLst>
                </a:gridCol>
              </a:tblGrid>
              <a:tr h="1027984">
                <a:tc>
                  <a:txBody>
                    <a:bodyPr/>
                    <a:lstStyle/>
                    <a:p>
                      <a:r>
                        <a:rPr lang="en-US" dirty="0"/>
                        <a:t>Date: </a:t>
                      </a:r>
                      <a:endParaRPr lang="en-US" b="0" dirty="0"/>
                    </a:p>
                  </a:txBody>
                  <a:tcPr/>
                </a:tc>
                <a:tc>
                  <a:txBody>
                    <a:bodyPr/>
                    <a:lstStyle/>
                    <a:p>
                      <a:endParaRPr lang="en-US" dirty="0"/>
                    </a:p>
                  </a:txBody>
                  <a:tcPr/>
                </a:tc>
                <a:extLst>
                  <a:ext uri="{0D108BD9-81ED-4DB2-BD59-A6C34878D82A}">
                    <a16:rowId xmlns:a16="http://schemas.microsoft.com/office/drawing/2014/main" val="1827205256"/>
                  </a:ext>
                </a:extLst>
              </a:tr>
              <a:tr h="1027984">
                <a:tc>
                  <a:txBody>
                    <a:bodyPr/>
                    <a:lstStyle/>
                    <a:p>
                      <a:r>
                        <a:rPr lang="en-US" dirty="0"/>
                        <a:t>Course Name:</a:t>
                      </a:r>
                    </a:p>
                  </a:txBody>
                  <a:tcPr/>
                </a:tc>
                <a:tc>
                  <a:txBody>
                    <a:bodyPr/>
                    <a:lstStyle/>
                    <a:p>
                      <a:endParaRPr lang="en-US" dirty="0"/>
                    </a:p>
                  </a:txBody>
                  <a:tcPr/>
                </a:tc>
                <a:extLst>
                  <a:ext uri="{0D108BD9-81ED-4DB2-BD59-A6C34878D82A}">
                    <a16:rowId xmlns:a16="http://schemas.microsoft.com/office/drawing/2014/main" val="754848133"/>
                  </a:ext>
                </a:extLst>
              </a:tr>
              <a:tr h="1027984">
                <a:tc>
                  <a:txBody>
                    <a:bodyPr/>
                    <a:lstStyle/>
                    <a:p>
                      <a:r>
                        <a:rPr lang="en-US" dirty="0"/>
                        <a:t>Module #:</a:t>
                      </a:r>
                    </a:p>
                  </a:txBody>
                  <a:tcPr/>
                </a:tc>
                <a:tc>
                  <a:txBody>
                    <a:bodyPr/>
                    <a:lstStyle/>
                    <a:p>
                      <a:endParaRPr lang="en-US" dirty="0"/>
                    </a:p>
                  </a:txBody>
                  <a:tcPr/>
                </a:tc>
                <a:extLst>
                  <a:ext uri="{0D108BD9-81ED-4DB2-BD59-A6C34878D82A}">
                    <a16:rowId xmlns:a16="http://schemas.microsoft.com/office/drawing/2014/main" val="8027238"/>
                  </a:ext>
                </a:extLst>
              </a:tr>
              <a:tr h="1027984">
                <a:tc>
                  <a:txBody>
                    <a:bodyPr/>
                    <a:lstStyle/>
                    <a:p>
                      <a:r>
                        <a:rPr lang="en-US" dirty="0"/>
                        <a:t>Module Section Title (Subtopic):</a:t>
                      </a:r>
                    </a:p>
                  </a:txBody>
                  <a:tcPr/>
                </a:tc>
                <a:tc>
                  <a:txBody>
                    <a:bodyPr/>
                    <a:lstStyle/>
                    <a:p>
                      <a:endParaRPr lang="en-US" dirty="0"/>
                    </a:p>
                  </a:txBody>
                  <a:tcPr/>
                </a:tc>
                <a:extLst>
                  <a:ext uri="{0D108BD9-81ED-4DB2-BD59-A6C34878D82A}">
                    <a16:rowId xmlns:a16="http://schemas.microsoft.com/office/drawing/2014/main" val="1671195035"/>
                  </a:ext>
                </a:extLst>
              </a:tr>
              <a:tr h="1027984">
                <a:tc>
                  <a:txBody>
                    <a:bodyPr/>
                    <a:lstStyle/>
                    <a:p>
                      <a:r>
                        <a:rPr lang="en-US" dirty="0"/>
                        <a:t>Slide/Screen Title:</a:t>
                      </a:r>
                    </a:p>
                  </a:txBody>
                  <a:tcPr/>
                </a:tc>
                <a:tc>
                  <a:txBody>
                    <a:bodyPr/>
                    <a:lstStyle/>
                    <a:p>
                      <a:endParaRPr lang="en-US" dirty="0"/>
                    </a:p>
                  </a:txBody>
                  <a:tcPr/>
                </a:tc>
                <a:extLst>
                  <a:ext uri="{0D108BD9-81ED-4DB2-BD59-A6C34878D82A}">
                    <a16:rowId xmlns:a16="http://schemas.microsoft.com/office/drawing/2014/main" val="2280316045"/>
                  </a:ext>
                </a:extLst>
              </a:tr>
              <a:tr h="1718081">
                <a:tc>
                  <a:txBody>
                    <a:bodyPr/>
                    <a:lstStyle/>
                    <a:p>
                      <a:r>
                        <a:rPr lang="en-US" dirty="0"/>
                        <a:t>Navigation Notes:</a:t>
                      </a:r>
                    </a:p>
                  </a:txBody>
                  <a:tcPr>
                    <a:solidFill>
                      <a:schemeClr val="accent2">
                        <a:alpha val="20000"/>
                      </a:schemeClr>
                    </a:solidFill>
                  </a:tcPr>
                </a:tc>
                <a:tc>
                  <a:txBody>
                    <a:bodyPr/>
                    <a:lstStyle/>
                    <a:p>
                      <a:endParaRPr lang="en-US" dirty="0"/>
                    </a:p>
                  </a:txBody>
                  <a:tcPr>
                    <a:solidFill>
                      <a:schemeClr val="accent2">
                        <a:alpha val="20000"/>
                      </a:schemeClr>
                    </a:solidFill>
                  </a:tcPr>
                </a:tc>
                <a:extLst>
                  <a:ext uri="{0D108BD9-81ED-4DB2-BD59-A6C34878D82A}">
                    <a16:rowId xmlns:a16="http://schemas.microsoft.com/office/drawing/2014/main" val="1531258156"/>
                  </a:ext>
                </a:extLst>
              </a:tr>
            </a:tbl>
          </a:graphicData>
        </a:graphic>
      </p:graphicFrame>
      <p:graphicFrame>
        <p:nvGraphicFramePr>
          <p:cNvPr id="6" name="Table 5">
            <a:extLst>
              <a:ext uri="{FF2B5EF4-FFF2-40B4-BE49-F238E27FC236}">
                <a16:creationId xmlns:a16="http://schemas.microsoft.com/office/drawing/2014/main" id="{9F23106B-C135-415F-BDDF-02195121A10D}"/>
              </a:ext>
            </a:extLst>
          </p:cNvPr>
          <p:cNvGraphicFramePr>
            <a:graphicFrameLocks noGrp="1"/>
          </p:cNvGraphicFramePr>
          <p:nvPr>
            <p:extLst>
              <p:ext uri="{D42A27DB-BD31-4B8C-83A1-F6EECF244321}">
                <p14:modId xmlns:p14="http://schemas.microsoft.com/office/powerpoint/2010/main" val="2388837223"/>
              </p:ext>
            </p:extLst>
          </p:nvPr>
        </p:nvGraphicFramePr>
        <p:xfrm>
          <a:off x="4087664" y="0"/>
          <a:ext cx="8112224" cy="4577184"/>
        </p:xfrm>
        <a:graphic>
          <a:graphicData uri="http://schemas.openxmlformats.org/drawingml/2006/table">
            <a:tbl>
              <a:tblPr firstRow="1" bandRow="1">
                <a:tableStyleId>{5C22544A-7EE6-4342-B048-85BDC9FD1C3A}</a:tableStyleId>
              </a:tblPr>
              <a:tblGrid>
                <a:gridCol w="8112224">
                  <a:extLst>
                    <a:ext uri="{9D8B030D-6E8A-4147-A177-3AD203B41FA5}">
                      <a16:colId xmlns:a16="http://schemas.microsoft.com/office/drawing/2014/main" val="1817473580"/>
                    </a:ext>
                  </a:extLst>
                </a:gridCol>
              </a:tblGrid>
              <a:tr h="694769">
                <a:tc>
                  <a:txBody>
                    <a:bodyPr/>
                    <a:lstStyle/>
                    <a:p>
                      <a:r>
                        <a:rPr lang="en-US" dirty="0"/>
                        <a:t>Graphics and Slide Text:</a:t>
                      </a:r>
                    </a:p>
                  </a:txBody>
                  <a:tcPr/>
                </a:tc>
                <a:extLst>
                  <a:ext uri="{0D108BD9-81ED-4DB2-BD59-A6C34878D82A}">
                    <a16:rowId xmlns:a16="http://schemas.microsoft.com/office/drawing/2014/main" val="1115567322"/>
                  </a:ext>
                </a:extLst>
              </a:tr>
              <a:tr h="3882415">
                <a:tc>
                  <a: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txBody>
                  <a:tcPr>
                    <a:solidFill>
                      <a:schemeClr val="accent1"/>
                    </a:solidFill>
                  </a:tcPr>
                </a:tc>
                <a:extLst>
                  <a:ext uri="{0D108BD9-81ED-4DB2-BD59-A6C34878D82A}">
                    <a16:rowId xmlns:a16="http://schemas.microsoft.com/office/drawing/2014/main" val="2068618272"/>
                  </a:ext>
                </a:extLst>
              </a:tr>
            </a:tbl>
          </a:graphicData>
        </a:graphic>
      </p:graphicFrame>
      <p:graphicFrame>
        <p:nvGraphicFramePr>
          <p:cNvPr id="7" name="Table 6">
            <a:extLst>
              <a:ext uri="{FF2B5EF4-FFF2-40B4-BE49-F238E27FC236}">
                <a16:creationId xmlns:a16="http://schemas.microsoft.com/office/drawing/2014/main" id="{FAF411C1-28C8-4628-8EE1-8164A8BF5E6D}"/>
              </a:ext>
            </a:extLst>
          </p:cNvPr>
          <p:cNvGraphicFramePr>
            <a:graphicFrameLocks noGrp="1"/>
          </p:cNvGraphicFramePr>
          <p:nvPr/>
        </p:nvGraphicFramePr>
        <p:xfrm>
          <a:off x="4079776" y="4587404"/>
          <a:ext cx="8128000" cy="1136724"/>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098148039"/>
                    </a:ext>
                  </a:extLst>
                </a:gridCol>
              </a:tblGrid>
              <a:tr h="1136724">
                <a:tc>
                  <a:txBody>
                    <a:bodyPr/>
                    <a:lstStyle/>
                    <a:p>
                      <a:r>
                        <a:rPr lang="en-US" dirty="0"/>
                        <a:t>Narration/Voiceover:</a:t>
                      </a:r>
                    </a:p>
                  </a:txBody>
                  <a:tcPr>
                    <a:solidFill>
                      <a:schemeClr val="accent3"/>
                    </a:solidFill>
                  </a:tcPr>
                </a:tc>
                <a:extLst>
                  <a:ext uri="{0D108BD9-81ED-4DB2-BD59-A6C34878D82A}">
                    <a16:rowId xmlns:a16="http://schemas.microsoft.com/office/drawing/2014/main" val="2389310195"/>
                  </a:ext>
                </a:extLst>
              </a:tr>
            </a:tbl>
          </a:graphicData>
        </a:graphic>
      </p:graphicFrame>
      <p:graphicFrame>
        <p:nvGraphicFramePr>
          <p:cNvPr id="8" name="Table 7">
            <a:extLst>
              <a:ext uri="{FF2B5EF4-FFF2-40B4-BE49-F238E27FC236}">
                <a16:creationId xmlns:a16="http://schemas.microsoft.com/office/drawing/2014/main" id="{FE21B247-2754-465B-AEE7-CE586566949D}"/>
              </a:ext>
            </a:extLst>
          </p:cNvPr>
          <p:cNvGraphicFramePr>
            <a:graphicFrameLocks noGrp="1"/>
          </p:cNvGraphicFramePr>
          <p:nvPr/>
        </p:nvGraphicFramePr>
        <p:xfrm>
          <a:off x="4087664" y="5730404"/>
          <a:ext cx="8112224" cy="1136724"/>
        </p:xfrm>
        <a:graphic>
          <a:graphicData uri="http://schemas.openxmlformats.org/drawingml/2006/table">
            <a:tbl>
              <a:tblPr firstRow="1" bandRow="1">
                <a:tableStyleId>{5C22544A-7EE6-4342-B048-85BDC9FD1C3A}</a:tableStyleId>
              </a:tblPr>
              <a:tblGrid>
                <a:gridCol w="8112224">
                  <a:extLst>
                    <a:ext uri="{9D8B030D-6E8A-4147-A177-3AD203B41FA5}">
                      <a16:colId xmlns:a16="http://schemas.microsoft.com/office/drawing/2014/main" val="1381268321"/>
                    </a:ext>
                  </a:extLst>
                </a:gridCol>
              </a:tblGrid>
              <a:tr h="1136724">
                <a:tc>
                  <a:txBody>
                    <a:bodyPr/>
                    <a:lstStyle/>
                    <a:p>
                      <a:r>
                        <a:rPr lang="en-US" dirty="0"/>
                        <a:t>Animation:</a:t>
                      </a:r>
                    </a:p>
                  </a:txBody>
                  <a:tcPr/>
                </a:tc>
                <a:extLst>
                  <a:ext uri="{0D108BD9-81ED-4DB2-BD59-A6C34878D82A}">
                    <a16:rowId xmlns:a16="http://schemas.microsoft.com/office/drawing/2014/main" val="3206677029"/>
                  </a:ext>
                </a:extLst>
              </a:tr>
            </a:tbl>
          </a:graphicData>
        </a:graphic>
      </p:graphicFrame>
      <p:graphicFrame>
        <p:nvGraphicFramePr>
          <p:cNvPr id="9" name="Table 8">
            <a:extLst>
              <a:ext uri="{FF2B5EF4-FFF2-40B4-BE49-F238E27FC236}">
                <a16:creationId xmlns:a16="http://schemas.microsoft.com/office/drawing/2014/main" id="{EEA1AADB-076E-4CB6-83A4-CEF2FDDE5D6B}"/>
              </a:ext>
            </a:extLst>
          </p:cNvPr>
          <p:cNvGraphicFramePr>
            <a:graphicFrameLocks noGrp="1"/>
          </p:cNvGraphicFramePr>
          <p:nvPr>
            <p:extLst>
              <p:ext uri="{D42A27DB-BD31-4B8C-83A1-F6EECF244321}">
                <p14:modId xmlns:p14="http://schemas.microsoft.com/office/powerpoint/2010/main" val="3560995175"/>
              </p:ext>
            </p:extLst>
          </p:nvPr>
        </p:nvGraphicFramePr>
        <p:xfrm>
          <a:off x="8904311" y="3924528"/>
          <a:ext cx="3312939" cy="640080"/>
        </p:xfrm>
        <a:graphic>
          <a:graphicData uri="http://schemas.openxmlformats.org/drawingml/2006/table">
            <a:tbl>
              <a:tblPr firstRow="1" bandRow="1">
                <a:tableStyleId>{5C22544A-7EE6-4342-B048-85BDC9FD1C3A}</a:tableStyleId>
              </a:tblPr>
              <a:tblGrid>
                <a:gridCol w="3312939">
                  <a:extLst>
                    <a:ext uri="{9D8B030D-6E8A-4147-A177-3AD203B41FA5}">
                      <a16:colId xmlns:a16="http://schemas.microsoft.com/office/drawing/2014/main" val="3715575578"/>
                    </a:ext>
                  </a:extLst>
                </a:gridCol>
              </a:tblGrid>
              <a:tr h="548680">
                <a:tc>
                  <a:txBody>
                    <a:bodyPr/>
                    <a:lstStyle/>
                    <a:p>
                      <a:r>
                        <a:rPr lang="en-US" dirty="0"/>
                        <a:t>Client logo:</a:t>
                      </a:r>
                    </a:p>
                    <a:p>
                      <a:endParaRPr lang="en-US" dirty="0"/>
                    </a:p>
                  </a:txBody>
                  <a:tcPr>
                    <a:noFill/>
                  </a:tcPr>
                </a:tc>
                <a:extLst>
                  <a:ext uri="{0D108BD9-81ED-4DB2-BD59-A6C34878D82A}">
                    <a16:rowId xmlns:a16="http://schemas.microsoft.com/office/drawing/2014/main" val="2452644658"/>
                  </a:ext>
                </a:extLst>
              </a:tr>
            </a:tbl>
          </a:graphicData>
        </a:graphic>
      </p:graphicFrame>
    </p:spTree>
    <p:custDataLst>
      <p:tags r:id="rId1"/>
    </p:custDataLst>
    <p:extLst>
      <p:ext uri="{BB962C8B-B14F-4D97-AF65-F5344CB8AC3E}">
        <p14:creationId xmlns:p14="http://schemas.microsoft.com/office/powerpoint/2010/main" val="239116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6774054-2B18-4A01-A812-B6B2131423A9}"/>
              </a:ext>
            </a:extLst>
          </p:cNvPr>
          <p:cNvGraphicFramePr>
            <a:graphicFrameLocks noGrp="1"/>
          </p:cNvGraphicFramePr>
          <p:nvPr>
            <p:extLst>
              <p:ext uri="{D42A27DB-BD31-4B8C-83A1-F6EECF244321}">
                <p14:modId xmlns:p14="http://schemas.microsoft.com/office/powerpoint/2010/main" val="3339674131"/>
              </p:ext>
            </p:extLst>
          </p:nvPr>
        </p:nvGraphicFramePr>
        <p:xfrm>
          <a:off x="0" y="1"/>
          <a:ext cx="4079776" cy="6858001"/>
        </p:xfrm>
        <a:graphic>
          <a:graphicData uri="http://schemas.openxmlformats.org/drawingml/2006/table">
            <a:tbl>
              <a:tblPr firstRow="1" bandRow="1">
                <a:tableStyleId>{3B4B98B0-60AC-42C2-AFA5-B58CD77FA1E5}</a:tableStyleId>
              </a:tblPr>
              <a:tblGrid>
                <a:gridCol w="2039888">
                  <a:extLst>
                    <a:ext uri="{9D8B030D-6E8A-4147-A177-3AD203B41FA5}">
                      <a16:colId xmlns:a16="http://schemas.microsoft.com/office/drawing/2014/main" val="2393977784"/>
                    </a:ext>
                  </a:extLst>
                </a:gridCol>
                <a:gridCol w="2039888">
                  <a:extLst>
                    <a:ext uri="{9D8B030D-6E8A-4147-A177-3AD203B41FA5}">
                      <a16:colId xmlns:a16="http://schemas.microsoft.com/office/drawing/2014/main" val="3996455299"/>
                    </a:ext>
                  </a:extLst>
                </a:gridCol>
              </a:tblGrid>
              <a:tr h="1027984">
                <a:tc>
                  <a:txBody>
                    <a:bodyPr/>
                    <a:lstStyle/>
                    <a:p>
                      <a:r>
                        <a:rPr lang="en-US" b="0" dirty="0"/>
                        <a:t>Date: </a:t>
                      </a:r>
                    </a:p>
                  </a:txBody>
                  <a:tcPr/>
                </a:tc>
                <a:tc>
                  <a:txBody>
                    <a:bodyPr/>
                    <a:lstStyle/>
                    <a:p>
                      <a:endParaRPr lang="en-US" dirty="0"/>
                    </a:p>
                  </a:txBody>
                  <a:tcPr/>
                </a:tc>
                <a:extLst>
                  <a:ext uri="{0D108BD9-81ED-4DB2-BD59-A6C34878D82A}">
                    <a16:rowId xmlns:a16="http://schemas.microsoft.com/office/drawing/2014/main" val="1827205256"/>
                  </a:ext>
                </a:extLst>
              </a:tr>
              <a:tr h="1027984">
                <a:tc>
                  <a:txBody>
                    <a:bodyPr/>
                    <a:lstStyle/>
                    <a:p>
                      <a:r>
                        <a:rPr lang="en-US" dirty="0"/>
                        <a:t>Course Name:</a:t>
                      </a:r>
                    </a:p>
                  </a:txBody>
                  <a:tcPr/>
                </a:tc>
                <a:tc>
                  <a:txBody>
                    <a:bodyPr/>
                    <a:lstStyle/>
                    <a:p>
                      <a:endParaRPr lang="en-US" dirty="0"/>
                    </a:p>
                  </a:txBody>
                  <a:tcPr/>
                </a:tc>
                <a:extLst>
                  <a:ext uri="{0D108BD9-81ED-4DB2-BD59-A6C34878D82A}">
                    <a16:rowId xmlns:a16="http://schemas.microsoft.com/office/drawing/2014/main" val="754848133"/>
                  </a:ext>
                </a:extLst>
              </a:tr>
              <a:tr h="1027984">
                <a:tc>
                  <a:txBody>
                    <a:bodyPr/>
                    <a:lstStyle/>
                    <a:p>
                      <a:r>
                        <a:rPr lang="en-US" dirty="0"/>
                        <a:t>Module #:</a:t>
                      </a:r>
                    </a:p>
                  </a:txBody>
                  <a:tcPr/>
                </a:tc>
                <a:tc>
                  <a:txBody>
                    <a:bodyPr/>
                    <a:lstStyle/>
                    <a:p>
                      <a:endParaRPr lang="en-US" dirty="0"/>
                    </a:p>
                  </a:txBody>
                  <a:tcPr/>
                </a:tc>
                <a:extLst>
                  <a:ext uri="{0D108BD9-81ED-4DB2-BD59-A6C34878D82A}">
                    <a16:rowId xmlns:a16="http://schemas.microsoft.com/office/drawing/2014/main" val="8027238"/>
                  </a:ext>
                </a:extLst>
              </a:tr>
              <a:tr h="1027984">
                <a:tc>
                  <a:txBody>
                    <a:bodyPr/>
                    <a:lstStyle/>
                    <a:p>
                      <a:r>
                        <a:rPr lang="en-US" dirty="0"/>
                        <a:t>Module Section Title (Subtopic):</a:t>
                      </a:r>
                    </a:p>
                  </a:txBody>
                  <a:tcPr/>
                </a:tc>
                <a:tc>
                  <a:txBody>
                    <a:bodyPr/>
                    <a:lstStyle/>
                    <a:p>
                      <a:endParaRPr lang="en-US" dirty="0"/>
                    </a:p>
                  </a:txBody>
                  <a:tcPr/>
                </a:tc>
                <a:extLst>
                  <a:ext uri="{0D108BD9-81ED-4DB2-BD59-A6C34878D82A}">
                    <a16:rowId xmlns:a16="http://schemas.microsoft.com/office/drawing/2014/main" val="1671195035"/>
                  </a:ext>
                </a:extLst>
              </a:tr>
              <a:tr h="1027984">
                <a:tc>
                  <a:txBody>
                    <a:bodyPr/>
                    <a:lstStyle/>
                    <a:p>
                      <a:r>
                        <a:rPr lang="en-US" dirty="0"/>
                        <a:t>Slide/Screen Title:</a:t>
                      </a:r>
                    </a:p>
                  </a:txBody>
                  <a:tcPr/>
                </a:tc>
                <a:tc>
                  <a:txBody>
                    <a:bodyPr/>
                    <a:lstStyle/>
                    <a:p>
                      <a:endParaRPr lang="en-US" dirty="0"/>
                    </a:p>
                  </a:txBody>
                  <a:tcPr/>
                </a:tc>
                <a:extLst>
                  <a:ext uri="{0D108BD9-81ED-4DB2-BD59-A6C34878D82A}">
                    <a16:rowId xmlns:a16="http://schemas.microsoft.com/office/drawing/2014/main" val="2280316045"/>
                  </a:ext>
                </a:extLst>
              </a:tr>
              <a:tr h="1718081">
                <a:tc>
                  <a:txBody>
                    <a:bodyPr/>
                    <a:lstStyle/>
                    <a:p>
                      <a:r>
                        <a:rPr lang="en-US" dirty="0"/>
                        <a:t>Navigation Notes:</a:t>
                      </a:r>
                    </a:p>
                  </a:txBody>
                  <a:tcPr/>
                </a:tc>
                <a:tc>
                  <a:txBody>
                    <a:bodyPr/>
                    <a:lstStyle/>
                    <a:p>
                      <a:endParaRPr lang="en-US" dirty="0"/>
                    </a:p>
                  </a:txBody>
                  <a:tcPr/>
                </a:tc>
                <a:extLst>
                  <a:ext uri="{0D108BD9-81ED-4DB2-BD59-A6C34878D82A}">
                    <a16:rowId xmlns:a16="http://schemas.microsoft.com/office/drawing/2014/main" val="1531258156"/>
                  </a:ext>
                </a:extLst>
              </a:tr>
            </a:tbl>
          </a:graphicData>
        </a:graphic>
      </p:graphicFrame>
      <p:graphicFrame>
        <p:nvGraphicFramePr>
          <p:cNvPr id="6" name="Table 5">
            <a:extLst>
              <a:ext uri="{FF2B5EF4-FFF2-40B4-BE49-F238E27FC236}">
                <a16:creationId xmlns:a16="http://schemas.microsoft.com/office/drawing/2014/main" id="{9F23106B-C135-415F-BDDF-02195121A10D}"/>
              </a:ext>
            </a:extLst>
          </p:cNvPr>
          <p:cNvGraphicFramePr>
            <a:graphicFrameLocks noGrp="1"/>
          </p:cNvGraphicFramePr>
          <p:nvPr>
            <p:extLst>
              <p:ext uri="{D42A27DB-BD31-4B8C-83A1-F6EECF244321}">
                <p14:modId xmlns:p14="http://schemas.microsoft.com/office/powerpoint/2010/main" val="2522596603"/>
              </p:ext>
            </p:extLst>
          </p:nvPr>
        </p:nvGraphicFramePr>
        <p:xfrm>
          <a:off x="4087664" y="0"/>
          <a:ext cx="8112224" cy="4577184"/>
        </p:xfrm>
        <a:graphic>
          <a:graphicData uri="http://schemas.openxmlformats.org/drawingml/2006/table">
            <a:tbl>
              <a:tblPr firstRow="1" bandRow="1">
                <a:tableStyleId>{5C22544A-7EE6-4342-B048-85BDC9FD1C3A}</a:tableStyleId>
              </a:tblPr>
              <a:tblGrid>
                <a:gridCol w="8112224">
                  <a:extLst>
                    <a:ext uri="{9D8B030D-6E8A-4147-A177-3AD203B41FA5}">
                      <a16:colId xmlns:a16="http://schemas.microsoft.com/office/drawing/2014/main" val="1817473580"/>
                    </a:ext>
                  </a:extLst>
                </a:gridCol>
              </a:tblGrid>
              <a:tr h="694769">
                <a:tc>
                  <a:txBody>
                    <a:bodyPr/>
                    <a:lstStyle/>
                    <a:p>
                      <a:r>
                        <a:rPr lang="en-US" b="0" dirty="0">
                          <a:solidFill>
                            <a:schemeClr val="tx1"/>
                          </a:solidFill>
                        </a:rPr>
                        <a:t>Graphics and Slide Text:</a:t>
                      </a:r>
                    </a:p>
                  </a:txBody>
                  <a:tcPr>
                    <a:solidFill>
                      <a:srgbClr val="D4ECDF"/>
                    </a:solidFill>
                  </a:tcPr>
                </a:tc>
                <a:extLst>
                  <a:ext uri="{0D108BD9-81ED-4DB2-BD59-A6C34878D82A}">
                    <a16:rowId xmlns:a16="http://schemas.microsoft.com/office/drawing/2014/main" val="1115567322"/>
                  </a:ext>
                </a:extLst>
              </a:tr>
              <a:tr h="3882415">
                <a:tc>
                  <a: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txBody>
                  <a:tcPr>
                    <a:noFill/>
                  </a:tcPr>
                </a:tc>
                <a:extLst>
                  <a:ext uri="{0D108BD9-81ED-4DB2-BD59-A6C34878D82A}">
                    <a16:rowId xmlns:a16="http://schemas.microsoft.com/office/drawing/2014/main" val="2068618272"/>
                  </a:ext>
                </a:extLst>
              </a:tr>
            </a:tbl>
          </a:graphicData>
        </a:graphic>
      </p:graphicFrame>
      <p:graphicFrame>
        <p:nvGraphicFramePr>
          <p:cNvPr id="7" name="Table 6">
            <a:extLst>
              <a:ext uri="{FF2B5EF4-FFF2-40B4-BE49-F238E27FC236}">
                <a16:creationId xmlns:a16="http://schemas.microsoft.com/office/drawing/2014/main" id="{FAF411C1-28C8-4628-8EE1-8164A8BF5E6D}"/>
              </a:ext>
            </a:extLst>
          </p:cNvPr>
          <p:cNvGraphicFramePr>
            <a:graphicFrameLocks noGrp="1"/>
          </p:cNvGraphicFramePr>
          <p:nvPr>
            <p:extLst>
              <p:ext uri="{D42A27DB-BD31-4B8C-83A1-F6EECF244321}">
                <p14:modId xmlns:p14="http://schemas.microsoft.com/office/powerpoint/2010/main" val="1925262467"/>
              </p:ext>
            </p:extLst>
          </p:nvPr>
        </p:nvGraphicFramePr>
        <p:xfrm>
          <a:off x="4079776" y="4587404"/>
          <a:ext cx="8128000" cy="1136724"/>
        </p:xfrm>
        <a:graphic>
          <a:graphicData uri="http://schemas.openxmlformats.org/drawingml/2006/table">
            <a:tbl>
              <a:tblPr bandRow="1">
                <a:solidFill>
                  <a:schemeClr val="accent1">
                    <a:lumMod val="20000"/>
                    <a:lumOff val="80000"/>
                  </a:schemeClr>
                </a:solidFill>
                <a:tableStyleId>{5C22544A-7EE6-4342-B048-85BDC9FD1C3A}</a:tableStyleId>
              </a:tblPr>
              <a:tblGrid>
                <a:gridCol w="8128000">
                  <a:extLst>
                    <a:ext uri="{9D8B030D-6E8A-4147-A177-3AD203B41FA5}">
                      <a16:colId xmlns:a16="http://schemas.microsoft.com/office/drawing/2014/main" val="1098148039"/>
                    </a:ext>
                  </a:extLst>
                </a:gridCol>
              </a:tblGrid>
              <a:tr h="1136724">
                <a:tc>
                  <a:txBody>
                    <a:bodyPr/>
                    <a:lstStyle/>
                    <a:p>
                      <a:r>
                        <a:rPr lang="en-US" dirty="0"/>
                        <a:t>Narration/Voiceover:</a:t>
                      </a:r>
                      <a:endParaRPr lang="en-US" dirty="0">
                        <a:solidFill>
                          <a:schemeClr val="tx1"/>
                        </a:solidFill>
                      </a:endParaRPr>
                    </a:p>
                  </a:txBody>
                  <a:tcPr>
                    <a:solidFill>
                      <a:srgbClr val="D4ECDF"/>
                    </a:solidFill>
                  </a:tcPr>
                </a:tc>
                <a:extLst>
                  <a:ext uri="{0D108BD9-81ED-4DB2-BD59-A6C34878D82A}">
                    <a16:rowId xmlns:a16="http://schemas.microsoft.com/office/drawing/2014/main" val="2389310195"/>
                  </a:ext>
                </a:extLst>
              </a:tr>
            </a:tbl>
          </a:graphicData>
        </a:graphic>
      </p:graphicFrame>
      <p:graphicFrame>
        <p:nvGraphicFramePr>
          <p:cNvPr id="8" name="Table 7">
            <a:extLst>
              <a:ext uri="{FF2B5EF4-FFF2-40B4-BE49-F238E27FC236}">
                <a16:creationId xmlns:a16="http://schemas.microsoft.com/office/drawing/2014/main" id="{FE21B247-2754-465B-AEE7-CE586566949D}"/>
              </a:ext>
            </a:extLst>
          </p:cNvPr>
          <p:cNvGraphicFramePr>
            <a:graphicFrameLocks noGrp="1"/>
          </p:cNvGraphicFramePr>
          <p:nvPr>
            <p:extLst>
              <p:ext uri="{D42A27DB-BD31-4B8C-83A1-F6EECF244321}">
                <p14:modId xmlns:p14="http://schemas.microsoft.com/office/powerpoint/2010/main" val="2535129048"/>
              </p:ext>
            </p:extLst>
          </p:nvPr>
        </p:nvGraphicFramePr>
        <p:xfrm>
          <a:off x="4087664" y="5730404"/>
          <a:ext cx="8112224" cy="1136724"/>
        </p:xfrm>
        <a:graphic>
          <a:graphicData uri="http://schemas.openxmlformats.org/drawingml/2006/table">
            <a:tbl>
              <a:tblPr firstRow="1" bandRow="1">
                <a:tableStyleId>{5C22544A-7EE6-4342-B048-85BDC9FD1C3A}</a:tableStyleId>
              </a:tblPr>
              <a:tblGrid>
                <a:gridCol w="8112224">
                  <a:extLst>
                    <a:ext uri="{9D8B030D-6E8A-4147-A177-3AD203B41FA5}">
                      <a16:colId xmlns:a16="http://schemas.microsoft.com/office/drawing/2014/main" val="1381268321"/>
                    </a:ext>
                  </a:extLst>
                </a:gridCol>
              </a:tblGrid>
              <a:tr h="1136724">
                <a:tc>
                  <a:txBody>
                    <a:bodyPr/>
                    <a:lstStyle/>
                    <a:p>
                      <a:r>
                        <a:rPr lang="en-US" b="0" dirty="0">
                          <a:solidFill>
                            <a:schemeClr val="tx1"/>
                          </a:solidFill>
                        </a:rPr>
                        <a:t>Animation:</a:t>
                      </a:r>
                    </a:p>
                  </a:txBody>
                  <a:tcPr>
                    <a:noFill/>
                  </a:tcPr>
                </a:tc>
                <a:extLst>
                  <a:ext uri="{0D108BD9-81ED-4DB2-BD59-A6C34878D82A}">
                    <a16:rowId xmlns:a16="http://schemas.microsoft.com/office/drawing/2014/main" val="3206677029"/>
                  </a:ext>
                </a:extLst>
              </a:tr>
            </a:tbl>
          </a:graphicData>
        </a:graphic>
      </p:graphicFrame>
      <p:graphicFrame>
        <p:nvGraphicFramePr>
          <p:cNvPr id="9" name="Table 8">
            <a:extLst>
              <a:ext uri="{FF2B5EF4-FFF2-40B4-BE49-F238E27FC236}">
                <a16:creationId xmlns:a16="http://schemas.microsoft.com/office/drawing/2014/main" id="{EEA1AADB-076E-4CB6-83A4-CEF2FDDE5D6B}"/>
              </a:ext>
            </a:extLst>
          </p:cNvPr>
          <p:cNvGraphicFramePr>
            <a:graphicFrameLocks noGrp="1"/>
          </p:cNvGraphicFramePr>
          <p:nvPr>
            <p:extLst>
              <p:ext uri="{D42A27DB-BD31-4B8C-83A1-F6EECF244321}">
                <p14:modId xmlns:p14="http://schemas.microsoft.com/office/powerpoint/2010/main" val="1508098679"/>
              </p:ext>
            </p:extLst>
          </p:nvPr>
        </p:nvGraphicFramePr>
        <p:xfrm>
          <a:off x="8904311" y="3924528"/>
          <a:ext cx="3312939" cy="640080"/>
        </p:xfrm>
        <a:graphic>
          <a:graphicData uri="http://schemas.openxmlformats.org/drawingml/2006/table">
            <a:tbl>
              <a:tblPr firstRow="1" bandRow="1">
                <a:tableStyleId>{5C22544A-7EE6-4342-B048-85BDC9FD1C3A}</a:tableStyleId>
              </a:tblPr>
              <a:tblGrid>
                <a:gridCol w="3312939">
                  <a:extLst>
                    <a:ext uri="{9D8B030D-6E8A-4147-A177-3AD203B41FA5}">
                      <a16:colId xmlns:a16="http://schemas.microsoft.com/office/drawing/2014/main" val="3715575578"/>
                    </a:ext>
                  </a:extLst>
                </a:gridCol>
              </a:tblGrid>
              <a:tr h="548680">
                <a:tc>
                  <a:txBody>
                    <a:bodyPr/>
                    <a:lstStyle/>
                    <a:p>
                      <a:r>
                        <a:rPr lang="en-US" b="0" dirty="0">
                          <a:solidFill>
                            <a:schemeClr val="tx1"/>
                          </a:solidFill>
                        </a:rPr>
                        <a:t>Client logo:</a:t>
                      </a:r>
                    </a:p>
                    <a:p>
                      <a:endParaRPr lang="en-US" dirty="0"/>
                    </a:p>
                  </a:txBody>
                  <a:tcPr>
                    <a:noFill/>
                  </a:tcPr>
                </a:tc>
                <a:extLst>
                  <a:ext uri="{0D108BD9-81ED-4DB2-BD59-A6C34878D82A}">
                    <a16:rowId xmlns:a16="http://schemas.microsoft.com/office/drawing/2014/main" val="2452644658"/>
                  </a:ext>
                </a:extLst>
              </a:tr>
            </a:tbl>
          </a:graphicData>
        </a:graphic>
      </p:graphicFrame>
    </p:spTree>
    <p:custDataLst>
      <p:tags r:id="rId1"/>
    </p:custDataLst>
    <p:extLst>
      <p:ext uri="{BB962C8B-B14F-4D97-AF65-F5344CB8AC3E}">
        <p14:creationId xmlns:p14="http://schemas.microsoft.com/office/powerpoint/2010/main" val="15869898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wjqX1l9e"/>
  <p:tag name="ARTICULATE_PROJECT_OPEN" val="0"/>
  <p:tag name="ARTICULATE_SLIDE_COUNT" val="8"/>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IDOL courses">
      <a:dk1>
        <a:srgbClr val="2B2B26"/>
      </a:dk1>
      <a:lt1>
        <a:srgbClr val="F5F4EC"/>
      </a:lt1>
      <a:dk2>
        <a:srgbClr val="2B2B26"/>
      </a:dk2>
      <a:lt2>
        <a:srgbClr val="F5F4EC"/>
      </a:lt2>
      <a:accent1>
        <a:srgbClr val="42BA78"/>
      </a:accent1>
      <a:accent2>
        <a:srgbClr val="F3B918"/>
      </a:accent2>
      <a:accent3>
        <a:srgbClr val="F59CB1"/>
      </a:accent3>
      <a:accent4>
        <a:srgbClr val="56638A"/>
      </a:accent4>
      <a:accent5>
        <a:srgbClr val="FAC8CD"/>
      </a:accent5>
      <a:accent6>
        <a:srgbClr val="ED6A5A"/>
      </a:accent6>
      <a:hlink>
        <a:srgbClr val="42BA78"/>
      </a:hlink>
      <a:folHlink>
        <a:srgbClr val="F3B918"/>
      </a:folHlink>
    </a:clrScheme>
    <a:fontScheme name="Custom 3">
      <a:majorFont>
        <a:latin typeface="Source Sans Pro Black"/>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1151</TotalTime>
  <Words>549</Words>
  <Application>Microsoft Office PowerPoint</Application>
  <PresentationFormat>Widescreen</PresentationFormat>
  <Paragraphs>98</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Source Sans Pro</vt:lpstr>
      <vt:lpstr>Calibri</vt:lpstr>
      <vt:lpstr>Source Sans Pro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Robin Sargent</dc:creator>
  <cp:lastModifiedBy>Dr. Robin Sargent</cp:lastModifiedBy>
  <cp:revision>20</cp:revision>
  <dcterms:created xsi:type="dcterms:W3CDTF">2018-10-08T20:56:11Z</dcterms:created>
  <dcterms:modified xsi:type="dcterms:W3CDTF">2018-10-09T16:07:25Z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6F80156C-82AB-4A2E-9884-EFCAFAB5A8C1</vt:lpwstr>
  </property>
  <property fmtid="{D5CDD505-2E9C-101B-9397-08002B2CF9AE}" pid="3" name="ArticulatePath">
    <vt:lpwstr>IDOL_eLearning_Storyboard_Template</vt:lpwstr>
  </property>
</Properties>
</file>