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ags/tag18.xml" ContentType="application/vnd.openxmlformats-officedocument.presentationml.tags+xml"/>
  <Override PartName="/ppt/notesSlides/notesSlide1.xml" ContentType="application/vnd.openxmlformats-officedocument.presentationml.notesSlide+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tags/tag27.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3"/>
  </p:notesMasterIdLst>
  <p:sldIdLst>
    <p:sldId id="382" r:id="rId3"/>
    <p:sldId id="397" r:id="rId4"/>
    <p:sldId id="356" r:id="rId5"/>
    <p:sldId id="400" r:id="rId6"/>
    <p:sldId id="399" r:id="rId7"/>
    <p:sldId id="401" r:id="rId8"/>
    <p:sldId id="402" r:id="rId9"/>
    <p:sldId id="403" r:id="rId10"/>
    <p:sldId id="398" r:id="rId11"/>
    <p:sldId id="404"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6969"/>
    <a:srgbClr val="F2F2F2"/>
    <a:srgbClr val="003147"/>
    <a:srgbClr val="007FAB"/>
    <a:srgbClr val="008488"/>
    <a:srgbClr val="5FB9BD"/>
    <a:srgbClr val="225B75"/>
    <a:srgbClr val="033B54"/>
    <a:srgbClr val="373C4F"/>
    <a:srgbClr val="E639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8" autoAdjust="0"/>
    <p:restoredTop sz="97468" autoAdjust="0"/>
  </p:normalViewPr>
  <p:slideViewPr>
    <p:cSldViewPr snapToGrid="0">
      <p:cViewPr>
        <p:scale>
          <a:sx n="80" d="100"/>
          <a:sy n="80" d="100"/>
        </p:scale>
        <p:origin x="3092" y="18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2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19B3F-4AB3-4556-B127-242C173607A3}" type="datetimeFigureOut">
              <a:rPr lang="en-US" smtClean="0"/>
              <a:t>7/30/2021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0B87E-B62E-466B-83B3-3A348083A11A}" type="slidenum">
              <a:rPr lang="en-US" smtClean="0"/>
              <a:t>‹#›</a:t>
            </a:fld>
            <a:endParaRPr lang="en-US"/>
          </a:p>
        </p:txBody>
      </p:sp>
    </p:spTree>
    <p:extLst>
      <p:ext uri="{BB962C8B-B14F-4D97-AF65-F5344CB8AC3E}">
        <p14:creationId xmlns:p14="http://schemas.microsoft.com/office/powerpoint/2010/main" val="358699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1</a:t>
            </a:fld>
            <a:endParaRPr lang="en-US"/>
          </a:p>
        </p:txBody>
      </p:sp>
    </p:spTree>
    <p:extLst>
      <p:ext uri="{BB962C8B-B14F-4D97-AF65-F5344CB8AC3E}">
        <p14:creationId xmlns:p14="http://schemas.microsoft.com/office/powerpoint/2010/main" val="2481162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10</a:t>
            </a:fld>
            <a:endParaRPr lang="en-US"/>
          </a:p>
        </p:txBody>
      </p:sp>
    </p:spTree>
    <p:extLst>
      <p:ext uri="{BB962C8B-B14F-4D97-AF65-F5344CB8AC3E}">
        <p14:creationId xmlns:p14="http://schemas.microsoft.com/office/powerpoint/2010/main" val="3919052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JM" dirty="0"/>
          </a:p>
        </p:txBody>
      </p:sp>
      <p:sp>
        <p:nvSpPr>
          <p:cNvPr id="4" name="Slide Number Placeholder 3"/>
          <p:cNvSpPr>
            <a:spLocks noGrp="1"/>
          </p:cNvSpPr>
          <p:nvPr>
            <p:ph type="sldNum" sz="quarter" idx="10"/>
          </p:nvPr>
        </p:nvSpPr>
        <p:spPr/>
        <p:txBody>
          <a:bodyPr/>
          <a:lstStyle/>
          <a:p>
            <a:fld id="{E2AA3592-D5F1-C049-A75C-8C2FAAE2A508}" type="slidenum">
              <a:rPr lang="en-US" smtClean="0"/>
              <a:t>2</a:t>
            </a:fld>
            <a:endParaRPr lang="en-US" dirty="0"/>
          </a:p>
        </p:txBody>
      </p:sp>
    </p:spTree>
    <p:extLst>
      <p:ext uri="{BB962C8B-B14F-4D97-AF65-F5344CB8AC3E}">
        <p14:creationId xmlns:p14="http://schemas.microsoft.com/office/powerpoint/2010/main" val="184907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3</a:t>
            </a:fld>
            <a:endParaRPr lang="en-US"/>
          </a:p>
        </p:txBody>
      </p:sp>
    </p:spTree>
    <p:extLst>
      <p:ext uri="{BB962C8B-B14F-4D97-AF65-F5344CB8AC3E}">
        <p14:creationId xmlns:p14="http://schemas.microsoft.com/office/powerpoint/2010/main" val="3892562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4</a:t>
            </a:fld>
            <a:endParaRPr lang="en-US"/>
          </a:p>
        </p:txBody>
      </p:sp>
    </p:spTree>
    <p:extLst>
      <p:ext uri="{BB962C8B-B14F-4D97-AF65-F5344CB8AC3E}">
        <p14:creationId xmlns:p14="http://schemas.microsoft.com/office/powerpoint/2010/main" val="115955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5</a:t>
            </a:fld>
            <a:endParaRPr lang="en-US"/>
          </a:p>
        </p:txBody>
      </p:sp>
    </p:spTree>
    <p:extLst>
      <p:ext uri="{BB962C8B-B14F-4D97-AF65-F5344CB8AC3E}">
        <p14:creationId xmlns:p14="http://schemas.microsoft.com/office/powerpoint/2010/main" val="2429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6</a:t>
            </a:fld>
            <a:endParaRPr lang="en-US"/>
          </a:p>
        </p:txBody>
      </p:sp>
    </p:spTree>
    <p:extLst>
      <p:ext uri="{BB962C8B-B14F-4D97-AF65-F5344CB8AC3E}">
        <p14:creationId xmlns:p14="http://schemas.microsoft.com/office/powerpoint/2010/main" val="409772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7</a:t>
            </a:fld>
            <a:endParaRPr lang="en-US"/>
          </a:p>
        </p:txBody>
      </p:sp>
    </p:spTree>
    <p:extLst>
      <p:ext uri="{BB962C8B-B14F-4D97-AF65-F5344CB8AC3E}">
        <p14:creationId xmlns:p14="http://schemas.microsoft.com/office/powerpoint/2010/main" val="260163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8</a:t>
            </a:fld>
            <a:endParaRPr lang="en-US"/>
          </a:p>
        </p:txBody>
      </p:sp>
    </p:spTree>
    <p:extLst>
      <p:ext uri="{BB962C8B-B14F-4D97-AF65-F5344CB8AC3E}">
        <p14:creationId xmlns:p14="http://schemas.microsoft.com/office/powerpoint/2010/main" val="268219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AA3592-D5F1-C049-A75C-8C2FAAE2A508}" type="slidenum">
              <a:rPr lang="en-US" smtClean="0"/>
              <a:t>9</a:t>
            </a:fld>
            <a:endParaRPr lang="en-US"/>
          </a:p>
        </p:txBody>
      </p:sp>
    </p:spTree>
    <p:extLst>
      <p:ext uri="{BB962C8B-B14F-4D97-AF65-F5344CB8AC3E}">
        <p14:creationId xmlns:p14="http://schemas.microsoft.com/office/powerpoint/2010/main" val="3064697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198" b="1">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08538" y="1604788"/>
            <a:ext cx="11010711" cy="4879499"/>
          </a:xfrm>
        </p:spPr>
        <p:txBody>
          <a:bodyPr/>
          <a:lstStyle>
            <a:lvl1pPr>
              <a:defRPr>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5222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Middl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2223129"/>
            <a:ext cx="12192000" cy="2573785"/>
          </a:xfrm>
        </p:spPr>
        <p:txBody>
          <a:bodyPr/>
          <a:lstStyle/>
          <a:p>
            <a:r>
              <a:rPr lang="en-US"/>
              <a:t>Click icon to add picture</a:t>
            </a:r>
          </a:p>
        </p:txBody>
      </p:sp>
      <p:sp>
        <p:nvSpPr>
          <p:cNvPr id="3" name="Title Placeholder 1"/>
          <p:cNvSpPr>
            <a:spLocks noGrp="1"/>
          </p:cNvSpPr>
          <p:nvPr>
            <p:ph type="title"/>
          </p:nvPr>
        </p:nvSpPr>
        <p:spPr>
          <a:xfrm>
            <a:off x="513436" y="310896"/>
            <a:ext cx="11009376" cy="1143000"/>
          </a:xfrm>
          <a:prstGeom prst="rect">
            <a:avLst/>
          </a:prstGeom>
        </p:spPr>
        <p:txBody>
          <a:bodyPr vert="horz" lIns="121932" tIns="60965" rIns="121932" bIns="60965" rtlCol="0" anchor="ctr">
            <a:normAutofit/>
          </a:bodyPr>
          <a:lstStyle>
            <a:lvl1pPr>
              <a:defRPr>
                <a:solidFill>
                  <a:schemeClr val="tx2">
                    <a:lumMod val="75000"/>
                  </a:schemeClr>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863332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Picture Righ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448303" y="136913"/>
            <a:ext cx="6589668" cy="6594091"/>
          </a:xfrm>
        </p:spPr>
        <p:txBody>
          <a:bodyPr/>
          <a:lstStyle/>
          <a:p>
            <a:r>
              <a:rPr lang="en-US"/>
              <a:t>Click icon to add picture</a:t>
            </a:r>
          </a:p>
        </p:txBody>
      </p:sp>
      <p:sp>
        <p:nvSpPr>
          <p:cNvPr id="3" name="Title 1"/>
          <p:cNvSpPr txBox="1">
            <a:spLocks/>
          </p:cNvSpPr>
          <p:nvPr userDrawn="1"/>
        </p:nvSpPr>
        <p:spPr>
          <a:xfrm>
            <a:off x="512064" y="310896"/>
            <a:ext cx="5308495" cy="1136864"/>
          </a:xfrm>
          <a:prstGeom prst="rect">
            <a:avLst/>
          </a:prstGeom>
        </p:spPr>
        <p:txBody>
          <a:bodyPr vert="horz" lIns="121869" tIns="60933" rIns="121869" bIns="60933" rtlCol="0" anchor="ctr">
            <a:noAutofit/>
          </a:bodyPr>
          <a:lstStyle>
            <a:lvl1pPr algn="l" defTabSz="457200" rtl="0" eaLnBrk="1" latinLnBrk="0" hangingPunct="1">
              <a:spcBef>
                <a:spcPct val="0"/>
              </a:spcBef>
              <a:buNone/>
              <a:defRPr sz="3400" b="1" kern="1200">
                <a:solidFill>
                  <a:schemeClr val="tx2"/>
                </a:solidFill>
                <a:latin typeface="Open Sans" panose="020B0606030504020204" pitchFamily="34" charset="0"/>
                <a:ea typeface="+mj-ea"/>
                <a:cs typeface="Open Sans" panose="020B0606030504020204" pitchFamily="34" charset="0"/>
              </a:defRPr>
            </a:lvl1pPr>
          </a:lstStyle>
          <a:p>
            <a:r>
              <a:rPr lang="en-US" sz="4198" spc="-201" dirty="0">
                <a:solidFill>
                  <a:schemeClr val="tx2">
                    <a:lumMod val="75000"/>
                  </a:schemeClr>
                </a:solidFill>
                <a:latin typeface="+mj-lt"/>
                <a:cs typeface="Cabin Condensed"/>
              </a:rPr>
              <a:t>Main Menu</a:t>
            </a:r>
          </a:p>
        </p:txBody>
      </p:sp>
      <p:sp>
        <p:nvSpPr>
          <p:cNvPr id="2" name="Title 1"/>
          <p:cNvSpPr>
            <a:spLocks noGrp="1"/>
          </p:cNvSpPr>
          <p:nvPr>
            <p:ph type="title"/>
          </p:nvPr>
        </p:nvSpPr>
        <p:spPr>
          <a:xfrm>
            <a:off x="508540" y="314191"/>
            <a:ext cx="4939764" cy="1143000"/>
          </a:xfrm>
        </p:spPr>
        <p:txBody>
          <a:body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707861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ll Picture Righ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120409" y="136913"/>
            <a:ext cx="4930201" cy="6594091"/>
          </a:xfrm>
        </p:spPr>
        <p:txBody>
          <a:bodyPr/>
          <a:lstStyle/>
          <a:p>
            <a:r>
              <a:rPr lang="en-US"/>
              <a:t>Click icon to add picture</a:t>
            </a:r>
          </a:p>
        </p:txBody>
      </p:sp>
      <p:sp>
        <p:nvSpPr>
          <p:cNvPr id="3" name="Title 2"/>
          <p:cNvSpPr>
            <a:spLocks noGrp="1"/>
          </p:cNvSpPr>
          <p:nvPr>
            <p:ph type="title"/>
          </p:nvPr>
        </p:nvSpPr>
        <p:spPr>
          <a:xfrm>
            <a:off x="508540" y="576072"/>
            <a:ext cx="5897880" cy="1143000"/>
          </a:xfrm>
        </p:spPr>
        <p:txBody>
          <a:bodyPr/>
          <a:lstStyle>
            <a:lvl1pPr algn="ctr">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28358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6" name="Rectangle 5"/>
          <p:cNvSpPr/>
          <p:nvPr userDrawn="1"/>
        </p:nvSpPr>
        <p:spPr>
          <a:xfrm>
            <a:off x="138684" y="132588"/>
            <a:ext cx="11914632" cy="65928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lvl="2"/>
            <a:endParaRPr lang="en-US" sz="2499" dirty="0">
              <a:latin typeface="Open Sans" panose="020B0606030504020204" pitchFamily="34" charset="0"/>
              <a:cs typeface="Open Sans" panose="020B0606030504020204" pitchFamily="34" charset="0"/>
            </a:endParaRPr>
          </a:p>
        </p:txBody>
      </p:sp>
      <p:sp>
        <p:nvSpPr>
          <p:cNvPr id="7" name="Rectangle 6"/>
          <p:cNvSpPr/>
          <p:nvPr userDrawn="1"/>
        </p:nvSpPr>
        <p:spPr>
          <a:xfrm>
            <a:off x="1" y="2502866"/>
            <a:ext cx="985722" cy="1852273"/>
          </a:xfrm>
          <a:prstGeom prst="rect">
            <a:avLst/>
          </a:prstGeom>
          <a:solidFill>
            <a:srgbClr val="003147">
              <a:alpha val="82745"/>
            </a:srgbClr>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3298" dirty="0">
              <a:latin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1298836" y="2852928"/>
            <a:ext cx="10412618" cy="832104"/>
          </a:xfrm>
        </p:spPr>
        <p:txBody>
          <a:bodyPr/>
          <a:lstStyle>
            <a:lvl1pPr>
              <a:defRPr>
                <a:solidFill>
                  <a:srgbClr val="FFFFFF"/>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99267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353188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88625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7160" y="137160"/>
            <a:ext cx="11914632" cy="6593809"/>
          </a:xfrm>
        </p:spPr>
        <p:txBody>
          <a:bodyPr>
            <a:normAutofit/>
          </a:bodyPr>
          <a:lstStyle>
            <a:lvl1pPr>
              <a:defRPr sz="1800"/>
            </a:lvl1pPr>
          </a:lstStyle>
          <a:p>
            <a:r>
              <a:rPr lang="en-US"/>
              <a:t>Click icon to add picture</a:t>
            </a:r>
            <a:endParaRPr lang="en-US" dirty="0"/>
          </a:p>
        </p:txBody>
      </p:sp>
      <p:sp>
        <p:nvSpPr>
          <p:cNvPr id="4" name="Title 3"/>
          <p:cNvSpPr>
            <a:spLocks noGrp="1"/>
          </p:cNvSpPr>
          <p:nvPr>
            <p:ph type="title"/>
          </p:nvPr>
        </p:nvSpPr>
        <p:spPr>
          <a:xfrm>
            <a:off x="896112" y="4169664"/>
            <a:ext cx="10415016" cy="868680"/>
          </a:xfrm>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319277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Title Righ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7160" y="137160"/>
            <a:ext cx="11914632" cy="6593809"/>
          </a:xfrm>
        </p:spPr>
        <p:txBody>
          <a:bodyPr>
            <a:normAutofit/>
          </a:bodyPr>
          <a:lstStyle>
            <a:lvl1pPr>
              <a:defRPr sz="1800"/>
            </a:lvl1pPr>
          </a:lstStyle>
          <a:p>
            <a:r>
              <a:rPr lang="en-US"/>
              <a:t>Click icon to add picture</a:t>
            </a:r>
            <a:endParaRPr lang="en-US" dirty="0"/>
          </a:p>
        </p:txBody>
      </p:sp>
      <p:sp>
        <p:nvSpPr>
          <p:cNvPr id="2" name="Title 1"/>
          <p:cNvSpPr>
            <a:spLocks noGrp="1"/>
          </p:cNvSpPr>
          <p:nvPr>
            <p:ph type="title"/>
          </p:nvPr>
        </p:nvSpPr>
        <p:spPr>
          <a:xfrm>
            <a:off x="6464808" y="2578608"/>
            <a:ext cx="4855464" cy="1143000"/>
          </a:xfrm>
        </p:spPr>
        <p:txBody>
          <a:bodyPr/>
          <a:lstStyle>
            <a:lvl1pPr>
              <a:defRPr>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85569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39244" y="137194"/>
            <a:ext cx="11913056" cy="6593809"/>
          </a:xfrm>
        </p:spPr>
        <p:txBody>
          <a:bodyPr>
            <a:normAutofit/>
          </a:bodyPr>
          <a:lstStyle>
            <a:lvl1pPr>
              <a:defRPr sz="2000"/>
            </a:lvl1pPr>
          </a:lstStyle>
          <a:p>
            <a:r>
              <a:rPr lang="en-US"/>
              <a:t>Click icon to add picture</a:t>
            </a:r>
          </a:p>
        </p:txBody>
      </p:sp>
      <p:sp>
        <p:nvSpPr>
          <p:cNvPr id="8" name="Picture Placeholder 7"/>
          <p:cNvSpPr>
            <a:spLocks noGrp="1"/>
          </p:cNvSpPr>
          <p:nvPr>
            <p:ph type="pic" sz="quarter" idx="11"/>
          </p:nvPr>
        </p:nvSpPr>
        <p:spPr>
          <a:xfrm>
            <a:off x="139702" y="5793449"/>
            <a:ext cx="2984500" cy="944033"/>
          </a:xfrm>
        </p:spPr>
        <p:txBody>
          <a:bodyPr>
            <a:normAutofit/>
          </a:bodyPr>
          <a:lstStyle>
            <a:lvl1pPr>
              <a:defRPr sz="1999"/>
            </a:lvl1pPr>
          </a:lstStyle>
          <a:p>
            <a:r>
              <a:rPr lang="en-US"/>
              <a:t>Click icon to add picture</a:t>
            </a:r>
            <a:endParaRPr lang="en-US" dirty="0"/>
          </a:p>
        </p:txBody>
      </p:sp>
      <p:sp>
        <p:nvSpPr>
          <p:cNvPr id="9" name="Picture Placeholder 7"/>
          <p:cNvSpPr>
            <a:spLocks noGrp="1"/>
          </p:cNvSpPr>
          <p:nvPr>
            <p:ph type="pic" sz="quarter" idx="12"/>
          </p:nvPr>
        </p:nvSpPr>
        <p:spPr>
          <a:xfrm>
            <a:off x="3115735" y="5793449"/>
            <a:ext cx="2984500" cy="944033"/>
          </a:xfrm>
        </p:spPr>
        <p:txBody>
          <a:bodyPr>
            <a:normAutofit/>
          </a:bodyPr>
          <a:lstStyle>
            <a:lvl1pPr>
              <a:defRPr sz="1999"/>
            </a:lvl1pPr>
          </a:lstStyle>
          <a:p>
            <a:r>
              <a:rPr lang="en-US"/>
              <a:t>Click icon to add picture</a:t>
            </a:r>
          </a:p>
        </p:txBody>
      </p:sp>
      <p:sp>
        <p:nvSpPr>
          <p:cNvPr id="10" name="Picture Placeholder 7"/>
          <p:cNvSpPr>
            <a:spLocks noGrp="1"/>
          </p:cNvSpPr>
          <p:nvPr>
            <p:ph type="pic" sz="quarter" idx="13"/>
          </p:nvPr>
        </p:nvSpPr>
        <p:spPr>
          <a:xfrm>
            <a:off x="6091769" y="5793449"/>
            <a:ext cx="2984500" cy="944033"/>
          </a:xfrm>
        </p:spPr>
        <p:txBody>
          <a:bodyPr>
            <a:normAutofit/>
          </a:bodyPr>
          <a:lstStyle>
            <a:lvl1pPr>
              <a:defRPr sz="1999"/>
            </a:lvl1pPr>
          </a:lstStyle>
          <a:p>
            <a:r>
              <a:rPr lang="en-US"/>
              <a:t>Click icon to add picture</a:t>
            </a:r>
          </a:p>
        </p:txBody>
      </p:sp>
      <p:sp>
        <p:nvSpPr>
          <p:cNvPr id="11" name="Picture Placeholder 7"/>
          <p:cNvSpPr>
            <a:spLocks noGrp="1"/>
          </p:cNvSpPr>
          <p:nvPr>
            <p:ph type="pic" sz="quarter" idx="14"/>
          </p:nvPr>
        </p:nvSpPr>
        <p:spPr>
          <a:xfrm>
            <a:off x="9067802" y="5793449"/>
            <a:ext cx="2984500" cy="944033"/>
          </a:xfrm>
        </p:spPr>
        <p:txBody>
          <a:bodyPr>
            <a:normAutofit/>
          </a:bodyPr>
          <a:lstStyle>
            <a:lvl1pPr>
              <a:defRPr sz="1999"/>
            </a:lvl1pPr>
          </a:lstStyle>
          <a:p>
            <a:r>
              <a:rPr lang="en-US"/>
              <a:t>Click icon to add picture</a:t>
            </a:r>
          </a:p>
        </p:txBody>
      </p:sp>
    </p:spTree>
    <p:custDataLst>
      <p:tags r:id="rId1"/>
    </p:custDataLst>
    <p:extLst>
      <p:ext uri="{BB962C8B-B14F-4D97-AF65-F5344CB8AC3E}">
        <p14:creationId xmlns:p14="http://schemas.microsoft.com/office/powerpoint/2010/main" val="127323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Lef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6997" y="2478173"/>
            <a:ext cx="4739155" cy="3759819"/>
          </a:xfrm>
        </p:spPr>
        <p:txBody>
          <a:bodyPr/>
          <a:lstStyle/>
          <a:p>
            <a:r>
              <a:rPr lang="en-US"/>
              <a:t>Click icon to add picture</a:t>
            </a:r>
          </a:p>
        </p:txBody>
      </p:sp>
      <p:sp>
        <p:nvSpPr>
          <p:cNvPr id="3" name="Title Placeholder 1"/>
          <p:cNvSpPr>
            <a:spLocks noGrp="1"/>
          </p:cNvSpPr>
          <p:nvPr>
            <p:ph type="title"/>
          </p:nvPr>
        </p:nvSpPr>
        <p:spPr>
          <a:xfrm>
            <a:off x="508539" y="310896"/>
            <a:ext cx="11010711" cy="1143000"/>
          </a:xfrm>
          <a:prstGeom prst="rect">
            <a:avLst/>
          </a:prstGeom>
        </p:spPr>
        <p:txBody>
          <a:bodyPr vert="horz" lIns="121932" tIns="60965" rIns="121932" bIns="60965" rtlCol="0" anchor="ctr">
            <a:normAutofit/>
          </a:bodyPr>
          <a:lstStyle>
            <a:lvl1pPr>
              <a:defRPr>
                <a:solidFill>
                  <a:schemeClr val="tx2">
                    <a:lumMod val="75000"/>
                  </a:schemeClr>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81087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0909" y="3171550"/>
            <a:ext cx="5212642" cy="3089743"/>
          </a:xfrm>
        </p:spPr>
        <p:txBody>
          <a:bodyPr/>
          <a:lstStyle/>
          <a:p>
            <a:r>
              <a:rPr lang="en-US"/>
              <a:t>Click icon to add picture</a:t>
            </a:r>
          </a:p>
        </p:txBody>
      </p:sp>
      <p:sp>
        <p:nvSpPr>
          <p:cNvPr id="3" name="Title Placeholder 1"/>
          <p:cNvSpPr>
            <a:spLocks noGrp="1"/>
          </p:cNvSpPr>
          <p:nvPr>
            <p:ph type="title"/>
          </p:nvPr>
        </p:nvSpPr>
        <p:spPr>
          <a:xfrm>
            <a:off x="508539" y="310896"/>
            <a:ext cx="11010711" cy="1143000"/>
          </a:xfrm>
          <a:prstGeom prst="rect">
            <a:avLst/>
          </a:prstGeom>
        </p:spPr>
        <p:txBody>
          <a:bodyPr vert="horz" lIns="121932" tIns="60965" rIns="121932" bIns="60965" rtlCol="0" anchor="ctr">
            <a:normAutofit/>
          </a:bodyPr>
          <a:lstStyle>
            <a:lvl1pPr>
              <a:defRPr>
                <a:solidFill>
                  <a:schemeClr val="tx2">
                    <a:lumMod val="75000"/>
                  </a:schemeClr>
                </a:solidFill>
              </a:defRPr>
            </a:lvl1pPr>
          </a:lstStyle>
          <a:p>
            <a:r>
              <a:rPr lang="en-US"/>
              <a:t>Click to edit Master title style</a:t>
            </a:r>
            <a:endParaRPr lang="en-US" dirty="0"/>
          </a:p>
        </p:txBody>
      </p:sp>
      <p:sp>
        <p:nvSpPr>
          <p:cNvPr id="4" name="Picture Placeholder 4"/>
          <p:cNvSpPr>
            <a:spLocks noGrp="1"/>
          </p:cNvSpPr>
          <p:nvPr>
            <p:ph type="pic" sz="quarter" idx="11"/>
          </p:nvPr>
        </p:nvSpPr>
        <p:spPr>
          <a:xfrm>
            <a:off x="6326906" y="3171550"/>
            <a:ext cx="5192345" cy="3089743"/>
          </a:xfrm>
        </p:spPr>
        <p:txBody>
          <a:bodyPr/>
          <a:lstStyle/>
          <a:p>
            <a:r>
              <a:rPr lang="en-US"/>
              <a:t>Click icon to add picture</a:t>
            </a:r>
            <a:endParaRPr lang="en-US" dirty="0"/>
          </a:p>
        </p:txBody>
      </p:sp>
    </p:spTree>
    <p:custDataLst>
      <p:tags r:id="rId1"/>
    </p:custDataLst>
    <p:extLst>
      <p:ext uri="{BB962C8B-B14F-4D97-AF65-F5344CB8AC3E}">
        <p14:creationId xmlns:p14="http://schemas.microsoft.com/office/powerpoint/2010/main" val="80339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Pictures Gri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3162" y="2649028"/>
            <a:ext cx="2328334" cy="1659735"/>
          </a:xfrm>
        </p:spPr>
        <p:txBody>
          <a:bodyPr/>
          <a:lstStyle/>
          <a:p>
            <a:r>
              <a:rPr lang="en-US"/>
              <a:t>Click icon to add picture</a:t>
            </a:r>
          </a:p>
        </p:txBody>
      </p:sp>
      <p:sp>
        <p:nvSpPr>
          <p:cNvPr id="3" name="Picture Placeholder 4"/>
          <p:cNvSpPr>
            <a:spLocks noGrp="1"/>
          </p:cNvSpPr>
          <p:nvPr>
            <p:ph type="pic" sz="quarter" idx="11"/>
          </p:nvPr>
        </p:nvSpPr>
        <p:spPr>
          <a:xfrm>
            <a:off x="683162" y="4609591"/>
            <a:ext cx="2328334" cy="1659735"/>
          </a:xfrm>
        </p:spPr>
        <p:txBody>
          <a:bodyPr/>
          <a:lstStyle/>
          <a:p>
            <a:r>
              <a:rPr lang="en-US"/>
              <a:t>Click icon to add picture</a:t>
            </a:r>
          </a:p>
        </p:txBody>
      </p:sp>
      <p:sp>
        <p:nvSpPr>
          <p:cNvPr id="4" name="Picture Placeholder 4"/>
          <p:cNvSpPr>
            <a:spLocks noGrp="1"/>
          </p:cNvSpPr>
          <p:nvPr>
            <p:ph type="pic" sz="quarter" idx="12"/>
          </p:nvPr>
        </p:nvSpPr>
        <p:spPr>
          <a:xfrm>
            <a:off x="6332827" y="2649028"/>
            <a:ext cx="2328334" cy="1659735"/>
          </a:xfrm>
        </p:spPr>
        <p:txBody>
          <a:bodyPr/>
          <a:lstStyle/>
          <a:p>
            <a:r>
              <a:rPr lang="en-US"/>
              <a:t>Click icon to add picture</a:t>
            </a:r>
          </a:p>
        </p:txBody>
      </p:sp>
      <p:sp>
        <p:nvSpPr>
          <p:cNvPr id="6" name="Picture Placeholder 4"/>
          <p:cNvSpPr>
            <a:spLocks noGrp="1"/>
          </p:cNvSpPr>
          <p:nvPr>
            <p:ph type="pic" sz="quarter" idx="13"/>
          </p:nvPr>
        </p:nvSpPr>
        <p:spPr>
          <a:xfrm>
            <a:off x="6332827" y="4609591"/>
            <a:ext cx="2328334" cy="1659735"/>
          </a:xfrm>
        </p:spPr>
        <p:txBody>
          <a:bodyPr/>
          <a:lstStyle/>
          <a:p>
            <a:r>
              <a:rPr lang="en-US"/>
              <a:t>Click icon to add picture</a:t>
            </a:r>
          </a:p>
        </p:txBody>
      </p:sp>
      <p:sp>
        <p:nvSpPr>
          <p:cNvPr id="7" name="Title Placeholder 1"/>
          <p:cNvSpPr>
            <a:spLocks noGrp="1"/>
          </p:cNvSpPr>
          <p:nvPr>
            <p:ph type="title"/>
          </p:nvPr>
        </p:nvSpPr>
        <p:spPr>
          <a:xfrm>
            <a:off x="508539" y="310896"/>
            <a:ext cx="11010711" cy="1143000"/>
          </a:xfrm>
          <a:prstGeom prst="rect">
            <a:avLst/>
          </a:prstGeom>
        </p:spPr>
        <p:txBody>
          <a:bodyPr vert="horz" lIns="121932" tIns="60965" rIns="121932" bIns="60965" rtlCol="0" anchor="ctr">
            <a:normAutofit/>
          </a:bodyPr>
          <a:lstStyle>
            <a:lvl1pPr>
              <a:defRPr>
                <a:solidFill>
                  <a:schemeClr val="tx2">
                    <a:lumMod val="75000"/>
                  </a:schemeClr>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31452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Acros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683029" y="2321695"/>
            <a:ext cx="2554669" cy="1463673"/>
          </a:xfrm>
        </p:spPr>
        <p:txBody>
          <a:bodyPr/>
          <a:lstStyle/>
          <a:p>
            <a:r>
              <a:rPr lang="en-US"/>
              <a:t>Click icon to add picture</a:t>
            </a:r>
            <a:endParaRPr lang="en-US" dirty="0"/>
          </a:p>
        </p:txBody>
      </p:sp>
      <p:sp>
        <p:nvSpPr>
          <p:cNvPr id="4" name="Picture Placeholder 4"/>
          <p:cNvSpPr>
            <a:spLocks noGrp="1"/>
          </p:cNvSpPr>
          <p:nvPr>
            <p:ph type="pic" sz="quarter" idx="12"/>
          </p:nvPr>
        </p:nvSpPr>
        <p:spPr>
          <a:xfrm>
            <a:off x="6205034" y="2321695"/>
            <a:ext cx="2554669" cy="1463673"/>
          </a:xfrm>
        </p:spPr>
        <p:txBody>
          <a:bodyPr/>
          <a:lstStyle/>
          <a:p>
            <a:r>
              <a:rPr lang="en-US"/>
              <a:t>Click icon to add picture</a:t>
            </a:r>
            <a:endParaRPr lang="en-US" dirty="0"/>
          </a:p>
        </p:txBody>
      </p:sp>
      <p:sp>
        <p:nvSpPr>
          <p:cNvPr id="6" name="Picture Placeholder 4"/>
          <p:cNvSpPr>
            <a:spLocks noGrp="1"/>
          </p:cNvSpPr>
          <p:nvPr>
            <p:ph type="pic" sz="quarter" idx="13"/>
          </p:nvPr>
        </p:nvSpPr>
        <p:spPr>
          <a:xfrm>
            <a:off x="8957538" y="2321695"/>
            <a:ext cx="2554669" cy="1463673"/>
          </a:xfrm>
        </p:spPr>
        <p:txBody>
          <a:bodyPr/>
          <a:lstStyle/>
          <a:p>
            <a:r>
              <a:rPr lang="en-US"/>
              <a:t>Click icon to add picture</a:t>
            </a:r>
            <a:endParaRPr lang="en-US" dirty="0"/>
          </a:p>
        </p:txBody>
      </p:sp>
      <p:sp>
        <p:nvSpPr>
          <p:cNvPr id="7" name="Title Placeholder 1"/>
          <p:cNvSpPr>
            <a:spLocks noGrp="1"/>
          </p:cNvSpPr>
          <p:nvPr>
            <p:ph type="title"/>
          </p:nvPr>
        </p:nvSpPr>
        <p:spPr>
          <a:xfrm>
            <a:off x="508539" y="310896"/>
            <a:ext cx="11009376" cy="1143000"/>
          </a:xfrm>
          <a:prstGeom prst="rect">
            <a:avLst/>
          </a:prstGeom>
        </p:spPr>
        <p:txBody>
          <a:bodyPr vert="horz" lIns="121932" tIns="60965" rIns="121932" bIns="60965" rtlCol="0" anchor="ctr">
            <a:normAutofit/>
          </a:bodyPr>
          <a:lstStyle>
            <a:lvl1pPr>
              <a:defRPr>
                <a:solidFill>
                  <a:schemeClr val="tx2">
                    <a:lumMod val="75000"/>
                  </a:schemeClr>
                </a:solidFill>
              </a:defRPr>
            </a:lvl1pPr>
          </a:lstStyle>
          <a:p>
            <a:r>
              <a:rPr lang="en-US"/>
              <a:t>Click to edit Master title style</a:t>
            </a:r>
            <a:endParaRPr lang="en-US" dirty="0"/>
          </a:p>
        </p:txBody>
      </p:sp>
      <p:sp>
        <p:nvSpPr>
          <p:cNvPr id="8" name="Picture Placeholder 4"/>
          <p:cNvSpPr>
            <a:spLocks noGrp="1"/>
          </p:cNvSpPr>
          <p:nvPr>
            <p:ph type="pic" sz="quarter" idx="14"/>
          </p:nvPr>
        </p:nvSpPr>
        <p:spPr>
          <a:xfrm>
            <a:off x="3452532" y="2321695"/>
            <a:ext cx="2554669" cy="1463673"/>
          </a:xfrm>
        </p:spPr>
        <p:txBody>
          <a:bodyPr/>
          <a:lstStyle/>
          <a:p>
            <a:r>
              <a:rPr lang="en-US"/>
              <a:t>Click icon to add picture</a:t>
            </a:r>
            <a:endParaRPr lang="en-US" dirty="0"/>
          </a:p>
        </p:txBody>
      </p:sp>
    </p:spTree>
    <p:custDataLst>
      <p:tags r:id="rId1"/>
    </p:custDataLst>
    <p:extLst>
      <p:ext uri="{BB962C8B-B14F-4D97-AF65-F5344CB8AC3E}">
        <p14:creationId xmlns:p14="http://schemas.microsoft.com/office/powerpoint/2010/main" val="146569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Top">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48641" y="137232"/>
            <a:ext cx="11903660" cy="2259720"/>
          </a:xfrm>
        </p:spPr>
        <p:txBody>
          <a:bodyPr/>
          <a:lstStyle/>
          <a:p>
            <a:r>
              <a:rPr lang="en-US"/>
              <a:t>Click icon to add picture</a:t>
            </a:r>
          </a:p>
        </p:txBody>
      </p:sp>
      <p:sp>
        <p:nvSpPr>
          <p:cNvPr id="2" name="Title 1"/>
          <p:cNvSpPr>
            <a:spLocks noGrp="1"/>
          </p:cNvSpPr>
          <p:nvPr>
            <p:ph type="title"/>
          </p:nvPr>
        </p:nvSpPr>
        <p:spPr>
          <a:xfrm>
            <a:off x="508539" y="2395728"/>
            <a:ext cx="11010711" cy="1143000"/>
          </a:xfrm>
        </p:spPr>
        <p:txBody>
          <a:bodyPr/>
          <a:lstStyle/>
          <a:p>
            <a:r>
              <a:rPr lang="en-US"/>
              <a:t>Click to edit Master title style</a:t>
            </a:r>
          </a:p>
        </p:txBody>
      </p:sp>
    </p:spTree>
    <p:custDataLst>
      <p:tags r:id="rId1"/>
    </p:custDataLst>
    <p:extLst>
      <p:ext uri="{BB962C8B-B14F-4D97-AF65-F5344CB8AC3E}">
        <p14:creationId xmlns:p14="http://schemas.microsoft.com/office/powerpoint/2010/main" val="265188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customXml" Target="../../customXml/item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a:spLocks noChangeAspect="1"/>
          </p:cNvSpPr>
          <p:nvPr/>
        </p:nvSpPr>
        <p:spPr>
          <a:xfrm>
            <a:off x="137384" y="135091"/>
            <a:ext cx="11914918" cy="6595909"/>
          </a:xfrm>
          <a:prstGeom prst="rect">
            <a:avLst/>
          </a:prstGeo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lIns="121869" tIns="60933" rIns="121869" bIns="60933" rtlCol="0" anchor="ctr"/>
          <a:lstStyle/>
          <a:p>
            <a:pPr algn="ctr"/>
            <a:endParaRPr lang="en-US" sz="2299"/>
          </a:p>
        </p:txBody>
      </p:sp>
      <p:sp>
        <p:nvSpPr>
          <p:cNvPr id="2" name="Title Placeholder 1"/>
          <p:cNvSpPr>
            <a:spLocks noGrp="1"/>
          </p:cNvSpPr>
          <p:nvPr>
            <p:ph type="title"/>
          </p:nvPr>
        </p:nvSpPr>
        <p:spPr>
          <a:xfrm>
            <a:off x="508539" y="314191"/>
            <a:ext cx="11010711" cy="1143000"/>
          </a:xfrm>
          <a:prstGeom prst="rect">
            <a:avLst/>
          </a:prstGeom>
        </p:spPr>
        <p:txBody>
          <a:bodyPr vert="horz" lIns="121932" tIns="60965" rIns="121932" bIns="60965"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8539" y="1604788"/>
            <a:ext cx="10686104" cy="4879499"/>
          </a:xfrm>
          <a:prstGeom prst="rect">
            <a:avLst/>
          </a:prstGeom>
        </p:spPr>
        <p:txBody>
          <a:bodyPr vert="horz" lIns="121932" tIns="60965" rIns="121932" bIns="6096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custData r:id="rId17"/>
      <p:tags r:id="rId18"/>
    </p:custDataLst>
    <p:extLst>
      <p:ext uri="{BB962C8B-B14F-4D97-AF65-F5344CB8AC3E}">
        <p14:creationId xmlns:p14="http://schemas.microsoft.com/office/powerpoint/2010/main" val="3194915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609351" rtl="0" eaLnBrk="1" latinLnBrk="0" hangingPunct="1">
        <a:spcBef>
          <a:spcPct val="0"/>
        </a:spcBef>
        <a:buNone/>
        <a:defRPr sz="4198" b="1" kern="1200" spc="-201">
          <a:solidFill>
            <a:schemeClr val="tx2">
              <a:lumMod val="75000"/>
            </a:schemeClr>
          </a:solidFill>
          <a:latin typeface="+mj-lt"/>
          <a:ea typeface="+mj-ea"/>
          <a:cs typeface="Open Sans" panose="020B0606030504020204" pitchFamily="34" charset="0"/>
        </a:defRPr>
      </a:lvl1pPr>
    </p:titleStyle>
    <p:bodyStyle>
      <a:lvl1pPr marL="457014" indent="-457014" algn="l" defTabSz="609351" rtl="0" eaLnBrk="1" latinLnBrk="0" hangingPunct="1">
        <a:spcBef>
          <a:spcPct val="20000"/>
        </a:spcBef>
        <a:buFont typeface="Arial"/>
        <a:buChar char="•"/>
        <a:defRPr sz="2499" kern="1200">
          <a:solidFill>
            <a:schemeClr val="bg1">
              <a:lumMod val="50000"/>
            </a:schemeClr>
          </a:solidFill>
          <a:latin typeface="+mn-lt"/>
          <a:ea typeface="+mn-ea"/>
          <a:cs typeface="+mn-cs"/>
        </a:defRPr>
      </a:lvl1pPr>
      <a:lvl2pPr marL="990195" indent="-380843" algn="l" defTabSz="609351" rtl="0" eaLnBrk="1" latinLnBrk="0" hangingPunct="1">
        <a:spcBef>
          <a:spcPct val="20000"/>
        </a:spcBef>
        <a:buFont typeface="Arial"/>
        <a:buChar char="–"/>
        <a:defRPr sz="2299" kern="1200">
          <a:solidFill>
            <a:schemeClr val="bg1">
              <a:lumMod val="50000"/>
            </a:schemeClr>
          </a:solidFill>
          <a:latin typeface="+mn-lt"/>
          <a:ea typeface="+mn-ea"/>
          <a:cs typeface="+mn-cs"/>
        </a:defRPr>
      </a:lvl2pPr>
      <a:lvl3pPr marL="1523376" indent="-304674" algn="l" defTabSz="609351" rtl="0" eaLnBrk="1" latinLnBrk="0" hangingPunct="1">
        <a:spcBef>
          <a:spcPct val="20000"/>
        </a:spcBef>
        <a:buFont typeface="Arial"/>
        <a:buChar char="•"/>
        <a:defRPr sz="1999" kern="1200">
          <a:solidFill>
            <a:schemeClr val="bg1">
              <a:lumMod val="50000"/>
            </a:schemeClr>
          </a:solidFill>
          <a:latin typeface="+mn-lt"/>
          <a:ea typeface="+mn-ea"/>
          <a:cs typeface="+mn-cs"/>
        </a:defRPr>
      </a:lvl3pPr>
      <a:lvl4pPr marL="2132726" indent="-304674" algn="l" defTabSz="609351" rtl="0" eaLnBrk="1" latinLnBrk="0" hangingPunct="1">
        <a:spcBef>
          <a:spcPct val="20000"/>
        </a:spcBef>
        <a:buFont typeface="Arial"/>
        <a:buChar char="–"/>
        <a:defRPr sz="1699" kern="1200">
          <a:solidFill>
            <a:schemeClr val="bg1">
              <a:lumMod val="50000"/>
            </a:schemeClr>
          </a:solidFill>
          <a:latin typeface="+mn-lt"/>
          <a:ea typeface="+mn-ea"/>
          <a:cs typeface="+mn-cs"/>
        </a:defRPr>
      </a:lvl4pPr>
      <a:lvl5pPr marL="2742078" indent="-304674" algn="l" defTabSz="609351" rtl="0" eaLnBrk="1" latinLnBrk="0" hangingPunct="1">
        <a:spcBef>
          <a:spcPct val="20000"/>
        </a:spcBef>
        <a:buFont typeface="Arial"/>
        <a:buChar char="»"/>
        <a:defRPr sz="1699" kern="1200">
          <a:solidFill>
            <a:schemeClr val="bg1">
              <a:lumMod val="50000"/>
            </a:schemeClr>
          </a:solidFill>
          <a:latin typeface="+mn-lt"/>
          <a:ea typeface="+mn-ea"/>
          <a:cs typeface="+mn-cs"/>
        </a:defRPr>
      </a:lvl5pPr>
      <a:lvl6pPr marL="3351429" indent="-304674" algn="l" defTabSz="609351" rtl="0" eaLnBrk="1" latinLnBrk="0" hangingPunct="1">
        <a:spcBef>
          <a:spcPct val="20000"/>
        </a:spcBef>
        <a:buFont typeface="Arial"/>
        <a:buChar char="•"/>
        <a:defRPr sz="2499" kern="1200">
          <a:solidFill>
            <a:schemeClr val="tx1"/>
          </a:solidFill>
          <a:latin typeface="+mn-lt"/>
          <a:ea typeface="+mn-ea"/>
          <a:cs typeface="+mn-cs"/>
        </a:defRPr>
      </a:lvl6pPr>
      <a:lvl7pPr marL="3960778" indent="-304674" algn="l" defTabSz="609351" rtl="0" eaLnBrk="1" latinLnBrk="0" hangingPunct="1">
        <a:spcBef>
          <a:spcPct val="20000"/>
        </a:spcBef>
        <a:buFont typeface="Arial"/>
        <a:buChar char="•"/>
        <a:defRPr sz="2499" kern="1200">
          <a:solidFill>
            <a:schemeClr val="tx1"/>
          </a:solidFill>
          <a:latin typeface="+mn-lt"/>
          <a:ea typeface="+mn-ea"/>
          <a:cs typeface="+mn-cs"/>
        </a:defRPr>
      </a:lvl7pPr>
      <a:lvl8pPr marL="4570128" indent="-304674" algn="l" defTabSz="609351" rtl="0" eaLnBrk="1" latinLnBrk="0" hangingPunct="1">
        <a:spcBef>
          <a:spcPct val="20000"/>
        </a:spcBef>
        <a:buFont typeface="Arial"/>
        <a:buChar char="•"/>
        <a:defRPr sz="2499" kern="1200">
          <a:solidFill>
            <a:schemeClr val="tx1"/>
          </a:solidFill>
          <a:latin typeface="+mn-lt"/>
          <a:ea typeface="+mn-ea"/>
          <a:cs typeface="+mn-cs"/>
        </a:defRPr>
      </a:lvl8pPr>
      <a:lvl9pPr marL="5179479" indent="-304674" algn="l" defTabSz="609351" rtl="0" eaLnBrk="1" latinLnBrk="0" hangingPunct="1">
        <a:spcBef>
          <a:spcPct val="20000"/>
        </a:spcBef>
        <a:buFont typeface="Arial"/>
        <a:buChar char="•"/>
        <a:defRPr sz="2499" kern="1200">
          <a:solidFill>
            <a:schemeClr val="tx1"/>
          </a:solidFill>
          <a:latin typeface="+mn-lt"/>
          <a:ea typeface="+mn-ea"/>
          <a:cs typeface="+mn-cs"/>
        </a:defRPr>
      </a:lvl9pPr>
    </p:bodyStyle>
    <p:otherStyle>
      <a:defPPr>
        <a:defRPr lang="en-US"/>
      </a:defPPr>
      <a:lvl1pPr marL="0" algn="l" defTabSz="609351" rtl="0" eaLnBrk="1" latinLnBrk="0" hangingPunct="1">
        <a:defRPr sz="2299" kern="1200">
          <a:solidFill>
            <a:schemeClr val="tx1"/>
          </a:solidFill>
          <a:latin typeface="+mn-lt"/>
          <a:ea typeface="+mn-ea"/>
          <a:cs typeface="+mn-cs"/>
        </a:defRPr>
      </a:lvl1pPr>
      <a:lvl2pPr marL="609351" algn="l" defTabSz="609351" rtl="0" eaLnBrk="1" latinLnBrk="0" hangingPunct="1">
        <a:defRPr sz="2299" kern="1200">
          <a:solidFill>
            <a:schemeClr val="tx1"/>
          </a:solidFill>
          <a:latin typeface="+mn-lt"/>
          <a:ea typeface="+mn-ea"/>
          <a:cs typeface="+mn-cs"/>
        </a:defRPr>
      </a:lvl2pPr>
      <a:lvl3pPr marL="1218701" algn="l" defTabSz="609351" rtl="0" eaLnBrk="1" latinLnBrk="0" hangingPunct="1">
        <a:defRPr sz="2299" kern="1200">
          <a:solidFill>
            <a:schemeClr val="tx1"/>
          </a:solidFill>
          <a:latin typeface="+mn-lt"/>
          <a:ea typeface="+mn-ea"/>
          <a:cs typeface="+mn-cs"/>
        </a:defRPr>
      </a:lvl3pPr>
      <a:lvl4pPr marL="1828053" algn="l" defTabSz="609351" rtl="0" eaLnBrk="1" latinLnBrk="0" hangingPunct="1">
        <a:defRPr sz="2299" kern="1200">
          <a:solidFill>
            <a:schemeClr val="tx1"/>
          </a:solidFill>
          <a:latin typeface="+mn-lt"/>
          <a:ea typeface="+mn-ea"/>
          <a:cs typeface="+mn-cs"/>
        </a:defRPr>
      </a:lvl4pPr>
      <a:lvl5pPr marL="2437402" algn="l" defTabSz="609351" rtl="0" eaLnBrk="1" latinLnBrk="0" hangingPunct="1">
        <a:defRPr sz="2299" kern="1200">
          <a:solidFill>
            <a:schemeClr val="tx1"/>
          </a:solidFill>
          <a:latin typeface="+mn-lt"/>
          <a:ea typeface="+mn-ea"/>
          <a:cs typeface="+mn-cs"/>
        </a:defRPr>
      </a:lvl5pPr>
      <a:lvl6pPr marL="3046753" algn="l" defTabSz="609351" rtl="0" eaLnBrk="1" latinLnBrk="0" hangingPunct="1">
        <a:defRPr sz="2299" kern="1200">
          <a:solidFill>
            <a:schemeClr val="tx1"/>
          </a:solidFill>
          <a:latin typeface="+mn-lt"/>
          <a:ea typeface="+mn-ea"/>
          <a:cs typeface="+mn-cs"/>
        </a:defRPr>
      </a:lvl6pPr>
      <a:lvl7pPr marL="3656103" algn="l" defTabSz="609351" rtl="0" eaLnBrk="1" latinLnBrk="0" hangingPunct="1">
        <a:defRPr sz="2299" kern="1200">
          <a:solidFill>
            <a:schemeClr val="tx1"/>
          </a:solidFill>
          <a:latin typeface="+mn-lt"/>
          <a:ea typeface="+mn-ea"/>
          <a:cs typeface="+mn-cs"/>
        </a:defRPr>
      </a:lvl7pPr>
      <a:lvl8pPr marL="4265454" algn="l" defTabSz="609351" rtl="0" eaLnBrk="1" latinLnBrk="0" hangingPunct="1">
        <a:defRPr sz="2299" kern="1200">
          <a:solidFill>
            <a:schemeClr val="tx1"/>
          </a:solidFill>
          <a:latin typeface="+mn-lt"/>
          <a:ea typeface="+mn-ea"/>
          <a:cs typeface="+mn-cs"/>
        </a:defRPr>
      </a:lvl8pPr>
      <a:lvl9pPr marL="4874805" algn="l" defTabSz="609351" rtl="0" eaLnBrk="1" latinLnBrk="0" hangingPunct="1">
        <a:defRPr sz="22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9.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Color Scheme Design Template</a:t>
            </a:r>
            <a:endParaRPr lang="en-US" dirty="0">
              <a:solidFill>
                <a:schemeClr val="bg1"/>
              </a:solidFill>
            </a:endParaRPr>
          </a:p>
        </p:txBody>
      </p:sp>
      <p:sp>
        <p:nvSpPr>
          <p:cNvPr id="5" name="Rectangle 4"/>
          <p:cNvSpPr/>
          <p:nvPr/>
        </p:nvSpPr>
        <p:spPr>
          <a:xfrm>
            <a:off x="1298836" y="3554036"/>
            <a:ext cx="4609364" cy="446221"/>
          </a:xfrm>
          <a:prstGeom prst="rect">
            <a:avLst/>
          </a:prstGeom>
        </p:spPr>
        <p:txBody>
          <a:bodyPr wrap="none" lIns="121869" tIns="60933" rIns="121869" bIns="60933">
            <a:spAutoFit/>
          </a:bodyPr>
          <a:lstStyle/>
          <a:p>
            <a:r>
              <a:rPr lang="en-US" sz="2100">
                <a:solidFill>
                  <a:schemeClr val="bg1"/>
                </a:solidFill>
                <a:latin typeface="+mj-lt"/>
              </a:rPr>
              <a:t>Why and How to Use this Template</a:t>
            </a:r>
            <a:endParaRPr lang="en-US" sz="2100" dirty="0">
              <a:latin typeface="+mj-lt"/>
            </a:endParaRPr>
          </a:p>
        </p:txBody>
      </p:sp>
    </p:spTree>
    <p:custDataLst>
      <p:tags r:id="rId1"/>
    </p:custDataLst>
    <p:extLst>
      <p:ext uri="{BB962C8B-B14F-4D97-AF65-F5344CB8AC3E}">
        <p14:creationId xmlns:p14="http://schemas.microsoft.com/office/powerpoint/2010/main" val="327413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733" y="19989"/>
            <a:ext cx="11010711" cy="1143000"/>
          </a:xfrm>
        </p:spPr>
        <p:txBody>
          <a:bodyPr>
            <a:normAutofit/>
          </a:bodyPr>
          <a:lstStyle/>
          <a:p>
            <a:r>
              <a:rPr lang="en-US" sz="3600">
                <a:solidFill>
                  <a:schemeClr val="tx2"/>
                </a:solidFill>
              </a:rPr>
              <a:t>Contrast Ratios to Check</a:t>
            </a:r>
            <a:endParaRPr lang="en-US" sz="3600" dirty="0">
              <a:solidFill>
                <a:schemeClr val="tx2"/>
              </a:solidFill>
            </a:endParaRPr>
          </a:p>
        </p:txBody>
      </p:sp>
      <p:graphicFrame>
        <p:nvGraphicFramePr>
          <p:cNvPr id="5" name="Table 5">
            <a:extLst>
              <a:ext uri="{FF2B5EF4-FFF2-40B4-BE49-F238E27FC236}">
                <a16:creationId xmlns:a16="http://schemas.microsoft.com/office/drawing/2014/main" id="{F24ECF74-082B-4127-B12B-F485B9CF2AEC}"/>
              </a:ext>
            </a:extLst>
          </p:cNvPr>
          <p:cNvGraphicFramePr>
            <a:graphicFrameLocks noGrp="1"/>
          </p:cNvGraphicFramePr>
          <p:nvPr>
            <p:extLst>
              <p:ext uri="{D42A27DB-BD31-4B8C-83A1-F6EECF244321}">
                <p14:modId xmlns:p14="http://schemas.microsoft.com/office/powerpoint/2010/main" val="1622113915"/>
              </p:ext>
            </p:extLst>
          </p:nvPr>
        </p:nvGraphicFramePr>
        <p:xfrm>
          <a:off x="590646" y="1019866"/>
          <a:ext cx="11010708" cy="5545295"/>
        </p:xfrm>
        <a:graphic>
          <a:graphicData uri="http://schemas.openxmlformats.org/drawingml/2006/table">
            <a:tbl>
              <a:tblPr firstRow="1" bandRow="1">
                <a:tableStyleId>{72833802-FEF1-4C79-8D5D-14CF1EAF98D9}</a:tableStyleId>
              </a:tblPr>
              <a:tblGrid>
                <a:gridCol w="1835118">
                  <a:extLst>
                    <a:ext uri="{9D8B030D-6E8A-4147-A177-3AD203B41FA5}">
                      <a16:colId xmlns:a16="http://schemas.microsoft.com/office/drawing/2014/main" val="1523188928"/>
                    </a:ext>
                  </a:extLst>
                </a:gridCol>
                <a:gridCol w="1835118">
                  <a:extLst>
                    <a:ext uri="{9D8B030D-6E8A-4147-A177-3AD203B41FA5}">
                      <a16:colId xmlns:a16="http://schemas.microsoft.com/office/drawing/2014/main" val="417621345"/>
                    </a:ext>
                  </a:extLst>
                </a:gridCol>
                <a:gridCol w="1835118">
                  <a:extLst>
                    <a:ext uri="{9D8B030D-6E8A-4147-A177-3AD203B41FA5}">
                      <a16:colId xmlns:a16="http://schemas.microsoft.com/office/drawing/2014/main" val="875674396"/>
                    </a:ext>
                  </a:extLst>
                </a:gridCol>
                <a:gridCol w="1835118">
                  <a:extLst>
                    <a:ext uri="{9D8B030D-6E8A-4147-A177-3AD203B41FA5}">
                      <a16:colId xmlns:a16="http://schemas.microsoft.com/office/drawing/2014/main" val="956931587"/>
                    </a:ext>
                  </a:extLst>
                </a:gridCol>
                <a:gridCol w="1835118">
                  <a:extLst>
                    <a:ext uri="{9D8B030D-6E8A-4147-A177-3AD203B41FA5}">
                      <a16:colId xmlns:a16="http://schemas.microsoft.com/office/drawing/2014/main" val="3789858346"/>
                    </a:ext>
                  </a:extLst>
                </a:gridCol>
                <a:gridCol w="1835118">
                  <a:extLst>
                    <a:ext uri="{9D8B030D-6E8A-4147-A177-3AD203B41FA5}">
                      <a16:colId xmlns:a16="http://schemas.microsoft.com/office/drawing/2014/main" val="2087822730"/>
                    </a:ext>
                  </a:extLst>
                </a:gridCol>
              </a:tblGrid>
              <a:tr h="792185">
                <a:tc gridSpan="2">
                  <a:txBody>
                    <a:bodyPr/>
                    <a:lstStyle/>
                    <a:p>
                      <a:pPr algn="ctr"/>
                      <a:r>
                        <a:rPr lang="en-US" sz="1800" b="1">
                          <a:ln>
                            <a:solidFill>
                              <a:schemeClr val="accent2"/>
                            </a:solidFill>
                          </a:ln>
                        </a:rPr>
                        <a:t>Foreground Color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73C4F"/>
                    </a:solidFill>
                  </a:tcPr>
                </a:tc>
                <a:tc gridSpan="2">
                  <a:txBody>
                    <a:bodyPr/>
                    <a:lstStyle/>
                    <a:p>
                      <a:pPr algn="ctr"/>
                      <a:r>
                        <a:rPr lang="en-US" sz="1800" b="1">
                          <a:ln>
                            <a:solidFill>
                              <a:schemeClr val="accent2"/>
                            </a:solidFill>
                          </a:ln>
                        </a:rPr>
                        <a:t>Background Color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73C4F"/>
                    </a:solidFill>
                  </a:tcPr>
                </a:tc>
                <a:tc gridSpan="2">
                  <a:txBody>
                    <a:bodyPr/>
                    <a:lstStyle/>
                    <a:p>
                      <a:pPr algn="ctr"/>
                      <a:r>
                        <a:rPr lang="en-US" sz="1800" b="1">
                          <a:ln>
                            <a:solidFill>
                              <a:schemeClr val="accent2"/>
                            </a:solidFill>
                          </a:ln>
                        </a:rPr>
                        <a:t>Contrast Ratio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pPr algn="ctr"/>
                      <a:endParaRPr lang="en-US"/>
                    </a:p>
                  </a:txBody>
                  <a:tcPr anchor="ctr">
                    <a:lnL w="12700" cap="flat" cmpd="sng" algn="ctr">
                      <a:solidFill>
                        <a:schemeClr val="tx1"/>
                      </a:solidFill>
                      <a:prstDash val="solid"/>
                      <a:round/>
                      <a:headEnd type="none" w="med" len="med"/>
                      <a:tailEnd type="none" w="med" len="med"/>
                    </a:lnL>
                    <a:solidFill>
                      <a:srgbClr val="373C4F"/>
                    </a:solidFill>
                  </a:tcPr>
                </a:tc>
                <a:extLst>
                  <a:ext uri="{0D108BD9-81ED-4DB2-BD59-A6C34878D82A}">
                    <a16:rowId xmlns:a16="http://schemas.microsoft.com/office/drawing/2014/main" val="3648640333"/>
                  </a:ext>
                </a:extLst>
              </a:tr>
              <a:tr h="792185">
                <a:tc>
                  <a:txBody>
                    <a:bodyPr/>
                    <a:lstStyle/>
                    <a:p>
                      <a:pPr algn="ctr"/>
                      <a:r>
                        <a:rPr lang="en-US" sz="1800" b="1">
                          <a:solidFill>
                            <a:schemeClr val="bg1"/>
                          </a:solidFill>
                        </a:rPr>
                        <a:t>Swatch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a:ln>
                            <a:solidFill>
                              <a:schemeClr val="accent2"/>
                            </a:solidFill>
                          </a:ln>
                          <a:solidFill>
                            <a:schemeClr val="bg1"/>
                          </a:solidFill>
                        </a:rPr>
                        <a:t>Hex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a:ln>
                            <a:solidFill>
                              <a:schemeClr val="accent2"/>
                            </a:solidFill>
                          </a:ln>
                          <a:solidFill>
                            <a:schemeClr val="bg1"/>
                          </a:solidFill>
                        </a:rPr>
                        <a:t>Swatch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a:ln>
                            <a:solidFill>
                              <a:schemeClr val="accent2"/>
                            </a:solidFill>
                          </a:ln>
                          <a:solidFill>
                            <a:schemeClr val="bg1"/>
                          </a:solidFill>
                        </a:rPr>
                        <a:t>Hex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a:ln>
                            <a:solidFill>
                              <a:schemeClr val="accent2"/>
                            </a:solidFill>
                          </a:ln>
                          <a:solidFill>
                            <a:schemeClr val="bg1"/>
                          </a:solidFill>
                        </a:rPr>
                        <a:t>Text or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sz="1800" b="1">
                          <a:ln>
                            <a:solidFill>
                              <a:schemeClr val="accent2"/>
                            </a:solidFill>
                          </a:ln>
                          <a:solidFill>
                            <a:schemeClr val="bg1"/>
                          </a:solidFill>
                        </a:rPr>
                        <a:t>Text: &gt; 4.5</a:t>
                      </a:r>
                    </a:p>
                    <a:p>
                      <a:pPr algn="ctr"/>
                      <a:r>
                        <a:rPr lang="en-US" sz="1800" b="1">
                          <a:ln>
                            <a:solidFill>
                              <a:schemeClr val="accent2"/>
                            </a:solidFill>
                          </a:ln>
                          <a:solidFill>
                            <a:schemeClr val="bg1"/>
                          </a:solidFill>
                        </a:rPr>
                        <a:t>Interface: &gt;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650092163"/>
                  </a:ext>
                </a:extLst>
              </a:tr>
              <a:tr h="792185">
                <a:tc>
                  <a:txBody>
                    <a:bodyPr/>
                    <a:lstStyle/>
                    <a:p>
                      <a:pPr algn="ctr"/>
                      <a:endParaRPr lang="en-US" sz="180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#003147</a:t>
                      </a:r>
                      <a:endParaRPr lang="en-US" sz="1800" b="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White</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a:ln>
                            <a:solidFill>
                              <a:schemeClr val="accent2"/>
                            </a:solidFill>
                          </a:ln>
                        </a:rPr>
                        <a:t>#FFFFFF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a:ln>
                            <a:solidFill>
                              <a:schemeClr val="accent2"/>
                            </a:solidFill>
                          </a:ln>
                        </a:rPr>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a:ln>
                            <a:solidFill>
                              <a:schemeClr val="accent2"/>
                            </a:solidFill>
                          </a:ln>
                        </a:rPr>
                        <a:t>13.72</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79288014"/>
                  </a:ext>
                </a:extLst>
              </a:tr>
              <a:tr h="792185">
                <a:tc>
                  <a:txBody>
                    <a:bodyPr/>
                    <a:lstStyle/>
                    <a:p>
                      <a:pPr algn="ctr"/>
                      <a:endParaRPr lang="en-US" sz="1800"/>
                    </a:p>
                  </a:txBody>
                  <a:tcPr anchor="ctr">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#007FAB</a:t>
                      </a:r>
                      <a:endParaRPr lang="en-US" sz="1800" b="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White</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a:ln>
                            <a:solidFill>
                              <a:schemeClr val="accent2"/>
                            </a:solidFill>
                          </a:ln>
                        </a:rPr>
                        <a:t>#FFFFFF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4.54</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6768306"/>
                  </a:ext>
                </a:extLst>
              </a:tr>
              <a:tr h="792185">
                <a:tc>
                  <a:txBody>
                    <a:bodyPr/>
                    <a:lstStyle/>
                    <a:p>
                      <a:pPr algn="ctr"/>
                      <a:endParaRPr lang="en-US" sz="1800"/>
                    </a:p>
                  </a:txBody>
                  <a:tcPr anchor="ctr">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#008488</a:t>
                      </a:r>
                      <a:endParaRPr lang="en-US" sz="1800" b="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White</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a:ln>
                            <a:solidFill>
                              <a:schemeClr val="accent2"/>
                            </a:solidFill>
                          </a:ln>
                        </a:rPr>
                        <a:t>#FFFFFF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4.51</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98663119"/>
                  </a:ext>
                </a:extLst>
              </a:tr>
              <a:tr h="792185">
                <a:tc>
                  <a:txBody>
                    <a:bodyPr/>
                    <a:lstStyle/>
                    <a:p>
                      <a:pPr algn="ctr"/>
                      <a:endParaRPr lang="en-US" sz="1800"/>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b="0" i="0" u="none" strike="noStrike" kern="1200">
                          <a:ln>
                            <a:solidFill>
                              <a:schemeClr val="accent2"/>
                            </a:solidFill>
                          </a:ln>
                          <a:solidFill>
                            <a:schemeClr val="tx1"/>
                          </a:solidFill>
                          <a:effectLst/>
                          <a:latin typeface="+mn-lt"/>
                          <a:ea typeface="+mn-ea"/>
                          <a:cs typeface="+mn-cs"/>
                        </a:rPr>
                        <a:t>#003147</a:t>
                      </a:r>
                      <a:endParaRPr lang="en-US" sz="1800" b="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b="0" i="0" u="none" strike="noStrike" kern="1200">
                          <a:ln>
                            <a:solidFill>
                              <a:schemeClr val="accent2"/>
                            </a:solidFill>
                          </a:ln>
                          <a:solidFill>
                            <a:schemeClr val="tx1"/>
                          </a:solidFill>
                          <a:effectLst/>
                          <a:latin typeface="+mn-lt"/>
                          <a:ea typeface="+mn-ea"/>
                          <a:cs typeface="+mn-cs"/>
                        </a:rPr>
                        <a:t>#007FAB</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3.02</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9405786"/>
                  </a:ext>
                </a:extLst>
              </a:tr>
              <a:tr h="792185">
                <a:tc>
                  <a:txBody>
                    <a:bodyPr/>
                    <a:lstStyle/>
                    <a:p>
                      <a:pPr algn="ctr"/>
                      <a:endParaRPr lang="en-US" sz="1800"/>
                    </a:p>
                  </a:txBody>
                  <a:tcPr anchor="ctr">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b="0" i="0" u="none" strike="noStrike" kern="1200">
                          <a:ln>
                            <a:solidFill>
                              <a:schemeClr val="accent2"/>
                            </a:solidFill>
                          </a:ln>
                          <a:solidFill>
                            <a:schemeClr val="tx1"/>
                          </a:solidFill>
                          <a:effectLst/>
                          <a:latin typeface="+mn-lt"/>
                          <a:ea typeface="+mn-ea"/>
                          <a:cs typeface="+mn-cs"/>
                        </a:rPr>
                        <a:t>#003147</a:t>
                      </a:r>
                      <a:endParaRPr lang="en-US" sz="1800" b="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b="0" i="0" u="none" strike="noStrike" kern="1200">
                          <a:ln>
                            <a:solidFill>
                              <a:schemeClr val="accent2"/>
                            </a:solidFill>
                          </a:ln>
                          <a:solidFill>
                            <a:schemeClr val="tx1"/>
                          </a:solidFill>
                          <a:effectLst/>
                          <a:latin typeface="+mn-lt"/>
                          <a:ea typeface="+mn-ea"/>
                          <a:cs typeface="+mn-cs"/>
                        </a:rPr>
                        <a:t>#008488</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a:ln>
                            <a:solidFill>
                              <a:schemeClr val="accent2"/>
                            </a:solidFill>
                          </a:ln>
                        </a:rPr>
                        <a:t>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609351" rtl="0" eaLnBrk="1" fontAlgn="auto" latinLnBrk="0" hangingPunct="1">
                        <a:lnSpc>
                          <a:spcPct val="100000"/>
                        </a:lnSpc>
                        <a:spcBef>
                          <a:spcPts val="0"/>
                        </a:spcBef>
                        <a:spcAft>
                          <a:spcPts val="0"/>
                        </a:spcAft>
                        <a:buClrTx/>
                        <a:buSzTx/>
                        <a:buFontTx/>
                        <a:buNone/>
                        <a:tabLst/>
                        <a:defRPr/>
                      </a:pPr>
                      <a:r>
                        <a:rPr lang="en-US" sz="1800">
                          <a:ln>
                            <a:solidFill>
                              <a:schemeClr val="accent2"/>
                            </a:solidFill>
                          </a:ln>
                        </a:rPr>
                        <a:t>3.04</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94641504"/>
                  </a:ext>
                </a:extLst>
              </a:tr>
            </a:tbl>
          </a:graphicData>
        </a:graphic>
      </p:graphicFrame>
      <p:sp>
        <p:nvSpPr>
          <p:cNvPr id="6" name="Rectangle 5">
            <a:extLst>
              <a:ext uri="{FF2B5EF4-FFF2-40B4-BE49-F238E27FC236}">
                <a16:creationId xmlns:a16="http://schemas.microsoft.com/office/drawing/2014/main" id="{7D9AAE21-B4EA-4D73-BBDF-D000E34445B5}"/>
              </a:ext>
            </a:extLst>
          </p:cNvPr>
          <p:cNvSpPr/>
          <p:nvPr/>
        </p:nvSpPr>
        <p:spPr>
          <a:xfrm>
            <a:off x="672876" y="2716499"/>
            <a:ext cx="1640950" cy="558800"/>
          </a:xfrm>
          <a:prstGeom prst="rect">
            <a:avLst/>
          </a:prstGeom>
          <a:solidFill>
            <a:srgbClr val="0031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EEFBA9-6011-4E6C-B575-5ECEE4284236}"/>
              </a:ext>
            </a:extLst>
          </p:cNvPr>
          <p:cNvSpPr/>
          <p:nvPr/>
        </p:nvSpPr>
        <p:spPr>
          <a:xfrm>
            <a:off x="672876" y="3513114"/>
            <a:ext cx="1640950" cy="558800"/>
          </a:xfrm>
          <a:prstGeom prst="rect">
            <a:avLst/>
          </a:prstGeom>
          <a:solidFill>
            <a:srgbClr val="007F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15F03B-C6B9-43D4-9649-8605B382FFE6}"/>
              </a:ext>
            </a:extLst>
          </p:cNvPr>
          <p:cNvSpPr/>
          <p:nvPr/>
        </p:nvSpPr>
        <p:spPr>
          <a:xfrm>
            <a:off x="672876" y="4309728"/>
            <a:ext cx="1640950" cy="558800"/>
          </a:xfrm>
          <a:prstGeom prst="rect">
            <a:avLst/>
          </a:prstGeom>
          <a:solidFill>
            <a:srgbClr val="00848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B1EDB6-2341-47A0-9EDE-0ED76725F73A}"/>
              </a:ext>
            </a:extLst>
          </p:cNvPr>
          <p:cNvSpPr/>
          <p:nvPr/>
        </p:nvSpPr>
        <p:spPr>
          <a:xfrm>
            <a:off x="672876" y="5106342"/>
            <a:ext cx="1640950" cy="558800"/>
          </a:xfrm>
          <a:prstGeom prst="rect">
            <a:avLst/>
          </a:prstGeom>
          <a:solidFill>
            <a:srgbClr val="0031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FF7747-8F89-4A55-BA84-F1218C5D25BE}"/>
              </a:ext>
            </a:extLst>
          </p:cNvPr>
          <p:cNvSpPr/>
          <p:nvPr/>
        </p:nvSpPr>
        <p:spPr>
          <a:xfrm>
            <a:off x="672876" y="5902956"/>
            <a:ext cx="1640950" cy="558800"/>
          </a:xfrm>
          <a:prstGeom prst="rect">
            <a:avLst/>
          </a:prstGeom>
          <a:solidFill>
            <a:srgbClr val="0031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C119BE-0E79-47E9-A19D-6BF9E684D1EB}"/>
              </a:ext>
            </a:extLst>
          </p:cNvPr>
          <p:cNvSpPr/>
          <p:nvPr/>
        </p:nvSpPr>
        <p:spPr>
          <a:xfrm>
            <a:off x="4355656" y="5106342"/>
            <a:ext cx="1640950" cy="558800"/>
          </a:xfrm>
          <a:prstGeom prst="rect">
            <a:avLst/>
          </a:prstGeom>
          <a:solidFill>
            <a:srgbClr val="007F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AAF1DB4-3331-48BC-B680-035456A65B0E}"/>
              </a:ext>
            </a:extLst>
          </p:cNvPr>
          <p:cNvSpPr/>
          <p:nvPr/>
        </p:nvSpPr>
        <p:spPr>
          <a:xfrm>
            <a:off x="4355656" y="5895869"/>
            <a:ext cx="1640950" cy="558800"/>
          </a:xfrm>
          <a:prstGeom prst="rect">
            <a:avLst/>
          </a:prstGeom>
          <a:solidFill>
            <a:srgbClr val="00848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8565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628" y="2397489"/>
            <a:ext cx="11009376" cy="1142405"/>
          </a:xfrm>
        </p:spPr>
        <p:txBody>
          <a:bodyPr>
            <a:normAutofit/>
          </a:bodyPr>
          <a:lstStyle/>
          <a:p>
            <a:r>
              <a:rPr lang="en-US" sz="3600">
                <a:solidFill>
                  <a:schemeClr val="tx2"/>
                </a:solidFill>
              </a:rPr>
              <a:t>Contrast Considerations</a:t>
            </a:r>
            <a:endParaRPr lang="en-US" sz="3600" dirty="0">
              <a:solidFill>
                <a:schemeClr val="tx2"/>
              </a:solidFill>
            </a:endParaRPr>
          </a:p>
        </p:txBody>
      </p:sp>
      <p:sp>
        <p:nvSpPr>
          <p:cNvPr id="12" name="Content Placeholder 5">
            <a:extLst>
              <a:ext uri="{FF2B5EF4-FFF2-40B4-BE49-F238E27FC236}">
                <a16:creationId xmlns:a16="http://schemas.microsoft.com/office/drawing/2014/main" id="{67F071BF-2568-4029-B466-BE4E94B46054}"/>
              </a:ext>
            </a:extLst>
          </p:cNvPr>
          <p:cNvSpPr txBox="1">
            <a:spLocks/>
          </p:cNvSpPr>
          <p:nvPr/>
        </p:nvSpPr>
        <p:spPr>
          <a:xfrm>
            <a:off x="559500" y="3341391"/>
            <a:ext cx="10959400" cy="721293"/>
          </a:xfrm>
          <a:prstGeom prst="rect">
            <a:avLst/>
          </a:prstGeom>
        </p:spPr>
        <p:txBody>
          <a:bodyPr lIns="121869" tIns="60933" rIns="121869" bIns="60933">
            <a:noAutofit/>
          </a:bodyPr>
          <a:lstStyle>
            <a:defPPr>
              <a:defRPr lang="en-US"/>
            </a:defPPr>
            <a:lvl1pPr indent="0" defTabSz="457200">
              <a:spcBef>
                <a:spcPts val="0"/>
              </a:spcBef>
              <a:buFont typeface="Arial"/>
              <a:buNone/>
              <a:defRPr sz="2099">
                <a:solidFill>
                  <a:schemeClr val="bg1">
                    <a:lumMod val="50000"/>
                  </a:schemeClr>
                </a:solidFill>
                <a:ea typeface="Calibri"/>
              </a:defRPr>
            </a:lvl1pPr>
            <a:lvl2pPr marL="742950" indent="-285750" defTabSz="457200">
              <a:spcBef>
                <a:spcPct val="20000"/>
              </a:spcBef>
              <a:buFont typeface="Arial"/>
              <a:buChar char="–"/>
              <a:defRPr sz="2000">
                <a:solidFill>
                  <a:srgbClr val="464D61"/>
                </a:solidFill>
              </a:defRPr>
            </a:lvl2pPr>
            <a:lvl3pPr marL="1143000" indent="-228600" defTabSz="457200">
              <a:spcBef>
                <a:spcPct val="20000"/>
              </a:spcBef>
              <a:buFont typeface="Arial"/>
              <a:buChar char="•"/>
              <a:defRPr>
                <a:solidFill>
                  <a:srgbClr val="464D61"/>
                </a:solidFill>
              </a:defRPr>
            </a:lvl3pPr>
            <a:lvl4pPr marL="1600200" indent="-228600" defTabSz="457200">
              <a:spcBef>
                <a:spcPct val="20000"/>
              </a:spcBef>
              <a:buFont typeface="Arial"/>
              <a:buChar char="–"/>
              <a:defRPr sz="1600">
                <a:solidFill>
                  <a:srgbClr val="464D61"/>
                </a:solidFill>
              </a:defRPr>
            </a:lvl4pPr>
            <a:lvl5pPr marL="2057400" indent="-228600" defTabSz="457200">
              <a:spcBef>
                <a:spcPct val="20000"/>
              </a:spcBef>
              <a:buFont typeface="Arial"/>
              <a:buChar char="»"/>
              <a:defRPr sz="1600">
                <a:solidFill>
                  <a:srgbClr val="464D61"/>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n-US" sz="1800">
                <a:solidFill>
                  <a:srgbClr val="696969"/>
                </a:solidFill>
              </a:rPr>
              <a:t>When choosing colors for your course, it’s important to think about contrast—not just aesthetic appeal—if you want to deliver an optimal learning experience. There are two basic guidelines to follow:</a:t>
            </a:r>
          </a:p>
        </p:txBody>
      </p:sp>
      <p:sp>
        <p:nvSpPr>
          <p:cNvPr id="13" name="Oval 12">
            <a:extLst>
              <a:ext uri="{FF2B5EF4-FFF2-40B4-BE49-F238E27FC236}">
                <a16:creationId xmlns:a16="http://schemas.microsoft.com/office/drawing/2014/main" id="{799F3B63-856F-44E5-ADE7-8DDCC753E7E3}"/>
              </a:ext>
            </a:extLst>
          </p:cNvPr>
          <p:cNvSpPr>
            <a:spLocks noChangeAspect="1"/>
          </p:cNvSpPr>
          <p:nvPr/>
        </p:nvSpPr>
        <p:spPr>
          <a:xfrm>
            <a:off x="1963344" y="4409825"/>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14" name="Oval 13">
            <a:extLst>
              <a:ext uri="{FF2B5EF4-FFF2-40B4-BE49-F238E27FC236}">
                <a16:creationId xmlns:a16="http://schemas.microsoft.com/office/drawing/2014/main" id="{823F40FB-F72D-4DA6-8CE7-BD378F02A58C}"/>
              </a:ext>
            </a:extLst>
          </p:cNvPr>
          <p:cNvSpPr>
            <a:spLocks noChangeAspect="1"/>
          </p:cNvSpPr>
          <p:nvPr/>
        </p:nvSpPr>
        <p:spPr>
          <a:xfrm>
            <a:off x="1963344" y="5461516"/>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15" name="Text Placeholder 1">
            <a:extLst>
              <a:ext uri="{FF2B5EF4-FFF2-40B4-BE49-F238E27FC236}">
                <a16:creationId xmlns:a16="http://schemas.microsoft.com/office/drawing/2014/main" id="{9418F04E-CD48-412A-B19C-0CC238C78EEC}"/>
              </a:ext>
            </a:extLst>
          </p:cNvPr>
          <p:cNvSpPr txBox="1">
            <a:spLocks/>
          </p:cNvSpPr>
          <p:nvPr/>
        </p:nvSpPr>
        <p:spPr>
          <a:xfrm>
            <a:off x="2926446" y="4409823"/>
            <a:ext cx="8163311" cy="647663"/>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800">
                <a:solidFill>
                  <a:schemeClr val="accent4"/>
                </a:solidFill>
                <a:ea typeface="Calibri"/>
              </a:rPr>
              <a:t>All text should have a contrast ratio of at least 4.5:1*</a:t>
            </a:r>
          </a:p>
        </p:txBody>
      </p:sp>
      <p:sp>
        <p:nvSpPr>
          <p:cNvPr id="16" name="Text Placeholder 1">
            <a:extLst>
              <a:ext uri="{FF2B5EF4-FFF2-40B4-BE49-F238E27FC236}">
                <a16:creationId xmlns:a16="http://schemas.microsoft.com/office/drawing/2014/main" id="{C719E6D6-76FD-46DC-B09D-B1DD33B3C5A0}"/>
              </a:ext>
            </a:extLst>
          </p:cNvPr>
          <p:cNvSpPr txBox="1">
            <a:spLocks/>
          </p:cNvSpPr>
          <p:nvPr/>
        </p:nvSpPr>
        <p:spPr>
          <a:xfrm>
            <a:off x="2926446" y="5411784"/>
            <a:ext cx="8163311" cy="1169769"/>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defRPr/>
            </a:pPr>
            <a:r>
              <a:rPr lang="en-US" sz="1800">
                <a:solidFill>
                  <a:schemeClr val="accent4"/>
                </a:solidFill>
                <a:ea typeface="Calibri"/>
              </a:rPr>
              <a:t>All parts of the interface (i.e. buttons) and informational graphics should have a contrast ratio of at least 3:1 to both the background and anything touching them</a:t>
            </a:r>
          </a:p>
        </p:txBody>
      </p:sp>
      <p:sp>
        <p:nvSpPr>
          <p:cNvPr id="17" name="Rectangle 16">
            <a:extLst>
              <a:ext uri="{FF2B5EF4-FFF2-40B4-BE49-F238E27FC236}">
                <a16:creationId xmlns:a16="http://schemas.microsoft.com/office/drawing/2014/main" id="{1D9370C0-76AD-447B-8553-BFC3EE00A40D}"/>
              </a:ext>
            </a:extLst>
          </p:cNvPr>
          <p:cNvSpPr/>
          <p:nvPr/>
        </p:nvSpPr>
        <p:spPr>
          <a:xfrm>
            <a:off x="2050871" y="4531229"/>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01</a:t>
            </a:r>
          </a:p>
        </p:txBody>
      </p:sp>
      <p:sp>
        <p:nvSpPr>
          <p:cNvPr id="18" name="Rectangle 17">
            <a:extLst>
              <a:ext uri="{FF2B5EF4-FFF2-40B4-BE49-F238E27FC236}">
                <a16:creationId xmlns:a16="http://schemas.microsoft.com/office/drawing/2014/main" id="{4334864B-29A3-4F20-A4D8-7CF75ED09A7D}"/>
              </a:ext>
            </a:extLst>
          </p:cNvPr>
          <p:cNvSpPr/>
          <p:nvPr/>
        </p:nvSpPr>
        <p:spPr>
          <a:xfrm>
            <a:off x="2050871" y="5582920"/>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02</a:t>
            </a:r>
          </a:p>
        </p:txBody>
      </p:sp>
      <p:pic>
        <p:nvPicPr>
          <p:cNvPr id="19" name="s39c417106dd4147b6d1e02e038a3dba">
            <a:extLst>
              <a:ext uri="{FF2B5EF4-FFF2-40B4-BE49-F238E27FC236}">
                <a16:creationId xmlns:a16="http://schemas.microsoft.com/office/drawing/2014/main" id="{E44B0FD9-87F4-40A0-BBCA-88BF6F397DD2}"/>
              </a:ext>
            </a:extLst>
          </p:cNvPr>
          <p:cNvPicPr>
            <a:picLocks/>
          </p:cNvPicPr>
          <p:nvPr/>
        </p:nvPicPr>
        <p:blipFill rotWithShape="1">
          <a:blip r:embed="rId4">
            <a:extLst>
              <a:ext uri="{28A0092B-C50C-407E-A947-70E740481C1C}">
                <a14:useLocalDpi xmlns:a14="http://schemas.microsoft.com/office/drawing/2010/main" val="0"/>
              </a:ext>
            </a:extLst>
          </a:blip>
          <a:srcRect t="42996" b="27850"/>
          <a:stretch/>
        </p:blipFill>
        <p:spPr>
          <a:xfrm>
            <a:off x="150332" y="83363"/>
            <a:ext cx="11903660" cy="2313589"/>
          </a:xfrm>
          <a:prstGeom prst="rect">
            <a:avLst/>
          </a:prstGeom>
        </p:spPr>
      </p:pic>
      <p:sp>
        <p:nvSpPr>
          <p:cNvPr id="20" name="Oval 19">
            <a:extLst>
              <a:ext uri="{FF2B5EF4-FFF2-40B4-BE49-F238E27FC236}">
                <a16:creationId xmlns:a16="http://schemas.microsoft.com/office/drawing/2014/main" id="{C35FE65F-8384-420D-8044-8CE1C1122A87}"/>
              </a:ext>
            </a:extLst>
          </p:cNvPr>
          <p:cNvSpPr>
            <a:spLocks noChangeAspect="1"/>
          </p:cNvSpPr>
          <p:nvPr/>
        </p:nvSpPr>
        <p:spPr>
          <a:xfrm>
            <a:off x="2050871" y="-1675281"/>
            <a:ext cx="720000" cy="719624"/>
          </a:xfrm>
          <a:prstGeom prst="ellipse">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Tree>
    <p:custDataLst>
      <p:tags r:id="rId1"/>
    </p:custDataLst>
    <p:extLst>
      <p:ext uri="{BB962C8B-B14F-4D97-AF65-F5344CB8AC3E}">
        <p14:creationId xmlns:p14="http://schemas.microsoft.com/office/powerpoint/2010/main" val="199589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a:spLocks noChangeAspect="1"/>
          </p:cNvSpPr>
          <p:nvPr/>
        </p:nvSpPr>
        <p:spPr>
          <a:xfrm>
            <a:off x="749456" y="2219649"/>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20" name="Oval 19"/>
          <p:cNvSpPr>
            <a:spLocks noChangeAspect="1"/>
          </p:cNvSpPr>
          <p:nvPr/>
        </p:nvSpPr>
        <p:spPr>
          <a:xfrm>
            <a:off x="749456" y="3192431"/>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21" name="Oval 20"/>
          <p:cNvSpPr>
            <a:spLocks noChangeAspect="1"/>
          </p:cNvSpPr>
          <p:nvPr/>
        </p:nvSpPr>
        <p:spPr>
          <a:xfrm>
            <a:off x="749456" y="4201586"/>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22" name="Oval 21"/>
          <p:cNvSpPr>
            <a:spLocks noChangeAspect="1"/>
          </p:cNvSpPr>
          <p:nvPr/>
        </p:nvSpPr>
        <p:spPr>
          <a:xfrm>
            <a:off x="749456" y="5490951"/>
            <a:ext cx="720000" cy="71962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121869" tIns="60933" rIns="121869" bIns="60933" rtlCol="0" anchor="ctr"/>
          <a:lstStyle/>
          <a:p>
            <a:pPr algn="ctr"/>
            <a:endParaRPr lang="en-US" sz="2299" dirty="0"/>
          </a:p>
        </p:txBody>
      </p:sp>
      <p:sp>
        <p:nvSpPr>
          <p:cNvPr id="2" name="Title 1"/>
          <p:cNvSpPr>
            <a:spLocks noGrp="1"/>
          </p:cNvSpPr>
          <p:nvPr>
            <p:ph type="title"/>
          </p:nvPr>
        </p:nvSpPr>
        <p:spPr/>
        <p:txBody>
          <a:bodyPr>
            <a:normAutofit/>
          </a:bodyPr>
          <a:lstStyle/>
          <a:p>
            <a:r>
              <a:rPr lang="en-US" sz="3600">
                <a:solidFill>
                  <a:schemeClr val="tx2"/>
                </a:solidFill>
              </a:rPr>
              <a:t>Using This Template</a:t>
            </a:r>
            <a:endParaRPr lang="en-US" sz="3600" dirty="0">
              <a:solidFill>
                <a:schemeClr val="tx2"/>
              </a:solidFill>
            </a:endParaRPr>
          </a:p>
        </p:txBody>
      </p:sp>
      <p:sp>
        <p:nvSpPr>
          <p:cNvPr id="14" name="Content Placeholder 5"/>
          <p:cNvSpPr txBox="1">
            <a:spLocks/>
          </p:cNvSpPr>
          <p:nvPr/>
        </p:nvSpPr>
        <p:spPr>
          <a:xfrm>
            <a:off x="557784" y="1289304"/>
            <a:ext cx="10687850" cy="721293"/>
          </a:xfrm>
          <a:prstGeom prst="rect">
            <a:avLst/>
          </a:prstGeom>
        </p:spPr>
        <p:txBody>
          <a:bodyPr vert="horz" lIns="121869" tIns="60933" rIns="121869" bIns="60933" rtlCol="0">
            <a:noAutofit/>
          </a:bodyPr>
          <a:lst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800">
                <a:solidFill>
                  <a:schemeClr val="accent4"/>
                </a:solidFill>
              </a:rPr>
              <a:t>To help you understand how this template works, we’ve filled it out with an example. You’ll want to replace the example colors and screenshots with your own. Here’s how to do that:</a:t>
            </a:r>
          </a:p>
        </p:txBody>
      </p:sp>
      <p:sp>
        <p:nvSpPr>
          <p:cNvPr id="24" name="Text Placeholder 1"/>
          <p:cNvSpPr txBox="1">
            <a:spLocks/>
          </p:cNvSpPr>
          <p:nvPr/>
        </p:nvSpPr>
        <p:spPr>
          <a:xfrm>
            <a:off x="1712558" y="2255630"/>
            <a:ext cx="10047051" cy="647663"/>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800">
                <a:solidFill>
                  <a:schemeClr val="accent4"/>
                </a:solidFill>
              </a:rPr>
              <a:t>Mock up a couple slides and replace the placeholder screenshots in the next section of this document.</a:t>
            </a:r>
            <a:endParaRPr lang="en-US" sz="1800">
              <a:solidFill>
                <a:schemeClr val="accent4"/>
              </a:solidFill>
              <a:cs typeface="Calibri"/>
            </a:endParaRPr>
          </a:p>
        </p:txBody>
      </p:sp>
      <p:sp>
        <p:nvSpPr>
          <p:cNvPr id="26" name="Text Placeholder 1"/>
          <p:cNvSpPr txBox="1">
            <a:spLocks/>
          </p:cNvSpPr>
          <p:nvPr/>
        </p:nvSpPr>
        <p:spPr>
          <a:xfrm>
            <a:off x="1712558" y="3235571"/>
            <a:ext cx="10047051" cy="633345"/>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800">
                <a:solidFill>
                  <a:schemeClr val="accent4"/>
                </a:solidFill>
              </a:rPr>
              <a:t>Update the color swatches on the Color Scheme slide with the colors you plan to use.</a:t>
            </a:r>
          </a:p>
        </p:txBody>
      </p:sp>
      <p:sp>
        <p:nvSpPr>
          <p:cNvPr id="28" name="Text Placeholder 1"/>
          <p:cNvSpPr txBox="1">
            <a:spLocks/>
          </p:cNvSpPr>
          <p:nvPr/>
        </p:nvSpPr>
        <p:spPr>
          <a:xfrm>
            <a:off x="1712558" y="4237425"/>
            <a:ext cx="10047051" cy="647947"/>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800">
                <a:solidFill>
                  <a:schemeClr val="accent4"/>
                </a:solidFill>
              </a:rPr>
              <a:t>Update the Hex codes next to the color swatches.</a:t>
            </a:r>
            <a:endParaRPr lang="en-US" sz="1800" dirty="0">
              <a:solidFill>
                <a:schemeClr val="accent4"/>
              </a:solidFill>
            </a:endParaRPr>
          </a:p>
        </p:txBody>
      </p:sp>
      <p:sp>
        <p:nvSpPr>
          <p:cNvPr id="30" name="Text Placeholder 1"/>
          <p:cNvSpPr txBox="1">
            <a:spLocks/>
          </p:cNvSpPr>
          <p:nvPr/>
        </p:nvSpPr>
        <p:spPr>
          <a:xfrm>
            <a:off x="1712558" y="5534091"/>
            <a:ext cx="10047051" cy="633345"/>
          </a:xfrm>
          <a:prstGeom prst="rect">
            <a:avLst/>
          </a:prstGeom>
        </p:spPr>
        <p:txBody>
          <a:bodyPr lIns="121869" tIns="60933" rIns="121869" bIns="60933" anchor="ctr">
            <a:noAutofit/>
          </a:bodyPr>
          <a:lstStyle>
            <a:lvl1pPr marL="342900" indent="-342900" algn="l" defTabSz="457200" rtl="0" eaLnBrk="1" latinLnBrk="0" hangingPunct="1">
              <a:spcBef>
                <a:spcPct val="20000"/>
              </a:spcBef>
              <a:buFont typeface="Arial"/>
              <a:buChar char="•"/>
              <a:defRPr sz="2400" kern="1200">
                <a:solidFill>
                  <a:srgbClr val="464D6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rgbClr val="464D61"/>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rgbClr val="464D6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rgbClr val="464D6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rgbClr val="464D6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US" sz="1800">
                <a:solidFill>
                  <a:schemeClr val="accent4"/>
                </a:solidFill>
              </a:rPr>
              <a:t>Fill out the Contrast Ratios to Check table. Make sure to check text colors with the associated background colors as well as any elements of the interface with background colors and anything else they touch. If two buttons are touching each other, they need to be sufficiently contrasted.</a:t>
            </a:r>
            <a:endParaRPr lang="en-US" sz="1800" dirty="0">
              <a:solidFill>
                <a:schemeClr val="accent4"/>
              </a:solidFill>
              <a:cs typeface="Calibri"/>
            </a:endParaRPr>
          </a:p>
        </p:txBody>
      </p:sp>
      <p:sp>
        <p:nvSpPr>
          <p:cNvPr id="3" name="Rectangle 2"/>
          <p:cNvSpPr/>
          <p:nvPr/>
        </p:nvSpPr>
        <p:spPr>
          <a:xfrm>
            <a:off x="836983" y="2341053"/>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01</a:t>
            </a:r>
          </a:p>
        </p:txBody>
      </p:sp>
      <p:sp>
        <p:nvSpPr>
          <p:cNvPr id="15" name="Rectangle 14"/>
          <p:cNvSpPr/>
          <p:nvPr/>
        </p:nvSpPr>
        <p:spPr>
          <a:xfrm>
            <a:off x="836983" y="3313835"/>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02</a:t>
            </a:r>
          </a:p>
        </p:txBody>
      </p:sp>
      <p:sp>
        <p:nvSpPr>
          <p:cNvPr id="16" name="Rectangle 15"/>
          <p:cNvSpPr/>
          <p:nvPr/>
        </p:nvSpPr>
        <p:spPr>
          <a:xfrm>
            <a:off x="836983" y="4322990"/>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03</a:t>
            </a:r>
          </a:p>
        </p:txBody>
      </p:sp>
      <p:sp>
        <p:nvSpPr>
          <p:cNvPr id="17" name="Rectangle 16"/>
          <p:cNvSpPr/>
          <p:nvPr/>
        </p:nvSpPr>
        <p:spPr>
          <a:xfrm>
            <a:off x="836983" y="5612355"/>
            <a:ext cx="544947" cy="476816"/>
          </a:xfrm>
          <a:prstGeom prst="rect">
            <a:avLst/>
          </a:prstGeom>
        </p:spPr>
        <p:txBody>
          <a:bodyPr wrap="none" lIns="121869" tIns="60933" rIns="121869" bIns="60933" anchor="ctr">
            <a:spAutoFit/>
          </a:bodyPr>
          <a:lstStyle/>
          <a:p>
            <a:pPr algn="ctr"/>
            <a:r>
              <a:rPr lang="en-JM" sz="2299" dirty="0">
                <a:solidFill>
                  <a:schemeClr val="bg1"/>
                </a:solidFill>
                <a:cs typeface="Calibri"/>
              </a:rPr>
              <a:t>04</a:t>
            </a:r>
          </a:p>
        </p:txBody>
      </p:sp>
    </p:spTree>
    <p:custDataLst>
      <p:tags r:id="rId1"/>
    </p:custDataLst>
    <p:extLst>
      <p:ext uri="{BB962C8B-B14F-4D97-AF65-F5344CB8AC3E}">
        <p14:creationId xmlns:p14="http://schemas.microsoft.com/office/powerpoint/2010/main" val="75798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Sample Slides</a:t>
            </a:r>
            <a:endParaRPr lang="en-US" dirty="0">
              <a:solidFill>
                <a:schemeClr val="bg1"/>
              </a:solidFill>
            </a:endParaRPr>
          </a:p>
        </p:txBody>
      </p:sp>
      <p:sp>
        <p:nvSpPr>
          <p:cNvPr id="5" name="Rectangle 4"/>
          <p:cNvSpPr/>
          <p:nvPr/>
        </p:nvSpPr>
        <p:spPr>
          <a:xfrm>
            <a:off x="1298836" y="3554036"/>
            <a:ext cx="6088487" cy="446221"/>
          </a:xfrm>
          <a:prstGeom prst="rect">
            <a:avLst/>
          </a:prstGeom>
        </p:spPr>
        <p:txBody>
          <a:bodyPr wrap="none" lIns="121869" tIns="60933" rIns="121869" bIns="60933">
            <a:spAutoFit/>
          </a:bodyPr>
          <a:lstStyle/>
          <a:p>
            <a:r>
              <a:rPr lang="en-US" sz="2100">
                <a:solidFill>
                  <a:schemeClr val="bg1"/>
                </a:solidFill>
                <a:latin typeface="+mj-lt"/>
              </a:rPr>
              <a:t>Insert screenshots of your slides in this section</a:t>
            </a:r>
            <a:endParaRPr lang="en-US" sz="2100" dirty="0">
              <a:latin typeface="+mj-lt"/>
            </a:endParaRPr>
          </a:p>
        </p:txBody>
      </p:sp>
    </p:spTree>
    <p:custDataLst>
      <p:tags r:id="rId1"/>
    </p:custDataLst>
    <p:extLst>
      <p:ext uri="{BB962C8B-B14F-4D97-AF65-F5344CB8AC3E}">
        <p14:creationId xmlns:p14="http://schemas.microsoft.com/office/powerpoint/2010/main" val="379747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539" y="147218"/>
            <a:ext cx="11010711" cy="1143000"/>
          </a:xfrm>
        </p:spPr>
        <p:txBody>
          <a:bodyPr>
            <a:normAutofit/>
          </a:bodyPr>
          <a:lstStyle/>
          <a:p>
            <a:r>
              <a:rPr lang="en-US" sz="3600">
                <a:solidFill>
                  <a:schemeClr val="tx2"/>
                </a:solidFill>
              </a:rPr>
              <a:t>Title Slide</a:t>
            </a:r>
            <a:endParaRPr lang="en-US" sz="3600" dirty="0">
              <a:solidFill>
                <a:schemeClr val="tx2"/>
              </a:solidFill>
            </a:endParaRPr>
          </a:p>
        </p:txBody>
      </p:sp>
      <p:pic>
        <p:nvPicPr>
          <p:cNvPr id="3074" name="Picture 2">
            <a:extLst>
              <a:ext uri="{FF2B5EF4-FFF2-40B4-BE49-F238E27FC236}">
                <a16:creationId xmlns:a16="http://schemas.microsoft.com/office/drawing/2014/main" id="{1089EE34-3F4C-4726-AAD2-4F89E2919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50" y="1300096"/>
            <a:ext cx="9010650" cy="50673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9382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539" y="131310"/>
            <a:ext cx="11010711" cy="1143000"/>
          </a:xfrm>
        </p:spPr>
        <p:txBody>
          <a:bodyPr>
            <a:normAutofit/>
          </a:bodyPr>
          <a:lstStyle/>
          <a:p>
            <a:r>
              <a:rPr lang="en-US" sz="3600">
                <a:solidFill>
                  <a:schemeClr val="tx2"/>
                </a:solidFill>
              </a:rPr>
              <a:t>Menu Slide</a:t>
            </a:r>
            <a:endParaRPr lang="en-US" sz="3600" dirty="0">
              <a:solidFill>
                <a:schemeClr val="tx2"/>
              </a:solidFill>
            </a:endParaRPr>
          </a:p>
        </p:txBody>
      </p:sp>
      <p:pic>
        <p:nvPicPr>
          <p:cNvPr id="4098" name="Picture 2">
            <a:extLst>
              <a:ext uri="{FF2B5EF4-FFF2-40B4-BE49-F238E27FC236}">
                <a16:creationId xmlns:a16="http://schemas.microsoft.com/office/drawing/2014/main" id="{63DDB25C-A201-4292-974A-79BDAD1AF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50" y="1238384"/>
            <a:ext cx="9420225" cy="53054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6247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539" y="123363"/>
            <a:ext cx="11010711" cy="1143000"/>
          </a:xfrm>
        </p:spPr>
        <p:txBody>
          <a:bodyPr>
            <a:normAutofit/>
          </a:bodyPr>
          <a:lstStyle/>
          <a:p>
            <a:r>
              <a:rPr lang="en-US" sz="3600">
                <a:solidFill>
                  <a:schemeClr val="tx2"/>
                </a:solidFill>
              </a:rPr>
              <a:t>Content Slide</a:t>
            </a:r>
            <a:endParaRPr lang="en-US" sz="3600" dirty="0">
              <a:solidFill>
                <a:schemeClr val="tx2"/>
              </a:solidFill>
            </a:endParaRPr>
          </a:p>
        </p:txBody>
      </p:sp>
      <p:pic>
        <p:nvPicPr>
          <p:cNvPr id="5122" name="Picture 2">
            <a:extLst>
              <a:ext uri="{FF2B5EF4-FFF2-40B4-BE49-F238E27FC236}">
                <a16:creationId xmlns:a16="http://schemas.microsoft.com/office/drawing/2014/main" id="{5B799C05-DE12-461C-9568-8F737E12E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50" y="1247909"/>
            <a:ext cx="9420225" cy="52959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822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Color Scheme</a:t>
            </a:r>
            <a:endParaRPr lang="en-US" dirty="0">
              <a:solidFill>
                <a:schemeClr val="bg1"/>
              </a:solidFill>
            </a:endParaRPr>
          </a:p>
        </p:txBody>
      </p:sp>
      <p:sp>
        <p:nvSpPr>
          <p:cNvPr id="5" name="Rectangle 4"/>
          <p:cNvSpPr/>
          <p:nvPr/>
        </p:nvSpPr>
        <p:spPr>
          <a:xfrm>
            <a:off x="1298836" y="3554036"/>
            <a:ext cx="4301139" cy="446221"/>
          </a:xfrm>
          <a:prstGeom prst="rect">
            <a:avLst/>
          </a:prstGeom>
        </p:spPr>
        <p:txBody>
          <a:bodyPr wrap="none" lIns="121869" tIns="60933" rIns="121869" bIns="60933">
            <a:spAutoFit/>
          </a:bodyPr>
          <a:lstStyle/>
          <a:p>
            <a:r>
              <a:rPr lang="en-US" sz="2100">
                <a:solidFill>
                  <a:schemeClr val="bg1"/>
                </a:solidFill>
                <a:latin typeface="+mj-lt"/>
              </a:rPr>
              <a:t>Insert Your Colors in this Section</a:t>
            </a:r>
            <a:endParaRPr lang="en-US" sz="2100" dirty="0">
              <a:latin typeface="+mj-lt"/>
            </a:endParaRPr>
          </a:p>
        </p:txBody>
      </p:sp>
    </p:spTree>
    <p:custDataLst>
      <p:tags r:id="rId1"/>
    </p:custDataLst>
    <p:extLst>
      <p:ext uri="{BB962C8B-B14F-4D97-AF65-F5344CB8AC3E}">
        <p14:creationId xmlns:p14="http://schemas.microsoft.com/office/powerpoint/2010/main" val="368685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539" y="234678"/>
            <a:ext cx="11010711" cy="1143000"/>
          </a:xfrm>
        </p:spPr>
        <p:txBody>
          <a:bodyPr>
            <a:normAutofit/>
          </a:bodyPr>
          <a:lstStyle/>
          <a:p>
            <a:r>
              <a:rPr lang="en-US" sz="3600">
                <a:solidFill>
                  <a:schemeClr val="tx2"/>
                </a:solidFill>
              </a:rPr>
              <a:t>Color Scheme</a:t>
            </a:r>
            <a:endParaRPr lang="en-US" sz="3600" dirty="0">
              <a:solidFill>
                <a:schemeClr val="tx2"/>
              </a:solidFill>
            </a:endParaRPr>
          </a:p>
        </p:txBody>
      </p:sp>
      <p:graphicFrame>
        <p:nvGraphicFramePr>
          <p:cNvPr id="5" name="Table 5">
            <a:extLst>
              <a:ext uri="{FF2B5EF4-FFF2-40B4-BE49-F238E27FC236}">
                <a16:creationId xmlns:a16="http://schemas.microsoft.com/office/drawing/2014/main" id="{F24ECF74-082B-4127-B12B-F485B9CF2AEC}"/>
              </a:ext>
            </a:extLst>
          </p:cNvPr>
          <p:cNvGraphicFramePr>
            <a:graphicFrameLocks noGrp="1"/>
          </p:cNvGraphicFramePr>
          <p:nvPr>
            <p:extLst>
              <p:ext uri="{D42A27DB-BD31-4B8C-83A1-F6EECF244321}">
                <p14:modId xmlns:p14="http://schemas.microsoft.com/office/powerpoint/2010/main" val="920152273"/>
              </p:ext>
            </p:extLst>
          </p:nvPr>
        </p:nvGraphicFramePr>
        <p:xfrm>
          <a:off x="672750" y="1457190"/>
          <a:ext cx="11010710" cy="4753110"/>
        </p:xfrm>
        <a:graphic>
          <a:graphicData uri="http://schemas.openxmlformats.org/drawingml/2006/table">
            <a:tbl>
              <a:tblPr firstRow="1" bandRow="1">
                <a:tableStyleId>{72833802-FEF1-4C79-8D5D-14CF1EAF98D9}</a:tableStyleId>
              </a:tblPr>
              <a:tblGrid>
                <a:gridCol w="5505355">
                  <a:extLst>
                    <a:ext uri="{9D8B030D-6E8A-4147-A177-3AD203B41FA5}">
                      <a16:colId xmlns:a16="http://schemas.microsoft.com/office/drawing/2014/main" val="1523188928"/>
                    </a:ext>
                  </a:extLst>
                </a:gridCol>
                <a:gridCol w="5505355">
                  <a:extLst>
                    <a:ext uri="{9D8B030D-6E8A-4147-A177-3AD203B41FA5}">
                      <a16:colId xmlns:a16="http://schemas.microsoft.com/office/drawing/2014/main" val="417621345"/>
                    </a:ext>
                  </a:extLst>
                </a:gridCol>
              </a:tblGrid>
              <a:tr h="792185">
                <a:tc>
                  <a:txBody>
                    <a:bodyPr/>
                    <a:lstStyle/>
                    <a:p>
                      <a:pPr algn="ctr"/>
                      <a:r>
                        <a:rPr lang="en-US" sz="1800">
                          <a:ln>
                            <a:solidFill>
                              <a:schemeClr val="accent2"/>
                            </a:solidFill>
                          </a:ln>
                        </a:rPr>
                        <a:t>Swatch</a:t>
                      </a:r>
                    </a:p>
                  </a:txBody>
                  <a:tcPr anchor="ctr">
                    <a:lnR w="12700" cap="flat" cmpd="sng" algn="ctr">
                      <a:solidFill>
                        <a:schemeClr val="tx1"/>
                      </a:solidFill>
                      <a:prstDash val="solid"/>
                      <a:round/>
                      <a:headEnd type="none" w="med" len="med"/>
                      <a:tailEnd type="none" w="med" len="med"/>
                    </a:lnR>
                    <a:solidFill>
                      <a:schemeClr val="accent2"/>
                    </a:solidFill>
                  </a:tcPr>
                </a:tc>
                <a:tc>
                  <a:txBody>
                    <a:bodyPr/>
                    <a:lstStyle/>
                    <a:p>
                      <a:pPr algn="ctr"/>
                      <a:r>
                        <a:rPr lang="en-US" sz="1800">
                          <a:ln>
                            <a:solidFill>
                              <a:schemeClr val="accent2"/>
                            </a:solidFill>
                          </a:ln>
                        </a:rPr>
                        <a:t>Hex Code</a:t>
                      </a:r>
                    </a:p>
                  </a:txBody>
                  <a:tcPr anchor="ctr">
                    <a:lnL w="12700" cap="flat" cmpd="sng" algn="ctr">
                      <a:solidFill>
                        <a:schemeClr val="tx1"/>
                      </a:solidFill>
                      <a:prstDash val="solid"/>
                      <a:round/>
                      <a:headEnd type="none" w="med" len="med"/>
                      <a:tailEnd type="none" w="med" len="med"/>
                    </a:lnL>
                    <a:solidFill>
                      <a:schemeClr val="accent2"/>
                    </a:solidFill>
                  </a:tcPr>
                </a:tc>
                <a:extLst>
                  <a:ext uri="{0D108BD9-81ED-4DB2-BD59-A6C34878D82A}">
                    <a16:rowId xmlns:a16="http://schemas.microsoft.com/office/drawing/2014/main" val="2650092163"/>
                  </a:ext>
                </a:extLst>
              </a:tr>
              <a:tr h="792185">
                <a:tc>
                  <a:txBody>
                    <a:bodyPr/>
                    <a:lstStyle/>
                    <a:p>
                      <a:pPr algn="ctr"/>
                      <a:endParaRPr lang="en-US" sz="1800">
                        <a:ln>
                          <a:solidFill>
                            <a:schemeClr val="accent2"/>
                          </a:solidFill>
                        </a:ln>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#003147</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79288014"/>
                  </a:ext>
                </a:extLst>
              </a:tr>
              <a:tr h="792185">
                <a:tc>
                  <a:txBody>
                    <a:bodyPr/>
                    <a:lstStyle/>
                    <a:p>
                      <a:pPr algn="ctr"/>
                      <a:endParaRPr lang="en-US" sz="1800">
                        <a:ln>
                          <a:solidFill>
                            <a:schemeClr val="accent2"/>
                          </a:solidFill>
                        </a:ln>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#007FAB</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6768306"/>
                  </a:ext>
                </a:extLst>
              </a:tr>
              <a:tr h="792185">
                <a:tc>
                  <a:txBody>
                    <a:bodyPr/>
                    <a:lstStyle/>
                    <a:p>
                      <a:pPr algn="ctr"/>
                      <a:endParaRPr lang="en-US" sz="1800">
                        <a:ln>
                          <a:solidFill>
                            <a:schemeClr val="accent2"/>
                          </a:solidFill>
                        </a:ln>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a:ln>
                            <a:solidFill>
                              <a:schemeClr val="accent2"/>
                            </a:solidFill>
                          </a:ln>
                          <a:solidFill>
                            <a:schemeClr val="tx1"/>
                          </a:solidFill>
                          <a:effectLst/>
                          <a:latin typeface="+mn-lt"/>
                          <a:ea typeface="+mn-ea"/>
                          <a:cs typeface="+mn-cs"/>
                        </a:rPr>
                        <a:t>#008488</a:t>
                      </a: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98663119"/>
                  </a:ext>
                </a:extLst>
              </a:tr>
              <a:tr h="792185">
                <a:tc>
                  <a:txBody>
                    <a:bodyPr/>
                    <a:lstStyle/>
                    <a:p>
                      <a:pPr algn="ctr"/>
                      <a:endParaRPr lang="en-US" sz="1800">
                        <a:ln>
                          <a:solidFill>
                            <a:schemeClr val="accent2"/>
                          </a:solidFill>
                        </a:ln>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9405786"/>
                  </a:ext>
                </a:extLst>
              </a:tr>
              <a:tr h="792185">
                <a:tc>
                  <a:txBody>
                    <a:bodyPr/>
                    <a:lstStyle/>
                    <a:p>
                      <a:pPr algn="ctr"/>
                      <a:endParaRPr lang="en-US" sz="1800">
                        <a:ln>
                          <a:solidFill>
                            <a:schemeClr val="accent2"/>
                          </a:solidFill>
                        </a:ln>
                      </a:endParaRPr>
                    </a:p>
                  </a:txBody>
                  <a:tcPr anchor="ctr">
                    <a:lnR w="12700" cap="flat" cmpd="sng" algn="ctr">
                      <a:solidFill>
                        <a:schemeClr val="tx1"/>
                      </a:solidFill>
                      <a:prstDash val="solid"/>
                      <a:round/>
                      <a:headEnd type="none" w="med" len="med"/>
                      <a:tailEnd type="none" w="med" len="med"/>
                    </a:lnR>
                  </a:tcPr>
                </a:tc>
                <a:tc>
                  <a:txBody>
                    <a:bodyPr/>
                    <a:lstStyle/>
                    <a:p>
                      <a:pPr algn="ctr"/>
                      <a:endParaRPr lang="en-US" sz="1800">
                        <a:ln>
                          <a:solidFill>
                            <a:schemeClr val="accent2"/>
                          </a:solidFill>
                        </a:ln>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94641504"/>
                  </a:ext>
                </a:extLst>
              </a:tr>
            </a:tbl>
          </a:graphicData>
        </a:graphic>
      </p:graphicFrame>
      <p:sp>
        <p:nvSpPr>
          <p:cNvPr id="6" name="Rectangle 5">
            <a:extLst>
              <a:ext uri="{FF2B5EF4-FFF2-40B4-BE49-F238E27FC236}">
                <a16:creationId xmlns:a16="http://schemas.microsoft.com/office/drawing/2014/main" id="{7D9AAE21-B4EA-4D73-BBDF-D000E34445B5}"/>
              </a:ext>
            </a:extLst>
          </p:cNvPr>
          <p:cNvSpPr/>
          <p:nvPr/>
        </p:nvSpPr>
        <p:spPr>
          <a:xfrm>
            <a:off x="800100" y="2367516"/>
            <a:ext cx="5239193" cy="558800"/>
          </a:xfrm>
          <a:prstGeom prst="rect">
            <a:avLst/>
          </a:prstGeom>
          <a:solidFill>
            <a:srgbClr val="00314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EEFBA9-6011-4E6C-B575-5ECEE4284236}"/>
              </a:ext>
            </a:extLst>
          </p:cNvPr>
          <p:cNvSpPr/>
          <p:nvPr/>
        </p:nvSpPr>
        <p:spPr>
          <a:xfrm>
            <a:off x="800100" y="3164131"/>
            <a:ext cx="5239193" cy="558800"/>
          </a:xfrm>
          <a:prstGeom prst="rect">
            <a:avLst/>
          </a:prstGeom>
          <a:solidFill>
            <a:srgbClr val="007F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15F03B-C6B9-43D4-9649-8605B382FFE6}"/>
              </a:ext>
            </a:extLst>
          </p:cNvPr>
          <p:cNvSpPr/>
          <p:nvPr/>
        </p:nvSpPr>
        <p:spPr>
          <a:xfrm>
            <a:off x="800100" y="3960745"/>
            <a:ext cx="5239193" cy="558800"/>
          </a:xfrm>
          <a:prstGeom prst="rect">
            <a:avLst/>
          </a:prstGeom>
          <a:solidFill>
            <a:srgbClr val="00848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36696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1"/>
  <p:tag name="ARTICULATE_DESIGN_ID_VISION" val="Dzr3nVhW"/>
  <p:tag name="TAG_BACKING_FORM_KEY" val="5117068-c:\users\allisonlamotte\desktop\articulate\color-scheme-design-template.pptx"/>
  <p:tag name="ARTICULATE_PRESENTER_VERSION" val="8"/>
  <p:tag name="ARTICULATE_SLIDE_COUNT" val="1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UDIO_ID" val="382"/>
  <p:tag name="ARTICULATE_USED_LAYOUT" val="13"/>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UDIO_ID" val="397"/>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UDIO_ID" val="382"/>
  <p:tag name="ARTICULATE_USED_LAYOUT" val="13"/>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UDIO_ID" val="382"/>
  <p:tag name="ARTICULATE_USED_LAYOUT" val="13"/>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356"/>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ision">
  <a:themeElements>
    <a:clrScheme name="Accessible Blues">
      <a:dk1>
        <a:sysClr val="windowText" lastClr="000000"/>
      </a:dk1>
      <a:lt1>
        <a:sysClr val="window" lastClr="FFFFFF"/>
      </a:lt1>
      <a:dk2>
        <a:srgbClr val="464D61"/>
      </a:dk2>
      <a:lt2>
        <a:srgbClr val="F2F2F2"/>
      </a:lt2>
      <a:accent1>
        <a:srgbClr val="007FAB"/>
      </a:accent1>
      <a:accent2>
        <a:srgbClr val="323C4F"/>
      </a:accent2>
      <a:accent3>
        <a:srgbClr val="008488"/>
      </a:accent3>
      <a:accent4>
        <a:srgbClr val="696969"/>
      </a:accent4>
      <a:accent5>
        <a:srgbClr val="D7DAE2"/>
      </a:accent5>
      <a:accent6>
        <a:srgbClr val="F2F2F2"/>
      </a:accent6>
      <a:hlink>
        <a:srgbClr val="FFFFFF"/>
      </a:hlink>
      <a:folHlink>
        <a:srgbClr val="00B0F0"/>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121869" tIns="60933" rIns="121869" bIns="60933" anchor="ctr">
        <a:noAutofit/>
      </a:bodyPr>
      <a:lstStyle>
        <a:defPPr marL="0" indent="0">
          <a:spcBef>
            <a:spcPts val="0"/>
          </a:spcBef>
          <a:buNone/>
          <a:defRPr sz="2099" dirty="0">
            <a:solidFill>
              <a:schemeClr val="bg1">
                <a:lumMod val="50000"/>
              </a:schemeClr>
            </a:solidFill>
            <a:cs typeface="Calibri"/>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entPassPackage>
  <PackageId>Template-00001-PPT</PackageId>
</ContentPassPackage>
</file>

<file path=customXml/itemProps1.xml><?xml version="1.0" encoding="utf-8"?>
<ds:datastoreItem xmlns:ds="http://schemas.openxmlformats.org/officeDocument/2006/customXml" ds:itemID="{9E58EC5F-0184-4F53-A292-9EF01DAF3BA6}">
  <ds:schemaRefs/>
</ds:datastoreItem>
</file>

<file path=docProps/app.xml><?xml version="1.0" encoding="utf-8"?>
<Properties xmlns="http://schemas.openxmlformats.org/officeDocument/2006/extended-properties" xmlns:vt="http://schemas.openxmlformats.org/officeDocument/2006/docPropsVTypes">
  <TotalTime>0</TotalTime>
  <Words>342</Words>
  <Application>Microsoft Office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Open Sans</vt:lpstr>
      <vt:lpstr>Vision</vt:lpstr>
      <vt:lpstr>Color Scheme Design Template</vt:lpstr>
      <vt:lpstr>Contrast Considerations</vt:lpstr>
      <vt:lpstr>Using This Template</vt:lpstr>
      <vt:lpstr>Sample Slides</vt:lpstr>
      <vt:lpstr>Title Slide</vt:lpstr>
      <vt:lpstr>Menu Slide</vt:lpstr>
      <vt:lpstr>Content Slide</vt:lpstr>
      <vt:lpstr>Color Scheme</vt:lpstr>
      <vt:lpstr>Color Scheme</vt:lpstr>
      <vt:lpstr>Contrast Ratios to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Allison LaMotte</dc:creator>
  <cp:lastModifiedBy>Allison LaMotte</cp:lastModifiedBy>
  <cp:revision>37</cp:revision>
  <dcterms:created xsi:type="dcterms:W3CDTF">2021-07-30T10:22:19Z</dcterms:created>
  <dcterms:modified xsi:type="dcterms:W3CDTF">2021-07-30T14:44:58Z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1C519641-443F-4AD5-8E24-ABB1F0A1B466</vt:lpwstr>
  </property>
  <property fmtid="{D5CDD505-2E9C-101B-9397-08002B2CF9AE}" pid="3" name="ArticulatePath">
    <vt:lpwstr>Presentation1</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C:\Users\AllisonLaMotte\Desktop\Articulate\color-scheme-design-template.ppta</vt:lpwstr>
  </property>
</Properties>
</file>