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6" r:id="rId3"/>
    <p:sldId id="257" r:id="rId4"/>
    <p:sldId id="259" r:id="rId5"/>
    <p:sldId id="260" r:id="rId6"/>
  </p:sldIdLst>
  <p:sldSz cx="9144000" cy="6858000" type="screen4x3"/>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5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B69944-60A2-4E44-B0B8-7B847AF1B373}" v="478" dt="2020-12-15T20:47:10.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4660"/>
  </p:normalViewPr>
  <p:slideViewPr>
    <p:cSldViewPr>
      <p:cViewPr varScale="1">
        <p:scale>
          <a:sx n="100" d="100"/>
          <a:sy n="100" d="100"/>
        </p:scale>
        <p:origin x="1314" y="78"/>
      </p:cViewPr>
      <p:guideLst>
        <p:guide orient="horz" pos="2160"/>
        <p:guide pos="2880"/>
      </p:guideLst>
    </p:cSldViewPr>
  </p:slideViewPr>
  <p:notesTextViewPr>
    <p:cViewPr>
      <p:scale>
        <a:sx n="100" d="100"/>
        <a:sy n="100" d="100"/>
      </p:scale>
      <p:origin x="0" y="0"/>
    </p:cViewPr>
  </p:notesTextViewPr>
  <p:sorterViewPr>
    <p:cViewPr>
      <p:scale>
        <a:sx n="188" d="100"/>
        <a:sy n="188" d="100"/>
      </p:scale>
      <p:origin x="0" y="-116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8C84-67BF-40CA-B1F2-F67FBAAA0EE1}" type="datetimeFigureOut">
              <a:rPr lang="en-US" smtClean="0"/>
              <a:pPr/>
              <a:t>12/15/2020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C220C7-36A1-4BB4-AC0F-51044BA6939A}" type="slidenum">
              <a:rPr lang="en-US" smtClean="0"/>
              <a:pPr/>
              <a:t>‹#›</a:t>
            </a:fld>
            <a:endParaRPr lang="en-US" dirty="0"/>
          </a:p>
        </p:txBody>
      </p:sp>
    </p:spTree>
    <p:extLst>
      <p:ext uri="{BB962C8B-B14F-4D97-AF65-F5344CB8AC3E}">
        <p14:creationId xmlns:p14="http://schemas.microsoft.com/office/powerpoint/2010/main" val="1263608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2" name="Rounded Rectangles">
            <a:extLst>
              <a:ext uri="{FF2B5EF4-FFF2-40B4-BE49-F238E27FC236}">
                <a16:creationId xmlns:a16="http://schemas.microsoft.com/office/drawing/2014/main" id="{21BD5CFA-2654-4484-ABCD-BE983EA94BDB}"/>
              </a:ext>
            </a:extLst>
          </p:cNvPr>
          <p:cNvGrpSpPr/>
          <p:nvPr userDrawn="1"/>
        </p:nvGrpSpPr>
        <p:grpSpPr>
          <a:xfrm>
            <a:off x="214386" y="906653"/>
            <a:ext cx="8708937" cy="5490356"/>
            <a:chOff x="214386" y="906653"/>
            <a:chExt cx="8708937" cy="5490356"/>
          </a:xfrm>
        </p:grpSpPr>
        <p:sp>
          <p:nvSpPr>
            <p:cNvPr id="28" name="Rounded Rectangle 27"/>
            <p:cNvSpPr/>
            <p:nvPr userDrawn="1"/>
          </p:nvSpPr>
          <p:spPr>
            <a:xfrm>
              <a:off x="222309" y="906653"/>
              <a:ext cx="8701014" cy="623283"/>
            </a:xfrm>
            <a:prstGeom prst="round1Rect">
              <a:avLst/>
            </a:prstGeom>
            <a:solidFill>
              <a:schemeClr val="bg1"/>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userDrawn="1"/>
          </p:nvSpPr>
          <p:spPr>
            <a:xfrm>
              <a:off x="214386" y="1829485"/>
              <a:ext cx="4267952" cy="1600200"/>
            </a:xfrm>
            <a:prstGeom prst="round1Rect">
              <a:avLst>
                <a:gd name="adj" fmla="val 3539"/>
              </a:avLst>
            </a:prstGeom>
            <a:solidFill>
              <a:schemeClr val="bg1"/>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userDrawn="1"/>
          </p:nvSpPr>
          <p:spPr>
            <a:xfrm>
              <a:off x="214386" y="5639944"/>
              <a:ext cx="4267952" cy="757065"/>
            </a:xfrm>
            <a:prstGeom prst="round1Rect">
              <a:avLst>
                <a:gd name="adj" fmla="val 12706"/>
              </a:avLst>
            </a:prstGeom>
            <a:solidFill>
              <a:schemeClr val="bg1"/>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userDrawn="1"/>
          </p:nvSpPr>
          <p:spPr>
            <a:xfrm>
              <a:off x="214386" y="3724633"/>
              <a:ext cx="4267954" cy="1611161"/>
            </a:xfrm>
            <a:prstGeom prst="round1Rect">
              <a:avLst>
                <a:gd name="adj" fmla="val 4786"/>
              </a:avLst>
            </a:prstGeom>
            <a:solidFill>
              <a:schemeClr val="bg1"/>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userDrawn="1"/>
          </p:nvSpPr>
          <p:spPr>
            <a:xfrm>
              <a:off x="4578433" y="1829485"/>
              <a:ext cx="4344890" cy="1600200"/>
            </a:xfrm>
            <a:prstGeom prst="round1Rect">
              <a:avLst>
                <a:gd name="adj" fmla="val 7639"/>
              </a:avLst>
            </a:prstGeom>
            <a:solidFill>
              <a:schemeClr val="bg1"/>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28">
              <a:extLst>
                <a:ext uri="{FF2B5EF4-FFF2-40B4-BE49-F238E27FC236}">
                  <a16:creationId xmlns:a16="http://schemas.microsoft.com/office/drawing/2014/main" id="{3C1D88CF-8540-4AD2-BB1F-BBD0AECD8854}"/>
                </a:ext>
              </a:extLst>
            </p:cNvPr>
            <p:cNvSpPr/>
            <p:nvPr userDrawn="1"/>
          </p:nvSpPr>
          <p:spPr>
            <a:xfrm>
              <a:off x="4580820" y="3724633"/>
              <a:ext cx="4342503" cy="2672376"/>
            </a:xfrm>
            <a:prstGeom prst="round1Rect">
              <a:avLst>
                <a:gd name="adj" fmla="val 3539"/>
              </a:avLst>
            </a:prstGeom>
            <a:solidFill>
              <a:schemeClr val="bg1"/>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Blue Tabs">
            <a:extLst>
              <a:ext uri="{FF2B5EF4-FFF2-40B4-BE49-F238E27FC236}">
                <a16:creationId xmlns:a16="http://schemas.microsoft.com/office/drawing/2014/main" id="{5A13E37A-CD52-4880-A0C5-CC15A3E7C89B}"/>
              </a:ext>
            </a:extLst>
          </p:cNvPr>
          <p:cNvGrpSpPr/>
          <p:nvPr userDrawn="1"/>
        </p:nvGrpSpPr>
        <p:grpSpPr>
          <a:xfrm>
            <a:off x="220677" y="649224"/>
            <a:ext cx="6126060" cy="4996193"/>
            <a:chOff x="220677" y="649224"/>
            <a:chExt cx="6126060" cy="4996193"/>
          </a:xfrm>
        </p:grpSpPr>
        <p:sp>
          <p:nvSpPr>
            <p:cNvPr id="9" name="TextBox 8"/>
            <p:cNvSpPr txBox="1"/>
            <p:nvPr userDrawn="1"/>
          </p:nvSpPr>
          <p:spPr>
            <a:xfrm>
              <a:off x="220677" y="649224"/>
              <a:ext cx="1752600" cy="261610"/>
            </a:xfrm>
            <a:prstGeom prst="rect">
              <a:avLst/>
            </a:prstGeom>
            <a:solidFill>
              <a:schemeClr val="accent1">
                <a:lumMod val="60000"/>
                <a:lumOff val="40000"/>
              </a:schemeClr>
            </a:solidFill>
          </p:spPr>
          <p:txBody>
            <a:bodyPr wrap="square" rtlCol="0">
              <a:spAutoFit/>
            </a:bodyPr>
            <a:lstStyle/>
            <a:p>
              <a:r>
                <a:rPr lang="en-US" sz="1100" b="0" dirty="0">
                  <a:solidFill>
                    <a:schemeClr val="bg1"/>
                  </a:solidFill>
                </a:rPr>
                <a:t>USER </a:t>
              </a:r>
              <a:r>
                <a:rPr lang="en-US" sz="1100" b="1" dirty="0">
                  <a:solidFill>
                    <a:schemeClr val="bg1"/>
                  </a:solidFill>
                </a:rPr>
                <a:t>SEES</a:t>
              </a:r>
            </a:p>
          </p:txBody>
        </p:sp>
        <p:sp>
          <p:nvSpPr>
            <p:cNvPr id="11" name="TextBox 10"/>
            <p:cNvSpPr txBox="1"/>
            <p:nvPr userDrawn="1"/>
          </p:nvSpPr>
          <p:spPr>
            <a:xfrm>
              <a:off x="220677" y="1572768"/>
              <a:ext cx="1752600" cy="261610"/>
            </a:xfrm>
            <a:prstGeom prst="rect">
              <a:avLst/>
            </a:prstGeom>
            <a:solidFill>
              <a:schemeClr val="accent1">
                <a:lumMod val="60000"/>
                <a:lumOff val="40000"/>
              </a:schemeClr>
            </a:solidFill>
          </p:spPr>
          <p:txBody>
            <a:bodyPr wrap="square" rtlCol="0">
              <a:spAutoFit/>
            </a:bodyPr>
            <a:lstStyle/>
            <a:p>
              <a:r>
                <a:rPr lang="en-US" sz="1100" dirty="0">
                  <a:solidFill>
                    <a:schemeClr val="bg1"/>
                  </a:solidFill>
                </a:rPr>
                <a:t>USER </a:t>
              </a:r>
              <a:r>
                <a:rPr lang="en-US" sz="1100" b="1" dirty="0">
                  <a:solidFill>
                    <a:schemeClr val="bg1"/>
                  </a:solidFill>
                </a:rPr>
                <a:t>HEARS</a:t>
              </a:r>
            </a:p>
          </p:txBody>
        </p:sp>
        <p:sp>
          <p:nvSpPr>
            <p:cNvPr id="15" name="TextBox 14"/>
            <p:cNvSpPr txBox="1"/>
            <p:nvPr userDrawn="1"/>
          </p:nvSpPr>
          <p:spPr>
            <a:xfrm>
              <a:off x="220677" y="5383807"/>
              <a:ext cx="1752600" cy="261610"/>
            </a:xfrm>
            <a:prstGeom prst="rect">
              <a:avLst/>
            </a:prstGeom>
            <a:solidFill>
              <a:schemeClr val="accent1">
                <a:lumMod val="60000"/>
                <a:lumOff val="40000"/>
              </a:schemeClr>
            </a:solidFill>
          </p:spPr>
          <p:txBody>
            <a:bodyPr wrap="square" rtlCol="0">
              <a:spAutoFit/>
            </a:bodyPr>
            <a:lstStyle/>
            <a:p>
              <a:r>
                <a:rPr lang="en-US" sz="1100" dirty="0">
                  <a:solidFill>
                    <a:schemeClr val="bg1"/>
                  </a:solidFill>
                </a:rPr>
                <a:t>USER </a:t>
              </a:r>
              <a:r>
                <a:rPr lang="en-US" sz="1100" b="1" dirty="0">
                  <a:solidFill>
                    <a:schemeClr val="bg1"/>
                  </a:solidFill>
                </a:rPr>
                <a:t>INTERACTION</a:t>
              </a:r>
              <a:endParaRPr lang="en-US" sz="1100" dirty="0">
                <a:solidFill>
                  <a:schemeClr val="bg1"/>
                </a:solidFill>
              </a:endParaRPr>
            </a:p>
          </p:txBody>
        </p:sp>
        <p:sp>
          <p:nvSpPr>
            <p:cNvPr id="19" name="TextBox 18"/>
            <p:cNvSpPr txBox="1"/>
            <p:nvPr userDrawn="1"/>
          </p:nvSpPr>
          <p:spPr>
            <a:xfrm>
              <a:off x="220677" y="3474720"/>
              <a:ext cx="1752600" cy="261610"/>
            </a:xfrm>
            <a:prstGeom prst="rect">
              <a:avLst/>
            </a:prstGeom>
            <a:solidFill>
              <a:schemeClr val="accent1">
                <a:lumMod val="60000"/>
                <a:lumOff val="40000"/>
              </a:schemeClr>
            </a:solidFill>
          </p:spPr>
          <p:txBody>
            <a:bodyPr wrap="square" rtlCol="0">
              <a:spAutoFit/>
            </a:bodyPr>
            <a:lstStyle/>
            <a:p>
              <a:r>
                <a:rPr lang="en-US" sz="1100" b="1" dirty="0">
                  <a:solidFill>
                    <a:schemeClr val="bg1"/>
                  </a:solidFill>
                </a:rPr>
                <a:t>ON-SCREEN</a:t>
              </a:r>
              <a:r>
                <a:rPr lang="en-US" sz="1100" b="1" baseline="0" dirty="0">
                  <a:solidFill>
                    <a:schemeClr val="bg1"/>
                  </a:solidFill>
                </a:rPr>
                <a:t> TEXT</a:t>
              </a:r>
              <a:endParaRPr lang="en-US" sz="1100" b="1" dirty="0">
                <a:solidFill>
                  <a:schemeClr val="bg1"/>
                </a:solidFill>
              </a:endParaRPr>
            </a:p>
          </p:txBody>
        </p:sp>
        <p:sp>
          <p:nvSpPr>
            <p:cNvPr id="20" name="TextBox 19"/>
            <p:cNvSpPr txBox="1"/>
            <p:nvPr userDrawn="1"/>
          </p:nvSpPr>
          <p:spPr>
            <a:xfrm>
              <a:off x="4594137" y="1572768"/>
              <a:ext cx="1752600" cy="261610"/>
            </a:xfrm>
            <a:prstGeom prst="rect">
              <a:avLst/>
            </a:prstGeom>
            <a:solidFill>
              <a:schemeClr val="accent1">
                <a:lumMod val="60000"/>
                <a:lumOff val="40000"/>
              </a:schemeClr>
            </a:solidFill>
          </p:spPr>
          <p:txBody>
            <a:bodyPr wrap="square" rtlCol="0">
              <a:spAutoFit/>
            </a:bodyPr>
            <a:lstStyle/>
            <a:p>
              <a:r>
                <a:rPr lang="en-US" sz="1100" b="1" dirty="0">
                  <a:solidFill>
                    <a:schemeClr val="bg1"/>
                  </a:solidFill>
                </a:rPr>
                <a:t>GRAPHIC ASSETS</a:t>
              </a:r>
            </a:p>
          </p:txBody>
        </p:sp>
        <p:sp>
          <p:nvSpPr>
            <p:cNvPr id="30" name="TextBox 29">
              <a:extLst>
                <a:ext uri="{FF2B5EF4-FFF2-40B4-BE49-F238E27FC236}">
                  <a16:creationId xmlns:a16="http://schemas.microsoft.com/office/drawing/2014/main" id="{D151549E-59BB-41AA-8D84-7A1F2E5892DC}"/>
                </a:ext>
              </a:extLst>
            </p:cNvPr>
            <p:cNvSpPr txBox="1"/>
            <p:nvPr userDrawn="1"/>
          </p:nvSpPr>
          <p:spPr>
            <a:xfrm>
              <a:off x="4594137" y="3474720"/>
              <a:ext cx="1752600" cy="261610"/>
            </a:xfrm>
            <a:prstGeom prst="rect">
              <a:avLst/>
            </a:prstGeom>
            <a:solidFill>
              <a:schemeClr val="accent1">
                <a:lumMod val="60000"/>
                <a:lumOff val="40000"/>
              </a:schemeClr>
            </a:solidFill>
          </p:spPr>
          <p:txBody>
            <a:bodyPr wrap="square" rtlCol="0">
              <a:spAutoFit/>
            </a:bodyPr>
            <a:lstStyle/>
            <a:p>
              <a:r>
                <a:rPr lang="en-US" sz="1100" b="0" dirty="0">
                  <a:solidFill>
                    <a:schemeClr val="bg1"/>
                  </a:solidFill>
                </a:rPr>
                <a:t>ADDITIONAL </a:t>
              </a:r>
              <a:r>
                <a:rPr lang="en-US" sz="1100" b="1" dirty="0">
                  <a:solidFill>
                    <a:schemeClr val="bg1"/>
                  </a:solidFill>
                </a:rPr>
                <a:t>NOTES</a:t>
              </a:r>
            </a:p>
          </p:txBody>
        </p:sp>
      </p:grpSp>
      <p:grpSp>
        <p:nvGrpSpPr>
          <p:cNvPr id="27" name="Group 26">
            <a:extLst>
              <a:ext uri="{FF2B5EF4-FFF2-40B4-BE49-F238E27FC236}">
                <a16:creationId xmlns:a16="http://schemas.microsoft.com/office/drawing/2014/main" id="{2A4394B4-E63A-4CA4-90E1-48C796F554D9}"/>
              </a:ext>
            </a:extLst>
          </p:cNvPr>
          <p:cNvGrpSpPr/>
          <p:nvPr userDrawn="1"/>
        </p:nvGrpSpPr>
        <p:grpSpPr>
          <a:xfrm>
            <a:off x="236667" y="6527884"/>
            <a:ext cx="4411533" cy="267374"/>
            <a:chOff x="236667" y="6527884"/>
            <a:chExt cx="4411533" cy="267374"/>
          </a:xfrm>
        </p:grpSpPr>
        <p:pic>
          <p:nvPicPr>
            <p:cNvPr id="14" name="Picture 13">
              <a:extLst>
                <a:ext uri="{FF2B5EF4-FFF2-40B4-BE49-F238E27FC236}">
                  <a16:creationId xmlns:a16="http://schemas.microsoft.com/office/drawing/2014/main" id="{1DE2FCFC-E81A-46B1-96A1-A3A9472E168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36667" y="6553200"/>
              <a:ext cx="893652" cy="242058"/>
            </a:xfrm>
            <a:prstGeom prst="rect">
              <a:avLst/>
            </a:prstGeom>
          </p:spPr>
        </p:pic>
        <p:sp>
          <p:nvSpPr>
            <p:cNvPr id="17" name="TextBox 16">
              <a:extLst>
                <a:ext uri="{FF2B5EF4-FFF2-40B4-BE49-F238E27FC236}">
                  <a16:creationId xmlns:a16="http://schemas.microsoft.com/office/drawing/2014/main" id="{47FC6800-725B-4FF8-BB08-DBFEFD18BC91}"/>
                </a:ext>
              </a:extLst>
            </p:cNvPr>
            <p:cNvSpPr txBox="1"/>
            <p:nvPr userDrawn="1"/>
          </p:nvSpPr>
          <p:spPr>
            <a:xfrm>
              <a:off x="1066977" y="6527884"/>
              <a:ext cx="3581223" cy="253916"/>
            </a:xfrm>
            <a:prstGeom prst="rect">
              <a:avLst/>
            </a:prstGeom>
            <a:noFill/>
          </p:spPr>
          <p:txBody>
            <a:bodyPr wrap="square" rtlCol="0">
              <a:spAutoFit/>
            </a:bodyPr>
            <a:lstStyle/>
            <a:p>
              <a:r>
                <a:rPr lang="en-US" sz="1050" dirty="0">
                  <a:solidFill>
                    <a:schemeClr val="bg1">
                      <a:lumMod val="50000"/>
                    </a:schemeClr>
                  </a:solidFill>
                </a:rPr>
                <a:t>Graphics for the projects you build: </a:t>
              </a:r>
              <a:r>
                <a:rPr lang="en-US" sz="1050" b="1" spc="20" baseline="0" dirty="0">
                  <a:solidFill>
                    <a:schemeClr val="bg1">
                      <a:lumMod val="50000"/>
                    </a:schemeClr>
                  </a:solidFill>
                </a:rPr>
                <a:t>eLearningArt.com </a:t>
              </a:r>
            </a:p>
          </p:txBody>
        </p:sp>
      </p:grpSp>
      <p:sp>
        <p:nvSpPr>
          <p:cNvPr id="4" name="Date Placeholder 3">
            <a:extLst>
              <a:ext uri="{FF2B5EF4-FFF2-40B4-BE49-F238E27FC236}">
                <a16:creationId xmlns:a16="http://schemas.microsoft.com/office/drawing/2014/main" id="{FC7AA592-D430-42E5-82D7-C364FD1AF856}"/>
              </a:ext>
            </a:extLst>
          </p:cNvPr>
          <p:cNvSpPr>
            <a:spLocks noGrp="1"/>
          </p:cNvSpPr>
          <p:nvPr>
            <p:ph type="dt" sz="half" idx="14"/>
          </p:nvPr>
        </p:nvSpPr>
        <p:spPr>
          <a:xfrm>
            <a:off x="8001000" y="6490528"/>
            <a:ext cx="998522" cy="300823"/>
          </a:xfrm>
        </p:spPr>
        <p:txBody>
          <a:bodyPr/>
          <a:lstStyle>
            <a:lvl1pPr algn="r">
              <a:defRPr>
                <a:solidFill>
                  <a:schemeClr val="bg1">
                    <a:lumMod val="50000"/>
                  </a:schemeClr>
                </a:solidFill>
              </a:defRPr>
            </a:lvl1pPr>
          </a:lstStyle>
          <a:p>
            <a:fld id="{4D650218-922A-4E4E-AD7A-B6DF8A3CB147}" type="datetime1">
              <a:rPr lang="en-US" smtClean="0"/>
              <a:pPr/>
              <a:t>12/15/2020</a:t>
            </a:fld>
            <a:endParaRPr lang="en-US" dirty="0">
              <a:solidFill>
                <a:schemeClr val="bg1">
                  <a:lumMod val="50000"/>
                </a:schemeClr>
              </a:solidFill>
            </a:endParaRPr>
          </a:p>
        </p:txBody>
      </p:sp>
      <p:sp>
        <p:nvSpPr>
          <p:cNvPr id="16" name="Footer Bullet">
            <a:extLst>
              <a:ext uri="{FF2B5EF4-FFF2-40B4-BE49-F238E27FC236}">
                <a16:creationId xmlns:a16="http://schemas.microsoft.com/office/drawing/2014/main" id="{C37FD3DA-9045-41EE-8D63-4F2ECDBC23BD}"/>
              </a:ext>
            </a:extLst>
          </p:cNvPr>
          <p:cNvSpPr txBox="1"/>
          <p:nvPr userDrawn="1"/>
        </p:nvSpPr>
        <p:spPr>
          <a:xfrm>
            <a:off x="7825212" y="6456273"/>
            <a:ext cx="175788" cy="369332"/>
          </a:xfrm>
          <a:prstGeom prst="rect">
            <a:avLst/>
          </a:prstGeom>
          <a:noFill/>
        </p:spPr>
        <p:txBody>
          <a:bodyPr wrap="square" rtlCol="0">
            <a:spAutoFit/>
          </a:bodyPr>
          <a:lstStyle/>
          <a:p>
            <a:pPr algn="ctr"/>
            <a:r>
              <a:rPr lang="en-US" dirty="0">
                <a:solidFill>
                  <a:schemeClr val="bg1">
                    <a:lumMod val="50000"/>
                  </a:schemeClr>
                </a:solidFill>
                <a:sym typeface="Wingdings" panose="05000000000000000000" pitchFamily="2" charset="2"/>
              </a:rPr>
              <a:t></a:t>
            </a:r>
            <a:endParaRPr lang="en-US" dirty="0">
              <a:solidFill>
                <a:schemeClr val="bg1">
                  <a:lumMod val="50000"/>
                </a:schemeClr>
              </a:solidFill>
            </a:endParaRPr>
          </a:p>
        </p:txBody>
      </p:sp>
      <p:sp>
        <p:nvSpPr>
          <p:cNvPr id="37" name="Rounded Rectangle 36"/>
          <p:cNvSpPr/>
          <p:nvPr userDrawn="1"/>
        </p:nvSpPr>
        <p:spPr>
          <a:xfrm>
            <a:off x="5837975" y="122905"/>
            <a:ext cx="3085348" cy="381000"/>
          </a:xfrm>
          <a:prstGeom prst="roundRect">
            <a:avLst/>
          </a:prstGeom>
          <a:solidFill>
            <a:schemeClr val="bg1"/>
          </a:solidFill>
          <a:ln w="952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p:cNvSpPr/>
          <p:nvPr userDrawn="1"/>
        </p:nvSpPr>
        <p:spPr>
          <a:xfrm>
            <a:off x="843859" y="122905"/>
            <a:ext cx="762000" cy="381000"/>
          </a:xfrm>
          <a:prstGeom prst="roundRect">
            <a:avLst/>
          </a:prstGeom>
          <a:solidFill>
            <a:schemeClr val="bg1"/>
          </a:solidFill>
          <a:ln w="952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Header Titles">
            <a:extLst>
              <a:ext uri="{FF2B5EF4-FFF2-40B4-BE49-F238E27FC236}">
                <a16:creationId xmlns:a16="http://schemas.microsoft.com/office/drawing/2014/main" id="{23912F30-EEC8-41AB-A3EE-6B84E9759EC1}"/>
              </a:ext>
            </a:extLst>
          </p:cNvPr>
          <p:cNvGrpSpPr/>
          <p:nvPr userDrawn="1"/>
        </p:nvGrpSpPr>
        <p:grpSpPr>
          <a:xfrm>
            <a:off x="220677" y="174906"/>
            <a:ext cx="5769698" cy="276999"/>
            <a:chOff x="220677" y="174906"/>
            <a:chExt cx="5769698" cy="276999"/>
          </a:xfrm>
        </p:grpSpPr>
        <p:sp>
          <p:nvSpPr>
            <p:cNvPr id="8" name="TextBox 7"/>
            <p:cNvSpPr txBox="1"/>
            <p:nvPr userDrawn="1"/>
          </p:nvSpPr>
          <p:spPr>
            <a:xfrm>
              <a:off x="220677" y="174906"/>
              <a:ext cx="762000" cy="276999"/>
            </a:xfrm>
            <a:prstGeom prst="rect">
              <a:avLst/>
            </a:prstGeom>
            <a:noFill/>
          </p:spPr>
          <p:txBody>
            <a:bodyPr wrap="square" rtlCol="0">
              <a:spAutoFit/>
            </a:bodyPr>
            <a:lstStyle/>
            <a:p>
              <a:r>
                <a:rPr lang="en-US" sz="1200" dirty="0"/>
                <a:t>Slide #:</a:t>
              </a:r>
            </a:p>
          </p:txBody>
        </p:sp>
        <p:sp>
          <p:nvSpPr>
            <p:cNvPr id="36" name="TextBox 35"/>
            <p:cNvSpPr txBox="1"/>
            <p:nvPr userDrawn="1"/>
          </p:nvSpPr>
          <p:spPr>
            <a:xfrm>
              <a:off x="4999775" y="174906"/>
              <a:ext cx="990600" cy="276999"/>
            </a:xfrm>
            <a:prstGeom prst="rect">
              <a:avLst/>
            </a:prstGeom>
            <a:noFill/>
          </p:spPr>
          <p:txBody>
            <a:bodyPr wrap="square" rtlCol="0">
              <a:spAutoFit/>
            </a:bodyPr>
            <a:lstStyle/>
            <a:p>
              <a:r>
                <a:rPr lang="en-US" sz="1200" b="0" dirty="0"/>
                <a:t>Slide Title:</a:t>
              </a:r>
            </a:p>
          </p:txBody>
        </p:sp>
        <p:sp>
          <p:nvSpPr>
            <p:cNvPr id="23" name="TextBox 22">
              <a:extLst>
                <a:ext uri="{FF2B5EF4-FFF2-40B4-BE49-F238E27FC236}">
                  <a16:creationId xmlns:a16="http://schemas.microsoft.com/office/drawing/2014/main" id="{E3F599D8-7CA2-4AB1-A66B-B150071B1AFD}"/>
                </a:ext>
              </a:extLst>
            </p:cNvPr>
            <p:cNvSpPr txBox="1"/>
            <p:nvPr userDrawn="1"/>
          </p:nvSpPr>
          <p:spPr>
            <a:xfrm>
              <a:off x="1629625" y="174906"/>
              <a:ext cx="990600" cy="276999"/>
            </a:xfrm>
            <a:prstGeom prst="rect">
              <a:avLst/>
            </a:prstGeom>
            <a:noFill/>
          </p:spPr>
          <p:txBody>
            <a:bodyPr wrap="square" rtlCol="0">
              <a:spAutoFit/>
            </a:bodyPr>
            <a:lstStyle/>
            <a:p>
              <a:r>
                <a:rPr lang="en-US" sz="1200" b="0" dirty="0"/>
                <a:t>Program:</a:t>
              </a:r>
            </a:p>
          </p:txBody>
        </p:sp>
      </p:grpSp>
      <p:sp>
        <p:nvSpPr>
          <p:cNvPr id="5" name="Your Company Name">
            <a:extLst>
              <a:ext uri="{FF2B5EF4-FFF2-40B4-BE49-F238E27FC236}">
                <a16:creationId xmlns:a16="http://schemas.microsoft.com/office/drawing/2014/main" id="{0638E7A1-3468-4E41-A57C-69B65408F9C1}"/>
              </a:ext>
            </a:extLst>
          </p:cNvPr>
          <p:cNvSpPr>
            <a:spLocks noGrp="1"/>
          </p:cNvSpPr>
          <p:nvPr>
            <p:ph type="ftr" sz="quarter" idx="15"/>
          </p:nvPr>
        </p:nvSpPr>
        <p:spPr>
          <a:xfrm>
            <a:off x="4578433" y="6490528"/>
            <a:ext cx="3246779" cy="300823"/>
          </a:xfrm>
        </p:spPr>
        <p:txBody>
          <a:bodyPr/>
          <a:lstStyle>
            <a:lvl1pPr algn="r">
              <a:defRPr>
                <a:solidFill>
                  <a:schemeClr val="bg1">
                    <a:lumMod val="50000"/>
                  </a:schemeClr>
                </a:solidFill>
              </a:defRPr>
            </a:lvl1pPr>
          </a:lstStyle>
          <a:p>
            <a:r>
              <a:rPr lang="en-US"/>
              <a:t>Company Name Here</a:t>
            </a:r>
            <a:endParaRPr lang="en-US" dirty="0"/>
          </a:p>
        </p:txBody>
      </p:sp>
      <p:sp>
        <p:nvSpPr>
          <p:cNvPr id="24" name="Program Name Rectangle">
            <a:extLst>
              <a:ext uri="{FF2B5EF4-FFF2-40B4-BE49-F238E27FC236}">
                <a16:creationId xmlns:a16="http://schemas.microsoft.com/office/drawing/2014/main" id="{3DF3A67D-60D8-49D7-B4FE-F4BB4BBD7C4F}"/>
              </a:ext>
            </a:extLst>
          </p:cNvPr>
          <p:cNvSpPr/>
          <p:nvPr userDrawn="1"/>
        </p:nvSpPr>
        <p:spPr>
          <a:xfrm>
            <a:off x="2377440" y="122905"/>
            <a:ext cx="2651760" cy="381000"/>
          </a:xfrm>
          <a:prstGeom prst="roundRect">
            <a:avLst/>
          </a:prstGeom>
          <a:solidFill>
            <a:schemeClr val="bg1"/>
          </a:solidFill>
          <a:ln w="952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Your Program Name">
            <a:extLst>
              <a:ext uri="{FF2B5EF4-FFF2-40B4-BE49-F238E27FC236}">
                <a16:creationId xmlns:a16="http://schemas.microsoft.com/office/drawing/2014/main" id="{82C407C9-DA24-4316-AFBC-C39AE0A2F9D0}"/>
              </a:ext>
            </a:extLst>
          </p:cNvPr>
          <p:cNvSpPr>
            <a:spLocks noGrp="1"/>
          </p:cNvSpPr>
          <p:nvPr>
            <p:ph type="body" sz="quarter" idx="16"/>
          </p:nvPr>
        </p:nvSpPr>
        <p:spPr>
          <a:xfrm>
            <a:off x="2403316" y="122905"/>
            <a:ext cx="2625884" cy="381000"/>
          </a:xfrm>
        </p:spPr>
        <p:txBody>
          <a:bodyPr anchor="ctr" anchorCtr="0">
            <a:noAutofit/>
          </a:bodyPr>
          <a:lstStyle>
            <a:lvl1pPr>
              <a:defRPr sz="1400"/>
            </a:lvl1pPr>
          </a:lstStyle>
          <a:p>
            <a:pPr lvl="0"/>
            <a:r>
              <a:rPr lang="en-US" dirty="0"/>
              <a:t>Click to edit Master text styles</a:t>
            </a:r>
          </a:p>
        </p:txBody>
      </p:sp>
      <p:sp>
        <p:nvSpPr>
          <p:cNvPr id="6" name="Slide Number Placeholder 5"/>
          <p:cNvSpPr>
            <a:spLocks noGrp="1"/>
          </p:cNvSpPr>
          <p:nvPr>
            <p:ph type="sldNum" sz="quarter" idx="12"/>
          </p:nvPr>
        </p:nvSpPr>
        <p:spPr>
          <a:xfrm>
            <a:off x="843860" y="130843"/>
            <a:ext cx="762000" cy="365125"/>
          </a:xfrm>
        </p:spPr>
        <p:txBody>
          <a:bodyPr anchor="ctr" anchorCtr="0">
            <a:noAutofit/>
          </a:bodyPr>
          <a:lstStyle>
            <a:lvl1pPr algn="ctr">
              <a:defRPr>
                <a:solidFill>
                  <a:schemeClr val="tx1"/>
                </a:solidFill>
              </a:defRPr>
            </a:lvl1pPr>
          </a:lstStyle>
          <a:p>
            <a:fld id="{1CF064AD-249B-4122-A310-F6BB48C354FD}" type="slidenum">
              <a:rPr lang="en-US" smtClean="0"/>
              <a:pPr/>
              <a:t>‹#›</a:t>
            </a:fld>
            <a:endParaRPr lang="en-US" dirty="0">
              <a:solidFill>
                <a:schemeClr val="tx1"/>
              </a:solidFill>
            </a:endParaRPr>
          </a:p>
        </p:txBody>
      </p:sp>
      <p:sp>
        <p:nvSpPr>
          <p:cNvPr id="21" name="User Sees Text">
            <a:extLst>
              <a:ext uri="{FF2B5EF4-FFF2-40B4-BE49-F238E27FC236}">
                <a16:creationId xmlns:a16="http://schemas.microsoft.com/office/drawing/2014/main" id="{47C2186B-162E-43D9-94E7-4C06904F9F8E}"/>
              </a:ext>
            </a:extLst>
          </p:cNvPr>
          <p:cNvSpPr>
            <a:spLocks noGrp="1"/>
          </p:cNvSpPr>
          <p:nvPr>
            <p:ph type="body" sz="quarter" idx="17"/>
          </p:nvPr>
        </p:nvSpPr>
        <p:spPr>
          <a:xfrm>
            <a:off x="228599" y="928993"/>
            <a:ext cx="8667750" cy="579132"/>
          </a:xfrm>
        </p:spPr>
        <p:txBody>
          <a:bodyPr/>
          <a:lstStyle>
            <a:lvl1pPr>
              <a:defRPr lang="en-US" sz="1200" kern="1200" dirty="0" smtClean="0">
                <a:solidFill>
                  <a:schemeClr val="tx1"/>
                </a:solidFill>
                <a:latin typeface="+mn-lt"/>
                <a:ea typeface="+mn-ea"/>
                <a:cs typeface="+mn-cs"/>
              </a:defRPr>
            </a:lvl1pPr>
            <a:lvl2pPr marL="290513" indent="-285750">
              <a:defRPr lang="en-US" sz="1200" kern="1200" dirty="0" smtClean="0">
                <a:solidFill>
                  <a:schemeClr val="tx1"/>
                </a:solidFill>
                <a:latin typeface="+mn-lt"/>
                <a:ea typeface="+mn-ea"/>
                <a:cs typeface="+mn-cs"/>
              </a:defRPr>
            </a:lvl2pPr>
            <a:lvl3pPr>
              <a:defRPr lang="en-US" sz="1400" kern="1200" dirty="0" smtClean="0">
                <a:solidFill>
                  <a:schemeClr val="tx1"/>
                </a:solidFill>
                <a:latin typeface="+mn-lt"/>
                <a:ea typeface="+mn-ea"/>
                <a:cs typeface="+mn-cs"/>
              </a:defRPr>
            </a:lvl3pPr>
            <a:lvl4pPr>
              <a:defRPr lang="en-US" sz="1400" kern="1200" dirty="0" smtClean="0">
                <a:solidFill>
                  <a:schemeClr val="tx1"/>
                </a:solidFill>
                <a:latin typeface="+mn-lt"/>
                <a:ea typeface="+mn-ea"/>
                <a:cs typeface="+mn-cs"/>
              </a:defRPr>
            </a:lvl4pPr>
            <a:lvl5pPr>
              <a:defRPr lang="en-US" sz="1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p:txBody>
      </p:sp>
      <p:sp>
        <p:nvSpPr>
          <p:cNvPr id="39" name="User Hears Text">
            <a:extLst>
              <a:ext uri="{FF2B5EF4-FFF2-40B4-BE49-F238E27FC236}">
                <a16:creationId xmlns:a16="http://schemas.microsoft.com/office/drawing/2014/main" id="{8D2FCCEF-5C2B-4ABF-9C5C-165B262E7844}"/>
              </a:ext>
            </a:extLst>
          </p:cNvPr>
          <p:cNvSpPr>
            <a:spLocks noGrp="1"/>
          </p:cNvSpPr>
          <p:nvPr>
            <p:ph type="body" sz="quarter" idx="18"/>
          </p:nvPr>
        </p:nvSpPr>
        <p:spPr>
          <a:xfrm>
            <a:off x="228599" y="1844559"/>
            <a:ext cx="4234688" cy="1570450"/>
          </a:xfrm>
        </p:spPr>
        <p:txBody>
          <a:bodyPr/>
          <a:lstStyle>
            <a:lvl1pPr>
              <a:defRPr lang="en-US" sz="1200" kern="1200" dirty="0" smtClean="0">
                <a:solidFill>
                  <a:schemeClr val="tx1"/>
                </a:solidFill>
                <a:latin typeface="+mn-lt"/>
                <a:ea typeface="+mn-ea"/>
                <a:cs typeface="+mn-cs"/>
              </a:defRPr>
            </a:lvl1pPr>
            <a:lvl2pPr marL="290513" indent="-285750">
              <a:defRPr lang="en-US" sz="1200" kern="1200" dirty="0" smtClean="0">
                <a:solidFill>
                  <a:schemeClr val="tx1"/>
                </a:solidFill>
                <a:latin typeface="+mn-lt"/>
                <a:ea typeface="+mn-ea"/>
                <a:cs typeface="+mn-cs"/>
              </a:defRPr>
            </a:lvl2pPr>
            <a:lvl3pPr>
              <a:defRPr lang="en-US" sz="1400" kern="1200" dirty="0" smtClean="0">
                <a:solidFill>
                  <a:schemeClr val="tx1"/>
                </a:solidFill>
                <a:latin typeface="+mn-lt"/>
                <a:ea typeface="+mn-ea"/>
                <a:cs typeface="+mn-cs"/>
              </a:defRPr>
            </a:lvl3pPr>
            <a:lvl4pPr>
              <a:defRPr lang="en-US" sz="1400" kern="1200" dirty="0" smtClean="0">
                <a:solidFill>
                  <a:schemeClr val="tx1"/>
                </a:solidFill>
                <a:latin typeface="+mn-lt"/>
                <a:ea typeface="+mn-ea"/>
                <a:cs typeface="+mn-cs"/>
              </a:defRPr>
            </a:lvl4pPr>
            <a:lvl5pPr>
              <a:defRPr lang="en-US" sz="1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p:txBody>
      </p:sp>
      <p:sp>
        <p:nvSpPr>
          <p:cNvPr id="3" name="On-screen Text">
            <a:extLst>
              <a:ext uri="{FF2B5EF4-FFF2-40B4-BE49-F238E27FC236}">
                <a16:creationId xmlns:a16="http://schemas.microsoft.com/office/drawing/2014/main" id="{5FF598E4-B552-419D-A76C-06F3DA24F238}"/>
              </a:ext>
            </a:extLst>
          </p:cNvPr>
          <p:cNvSpPr>
            <a:spLocks noGrp="1"/>
          </p:cNvSpPr>
          <p:nvPr>
            <p:ph type="body" sz="quarter" idx="13"/>
          </p:nvPr>
        </p:nvSpPr>
        <p:spPr>
          <a:xfrm>
            <a:off x="228599" y="3760852"/>
            <a:ext cx="4253739" cy="1530013"/>
          </a:xfrm>
        </p:spPr>
        <p:txBody>
          <a:bodyPr/>
          <a:lstStyle>
            <a:lvl1pPr>
              <a:defRPr sz="1200"/>
            </a:lvl1pPr>
            <a:lvl2pPr marL="228600" indent="-228600">
              <a:defRPr sz="1100"/>
            </a:lvl2pPr>
            <a:lvl3pPr marL="1141413" indent="-228600">
              <a:buNone/>
              <a:defRPr sz="1400"/>
            </a:lvl3pPr>
            <a:lvl4pPr marL="1141413" indent="-228600">
              <a:defRPr sz="1200"/>
            </a:lvl4pPr>
            <a:lvl5pPr marL="1141413" indent="-228600">
              <a:defRPr sz="1200"/>
            </a:lvl5pPr>
          </a:lstStyle>
          <a:p>
            <a:pPr lvl="0"/>
            <a:r>
              <a:rPr lang="en-US" dirty="0"/>
              <a:t>Click to edit Master text styles</a:t>
            </a:r>
          </a:p>
          <a:p>
            <a:pPr lvl="1"/>
            <a:r>
              <a:rPr lang="en-US" dirty="0"/>
              <a:t>Second level</a:t>
            </a:r>
          </a:p>
        </p:txBody>
      </p:sp>
      <p:sp>
        <p:nvSpPr>
          <p:cNvPr id="40" name="User Interaction Text">
            <a:extLst>
              <a:ext uri="{FF2B5EF4-FFF2-40B4-BE49-F238E27FC236}">
                <a16:creationId xmlns:a16="http://schemas.microsoft.com/office/drawing/2014/main" id="{161A0499-28E0-4B87-9EB8-B2A289BD4F36}"/>
              </a:ext>
            </a:extLst>
          </p:cNvPr>
          <p:cNvSpPr>
            <a:spLocks noGrp="1"/>
          </p:cNvSpPr>
          <p:nvPr>
            <p:ph type="body" sz="quarter" idx="19"/>
          </p:nvPr>
        </p:nvSpPr>
        <p:spPr>
          <a:xfrm>
            <a:off x="228599" y="5663887"/>
            <a:ext cx="4234688" cy="733121"/>
          </a:xfrm>
        </p:spPr>
        <p:txBody>
          <a:bodyPr/>
          <a:lstStyle>
            <a:lvl1pPr>
              <a:defRPr lang="en-US" sz="1200" kern="1200" dirty="0" smtClean="0">
                <a:solidFill>
                  <a:schemeClr val="tx1"/>
                </a:solidFill>
                <a:latin typeface="+mn-lt"/>
                <a:ea typeface="+mn-ea"/>
                <a:cs typeface="+mn-cs"/>
              </a:defRPr>
            </a:lvl1pPr>
            <a:lvl2pPr marL="290513" indent="-285750">
              <a:defRPr lang="en-US" sz="1200" kern="1200" dirty="0" smtClean="0">
                <a:solidFill>
                  <a:schemeClr val="tx1"/>
                </a:solidFill>
                <a:latin typeface="+mn-lt"/>
                <a:ea typeface="+mn-ea"/>
                <a:cs typeface="+mn-cs"/>
              </a:defRPr>
            </a:lvl2pPr>
            <a:lvl3pPr>
              <a:defRPr lang="en-US" sz="1400" kern="1200" dirty="0" smtClean="0">
                <a:solidFill>
                  <a:schemeClr val="tx1"/>
                </a:solidFill>
                <a:latin typeface="+mn-lt"/>
                <a:ea typeface="+mn-ea"/>
                <a:cs typeface="+mn-cs"/>
              </a:defRPr>
            </a:lvl3pPr>
            <a:lvl4pPr>
              <a:defRPr lang="en-US" sz="1400" kern="1200" dirty="0" smtClean="0">
                <a:solidFill>
                  <a:schemeClr val="tx1"/>
                </a:solidFill>
                <a:latin typeface="+mn-lt"/>
                <a:ea typeface="+mn-ea"/>
                <a:cs typeface="+mn-cs"/>
              </a:defRPr>
            </a:lvl4pPr>
            <a:lvl5pPr>
              <a:defRPr lang="en-US" sz="1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p:txBody>
      </p:sp>
      <p:sp>
        <p:nvSpPr>
          <p:cNvPr id="41" name="Graphic Assets Text">
            <a:extLst>
              <a:ext uri="{FF2B5EF4-FFF2-40B4-BE49-F238E27FC236}">
                <a16:creationId xmlns:a16="http://schemas.microsoft.com/office/drawing/2014/main" id="{CD474E39-B02B-4648-8F67-9953A9D72979}"/>
              </a:ext>
            </a:extLst>
          </p:cNvPr>
          <p:cNvSpPr>
            <a:spLocks noGrp="1"/>
          </p:cNvSpPr>
          <p:nvPr>
            <p:ph type="body" sz="quarter" idx="20"/>
          </p:nvPr>
        </p:nvSpPr>
        <p:spPr>
          <a:xfrm>
            <a:off x="4578842" y="1844559"/>
            <a:ext cx="4291838" cy="1584441"/>
          </a:xfrm>
        </p:spPr>
        <p:txBody>
          <a:bodyPr/>
          <a:lstStyle>
            <a:lvl1pPr>
              <a:defRPr lang="en-US" sz="1200" kern="1200" dirty="0" smtClean="0">
                <a:solidFill>
                  <a:schemeClr val="tx1"/>
                </a:solidFill>
                <a:latin typeface="+mn-lt"/>
                <a:ea typeface="+mn-ea"/>
                <a:cs typeface="+mn-cs"/>
              </a:defRPr>
            </a:lvl1pPr>
            <a:lvl2pPr marL="290513" indent="-285750">
              <a:defRPr lang="en-US" sz="1200" kern="1200" dirty="0" smtClean="0">
                <a:solidFill>
                  <a:schemeClr val="tx1"/>
                </a:solidFill>
                <a:latin typeface="+mn-lt"/>
                <a:ea typeface="+mn-ea"/>
                <a:cs typeface="+mn-cs"/>
              </a:defRPr>
            </a:lvl2pPr>
            <a:lvl3pPr>
              <a:defRPr lang="en-US" sz="1400" kern="1200" dirty="0" smtClean="0">
                <a:solidFill>
                  <a:schemeClr val="tx1"/>
                </a:solidFill>
                <a:latin typeface="+mn-lt"/>
                <a:ea typeface="+mn-ea"/>
                <a:cs typeface="+mn-cs"/>
              </a:defRPr>
            </a:lvl3pPr>
            <a:lvl4pPr>
              <a:defRPr lang="en-US" sz="1400" kern="1200" dirty="0" smtClean="0">
                <a:solidFill>
                  <a:schemeClr val="tx1"/>
                </a:solidFill>
                <a:latin typeface="+mn-lt"/>
                <a:ea typeface="+mn-ea"/>
                <a:cs typeface="+mn-cs"/>
              </a:defRPr>
            </a:lvl4pPr>
            <a:lvl5pPr>
              <a:defRPr lang="en-US" sz="1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p:txBody>
      </p:sp>
      <p:sp>
        <p:nvSpPr>
          <p:cNvPr id="42" name="Addl Notes Text">
            <a:extLst>
              <a:ext uri="{FF2B5EF4-FFF2-40B4-BE49-F238E27FC236}">
                <a16:creationId xmlns:a16="http://schemas.microsoft.com/office/drawing/2014/main" id="{E9E6D9C2-75E3-49F8-8AC2-299F1A066EA9}"/>
              </a:ext>
            </a:extLst>
          </p:cNvPr>
          <p:cNvSpPr>
            <a:spLocks noGrp="1"/>
          </p:cNvSpPr>
          <p:nvPr>
            <p:ph type="body" sz="quarter" idx="21"/>
          </p:nvPr>
        </p:nvSpPr>
        <p:spPr>
          <a:xfrm>
            <a:off x="4578842" y="3760852"/>
            <a:ext cx="4291838" cy="2593445"/>
          </a:xfrm>
        </p:spPr>
        <p:txBody>
          <a:bodyPr/>
          <a:lstStyle>
            <a:lvl1pPr>
              <a:defRPr lang="en-US" sz="1200" kern="1200" dirty="0" smtClean="0">
                <a:solidFill>
                  <a:schemeClr val="tx1"/>
                </a:solidFill>
                <a:latin typeface="+mn-lt"/>
                <a:ea typeface="+mn-ea"/>
                <a:cs typeface="+mn-cs"/>
              </a:defRPr>
            </a:lvl1pPr>
            <a:lvl2pPr marL="290513" indent="-285750">
              <a:defRPr lang="en-US" sz="1200" kern="1200" dirty="0" smtClean="0">
                <a:solidFill>
                  <a:schemeClr val="tx1"/>
                </a:solidFill>
                <a:latin typeface="+mn-lt"/>
                <a:ea typeface="+mn-ea"/>
                <a:cs typeface="+mn-cs"/>
              </a:defRPr>
            </a:lvl2pPr>
            <a:lvl3pPr>
              <a:defRPr lang="en-US" sz="1400" kern="1200" dirty="0" smtClean="0">
                <a:solidFill>
                  <a:schemeClr val="tx1"/>
                </a:solidFill>
                <a:latin typeface="+mn-lt"/>
                <a:ea typeface="+mn-ea"/>
                <a:cs typeface="+mn-cs"/>
              </a:defRPr>
            </a:lvl3pPr>
            <a:lvl4pPr>
              <a:defRPr lang="en-US" sz="1400" kern="1200" dirty="0" smtClean="0">
                <a:solidFill>
                  <a:schemeClr val="tx1"/>
                </a:solidFill>
                <a:latin typeface="+mn-lt"/>
                <a:ea typeface="+mn-ea"/>
                <a:cs typeface="+mn-cs"/>
              </a:defRPr>
            </a:lvl4pPr>
            <a:lvl5pPr>
              <a:defRPr lang="en-US" sz="1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p:txBody>
      </p:sp>
      <p:sp>
        <p:nvSpPr>
          <p:cNvPr id="7" name="Slide Title">
            <a:extLst>
              <a:ext uri="{FF2B5EF4-FFF2-40B4-BE49-F238E27FC236}">
                <a16:creationId xmlns:a16="http://schemas.microsoft.com/office/drawing/2014/main" id="{D3A17746-A3EA-4C5E-8795-155EFCA8FD75}"/>
              </a:ext>
            </a:extLst>
          </p:cNvPr>
          <p:cNvSpPr>
            <a:spLocks noGrp="1"/>
          </p:cNvSpPr>
          <p:nvPr>
            <p:ph type="title"/>
          </p:nvPr>
        </p:nvSpPr>
        <p:spPr>
          <a:xfrm>
            <a:off x="5864004" y="133161"/>
            <a:ext cx="3047243" cy="360488"/>
          </a:xfrm>
        </p:spPr>
        <p:txBody>
          <a:bodyPr anchor="ctr" anchorCtr="0">
            <a:noAutofit/>
          </a:bodyPr>
          <a:lstStyle>
            <a:lvl1pPr>
              <a:defRPr sz="1600"/>
            </a:lvl1pPr>
          </a:lstStyle>
          <a:p>
            <a:r>
              <a:rPr lang="en-US" dirty="0"/>
              <a:t>Click to edit Master title style</a:t>
            </a:r>
          </a:p>
        </p:txBody>
      </p:sp>
    </p:spTree>
    <p:custDataLst>
      <p:tags r:id="rId1"/>
    </p:custData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F917-D23A-4DA8-A0D0-B2DF8732D1F8}"/>
              </a:ext>
            </a:extLst>
          </p:cNvPr>
          <p:cNvSpPr>
            <a:spLocks noGrp="1"/>
          </p:cNvSpPr>
          <p:nvPr>
            <p:ph type="title"/>
          </p:nvPr>
        </p:nvSpPr>
        <p:spPr/>
        <p:txBody>
          <a:bodyPr/>
          <a:lstStyle>
            <a:lvl1pPr>
              <a:defRPr sz="2400"/>
            </a:lvl1pPr>
          </a:lstStyle>
          <a:p>
            <a:r>
              <a:rPr lang="en-US"/>
              <a:t>Click to edit Master title style</a:t>
            </a:r>
          </a:p>
        </p:txBody>
      </p:sp>
      <p:grpSp>
        <p:nvGrpSpPr>
          <p:cNvPr id="6" name="Group 5">
            <a:extLst>
              <a:ext uri="{FF2B5EF4-FFF2-40B4-BE49-F238E27FC236}">
                <a16:creationId xmlns:a16="http://schemas.microsoft.com/office/drawing/2014/main" id="{59EF17FB-47C0-44B4-8C3D-F568523FDAA6}"/>
              </a:ext>
            </a:extLst>
          </p:cNvPr>
          <p:cNvGrpSpPr/>
          <p:nvPr userDrawn="1"/>
        </p:nvGrpSpPr>
        <p:grpSpPr>
          <a:xfrm>
            <a:off x="236667" y="6527884"/>
            <a:ext cx="4411533" cy="267374"/>
            <a:chOff x="236667" y="6527884"/>
            <a:chExt cx="4411533" cy="267374"/>
          </a:xfrm>
        </p:grpSpPr>
        <p:pic>
          <p:nvPicPr>
            <p:cNvPr id="7" name="Picture 6">
              <a:extLst>
                <a:ext uri="{FF2B5EF4-FFF2-40B4-BE49-F238E27FC236}">
                  <a16:creationId xmlns:a16="http://schemas.microsoft.com/office/drawing/2014/main" id="{E7EB1AB1-D0C4-49F0-B65B-D060FC772A7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36667" y="6553200"/>
              <a:ext cx="893652" cy="242058"/>
            </a:xfrm>
            <a:prstGeom prst="rect">
              <a:avLst/>
            </a:prstGeom>
          </p:spPr>
        </p:pic>
        <p:sp>
          <p:nvSpPr>
            <p:cNvPr id="8" name="TextBox 7">
              <a:extLst>
                <a:ext uri="{FF2B5EF4-FFF2-40B4-BE49-F238E27FC236}">
                  <a16:creationId xmlns:a16="http://schemas.microsoft.com/office/drawing/2014/main" id="{7E3207E8-7686-4D53-91A5-58221F6DB288}"/>
                </a:ext>
              </a:extLst>
            </p:cNvPr>
            <p:cNvSpPr txBox="1"/>
            <p:nvPr userDrawn="1"/>
          </p:nvSpPr>
          <p:spPr>
            <a:xfrm>
              <a:off x="1066977" y="6527884"/>
              <a:ext cx="3581223" cy="253916"/>
            </a:xfrm>
            <a:prstGeom prst="rect">
              <a:avLst/>
            </a:prstGeom>
            <a:noFill/>
          </p:spPr>
          <p:txBody>
            <a:bodyPr wrap="square" rtlCol="0">
              <a:spAutoFit/>
            </a:bodyPr>
            <a:lstStyle/>
            <a:p>
              <a:r>
                <a:rPr lang="en-US" sz="1050" dirty="0">
                  <a:solidFill>
                    <a:schemeClr val="bg1">
                      <a:lumMod val="50000"/>
                    </a:schemeClr>
                  </a:solidFill>
                </a:rPr>
                <a:t>Graphics for the projects you build: </a:t>
              </a:r>
              <a:r>
                <a:rPr lang="en-US" sz="1050" b="1" spc="20" baseline="0" dirty="0">
                  <a:solidFill>
                    <a:schemeClr val="bg1">
                      <a:lumMod val="50000"/>
                    </a:schemeClr>
                  </a:solidFill>
                </a:rPr>
                <a:t>eLearningArt.com </a:t>
              </a:r>
            </a:p>
          </p:txBody>
        </p:sp>
      </p:grpSp>
      <p:sp>
        <p:nvSpPr>
          <p:cNvPr id="9" name="Date Placeholder 3">
            <a:extLst>
              <a:ext uri="{FF2B5EF4-FFF2-40B4-BE49-F238E27FC236}">
                <a16:creationId xmlns:a16="http://schemas.microsoft.com/office/drawing/2014/main" id="{79AC2030-330A-4D99-A3E3-2ABCB2A78E3F}"/>
              </a:ext>
            </a:extLst>
          </p:cNvPr>
          <p:cNvSpPr txBox="1">
            <a:spLocks/>
          </p:cNvSpPr>
          <p:nvPr userDrawn="1"/>
        </p:nvSpPr>
        <p:spPr>
          <a:xfrm>
            <a:off x="8001000" y="6490528"/>
            <a:ext cx="998522" cy="30082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0218-922A-4E4E-AD7A-B6DF8A3CB147}" type="datetime1">
              <a:rPr lang="en-US" smtClean="0"/>
              <a:pPr/>
              <a:t>12/15/2020</a:t>
            </a:fld>
            <a:endParaRPr lang="en-US" dirty="0"/>
          </a:p>
        </p:txBody>
      </p:sp>
      <p:sp>
        <p:nvSpPr>
          <p:cNvPr id="10" name="Footer Bullet">
            <a:extLst>
              <a:ext uri="{FF2B5EF4-FFF2-40B4-BE49-F238E27FC236}">
                <a16:creationId xmlns:a16="http://schemas.microsoft.com/office/drawing/2014/main" id="{F7E51A34-9977-4FDD-A24C-4BAEFD7BF615}"/>
              </a:ext>
            </a:extLst>
          </p:cNvPr>
          <p:cNvSpPr txBox="1"/>
          <p:nvPr userDrawn="1"/>
        </p:nvSpPr>
        <p:spPr>
          <a:xfrm>
            <a:off x="7825212" y="6456273"/>
            <a:ext cx="175788" cy="369332"/>
          </a:xfrm>
          <a:prstGeom prst="rect">
            <a:avLst/>
          </a:prstGeom>
          <a:noFill/>
        </p:spPr>
        <p:txBody>
          <a:bodyPr wrap="square" rtlCol="0">
            <a:spAutoFit/>
          </a:bodyPr>
          <a:lstStyle/>
          <a:p>
            <a:pPr algn="ctr"/>
            <a:r>
              <a:rPr lang="en-US" dirty="0">
                <a:solidFill>
                  <a:schemeClr val="bg1">
                    <a:lumMod val="50000"/>
                  </a:schemeClr>
                </a:solidFill>
                <a:sym typeface="Wingdings" panose="05000000000000000000" pitchFamily="2" charset="2"/>
              </a:rPr>
              <a:t></a:t>
            </a:r>
            <a:endParaRPr lang="en-US" dirty="0">
              <a:solidFill>
                <a:schemeClr val="bg1">
                  <a:lumMod val="50000"/>
                </a:schemeClr>
              </a:solidFill>
            </a:endParaRPr>
          </a:p>
        </p:txBody>
      </p:sp>
      <p:sp>
        <p:nvSpPr>
          <p:cNvPr id="11" name="Your Company Name">
            <a:extLst>
              <a:ext uri="{FF2B5EF4-FFF2-40B4-BE49-F238E27FC236}">
                <a16:creationId xmlns:a16="http://schemas.microsoft.com/office/drawing/2014/main" id="{35CE6869-77E7-4CA8-B558-26FA55500BEB}"/>
              </a:ext>
            </a:extLst>
          </p:cNvPr>
          <p:cNvSpPr txBox="1">
            <a:spLocks/>
          </p:cNvSpPr>
          <p:nvPr userDrawn="1"/>
        </p:nvSpPr>
        <p:spPr>
          <a:xfrm>
            <a:off x="4578433" y="6490528"/>
            <a:ext cx="3246779" cy="30082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Company Name Here</a:t>
            </a:r>
            <a:endParaRPr lang="en-US" dirty="0"/>
          </a:p>
        </p:txBody>
      </p:sp>
      <p:sp>
        <p:nvSpPr>
          <p:cNvPr id="13" name="Content Placeholder 12">
            <a:extLst>
              <a:ext uri="{FF2B5EF4-FFF2-40B4-BE49-F238E27FC236}">
                <a16:creationId xmlns:a16="http://schemas.microsoft.com/office/drawing/2014/main" id="{7F6BF10A-EA74-4F40-B9E0-E80D7CCB5A98}"/>
              </a:ext>
            </a:extLst>
          </p:cNvPr>
          <p:cNvSpPr>
            <a:spLocks noGrp="1"/>
          </p:cNvSpPr>
          <p:nvPr>
            <p:ph sz="quarter" idx="10"/>
          </p:nvPr>
        </p:nvSpPr>
        <p:spPr>
          <a:xfrm>
            <a:off x="457200" y="1524000"/>
            <a:ext cx="8229600" cy="4800600"/>
          </a:xfrm>
        </p:spPr>
        <p:txBody>
          <a:bodyPr/>
          <a:lstStyle>
            <a:lvl1pPr>
              <a:defRPr sz="2000"/>
            </a:lvl1pPr>
            <a:lvl2pPr marL="290513" indent="-285750">
              <a:defRPr sz="1800"/>
            </a:lvl2pPr>
            <a:lvl3pPr>
              <a:buNone/>
              <a:defRPr/>
            </a:lvl3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1788447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D595C-778A-4027-B06B-622ACC08B862}" type="datetime1">
              <a:rPr lang="en-US" smtClean="0"/>
              <a:t>12/15/2020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Company Name Here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064AD-249B-4122-A310-F6BB48C354FD}" type="slidenum">
              <a:rPr lang="en-US" smtClean="0"/>
              <a:pPr/>
              <a:t>‹#›</a:t>
            </a:fld>
            <a:endParaRPr lang="en-US" dirty="0"/>
          </a:p>
        </p:txBody>
      </p:sp>
    </p:spTree>
    <p:custDataLst>
      <p:tags r:id="rId4"/>
    </p:custData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183E-9E70-4830-B797-672FF12771AC}"/>
              </a:ext>
            </a:extLst>
          </p:cNvPr>
          <p:cNvSpPr>
            <a:spLocks noGrp="1"/>
          </p:cNvSpPr>
          <p:nvPr>
            <p:ph type="title"/>
          </p:nvPr>
        </p:nvSpPr>
        <p:spPr/>
        <p:txBody>
          <a:bodyPr/>
          <a:lstStyle/>
          <a:p>
            <a:r>
              <a:rPr lang="en-US" dirty="0"/>
              <a:t>How to Use the Storyboard Slide</a:t>
            </a:r>
          </a:p>
        </p:txBody>
      </p:sp>
      <p:pic>
        <p:nvPicPr>
          <p:cNvPr id="5" name="Picture 4">
            <a:extLst>
              <a:ext uri="{FF2B5EF4-FFF2-40B4-BE49-F238E27FC236}">
                <a16:creationId xmlns:a16="http://schemas.microsoft.com/office/drawing/2014/main" id="{0F824A3E-89D8-4CB0-A362-AE7D2132A0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90675" y="1693816"/>
            <a:ext cx="5925830" cy="4448930"/>
          </a:xfrm>
          <a:prstGeom prst="rect">
            <a:avLst/>
          </a:prstGeom>
        </p:spPr>
      </p:pic>
      <p:sp>
        <p:nvSpPr>
          <p:cNvPr id="6" name="Callout: Down Arrow 5">
            <a:extLst>
              <a:ext uri="{FF2B5EF4-FFF2-40B4-BE49-F238E27FC236}">
                <a16:creationId xmlns:a16="http://schemas.microsoft.com/office/drawing/2014/main" id="{FD8A7D15-B92A-45CB-BA1D-97BDFDBDE64A}"/>
              </a:ext>
            </a:extLst>
          </p:cNvPr>
          <p:cNvSpPr/>
          <p:nvPr/>
        </p:nvSpPr>
        <p:spPr>
          <a:xfrm>
            <a:off x="1874226" y="1143000"/>
            <a:ext cx="1088049" cy="680810"/>
          </a:xfrm>
          <a:prstGeom prst="down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900" dirty="0"/>
              <a:t>Slide number will autofill; no action needed</a:t>
            </a:r>
          </a:p>
        </p:txBody>
      </p:sp>
      <p:sp>
        <p:nvSpPr>
          <p:cNvPr id="7" name="Callout: Left Arrow 6">
            <a:extLst>
              <a:ext uri="{FF2B5EF4-FFF2-40B4-BE49-F238E27FC236}">
                <a16:creationId xmlns:a16="http://schemas.microsoft.com/office/drawing/2014/main" id="{34FF24EF-9649-4799-83C6-221102124F18}"/>
              </a:ext>
            </a:extLst>
          </p:cNvPr>
          <p:cNvSpPr/>
          <p:nvPr/>
        </p:nvSpPr>
        <p:spPr>
          <a:xfrm>
            <a:off x="7256031" y="2992467"/>
            <a:ext cx="1268844" cy="680810"/>
          </a:xfrm>
          <a:prstGeom prst="left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900" dirty="0"/>
              <a:t>List all graphic assets used on slide</a:t>
            </a:r>
          </a:p>
        </p:txBody>
      </p:sp>
      <p:sp>
        <p:nvSpPr>
          <p:cNvPr id="8" name="Callout: Right Arrow 7">
            <a:extLst>
              <a:ext uri="{FF2B5EF4-FFF2-40B4-BE49-F238E27FC236}">
                <a16:creationId xmlns:a16="http://schemas.microsoft.com/office/drawing/2014/main" id="{EE79443A-6B2A-4B74-8E9B-4CCB60FA8CC8}"/>
              </a:ext>
            </a:extLst>
          </p:cNvPr>
          <p:cNvSpPr/>
          <p:nvPr/>
        </p:nvSpPr>
        <p:spPr>
          <a:xfrm>
            <a:off x="600077" y="2193357"/>
            <a:ext cx="1240447" cy="680810"/>
          </a:xfrm>
          <a:prstGeom prst="right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900" dirty="0"/>
              <a:t>Describe slide visuals</a:t>
            </a:r>
          </a:p>
        </p:txBody>
      </p:sp>
      <p:sp>
        <p:nvSpPr>
          <p:cNvPr id="9" name="Callout: Right Arrow 8">
            <a:extLst>
              <a:ext uri="{FF2B5EF4-FFF2-40B4-BE49-F238E27FC236}">
                <a16:creationId xmlns:a16="http://schemas.microsoft.com/office/drawing/2014/main" id="{000824FC-06AA-45A2-B8AC-0266537BE3C1}"/>
              </a:ext>
            </a:extLst>
          </p:cNvPr>
          <p:cNvSpPr/>
          <p:nvPr/>
        </p:nvSpPr>
        <p:spPr>
          <a:xfrm>
            <a:off x="600076" y="3063759"/>
            <a:ext cx="1240447" cy="680810"/>
          </a:xfrm>
          <a:prstGeom prst="right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900" dirty="0"/>
              <a:t>Add VO script and other audio</a:t>
            </a:r>
          </a:p>
        </p:txBody>
      </p:sp>
      <p:sp>
        <p:nvSpPr>
          <p:cNvPr id="10" name="Callout: Right Arrow 9">
            <a:extLst>
              <a:ext uri="{FF2B5EF4-FFF2-40B4-BE49-F238E27FC236}">
                <a16:creationId xmlns:a16="http://schemas.microsoft.com/office/drawing/2014/main" id="{85E2E76E-D979-4CE9-A800-C04E415D3913}"/>
              </a:ext>
            </a:extLst>
          </p:cNvPr>
          <p:cNvSpPr/>
          <p:nvPr/>
        </p:nvSpPr>
        <p:spPr>
          <a:xfrm>
            <a:off x="600076" y="4205364"/>
            <a:ext cx="1240447" cy="680810"/>
          </a:xfrm>
          <a:prstGeom prst="right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900" dirty="0"/>
              <a:t>Include all on-screen text</a:t>
            </a:r>
          </a:p>
        </p:txBody>
      </p:sp>
      <p:sp>
        <p:nvSpPr>
          <p:cNvPr id="11" name="Callout: Right Arrow 10">
            <a:extLst>
              <a:ext uri="{FF2B5EF4-FFF2-40B4-BE49-F238E27FC236}">
                <a16:creationId xmlns:a16="http://schemas.microsoft.com/office/drawing/2014/main" id="{0E90D8A0-D51A-43BA-8115-3DFC9FE4D80B}"/>
              </a:ext>
            </a:extLst>
          </p:cNvPr>
          <p:cNvSpPr/>
          <p:nvPr/>
        </p:nvSpPr>
        <p:spPr>
          <a:xfrm>
            <a:off x="600075" y="5246347"/>
            <a:ext cx="1240447" cy="680810"/>
          </a:xfrm>
          <a:prstGeom prst="right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900" dirty="0"/>
              <a:t>Describe user inputs and what will happen</a:t>
            </a:r>
          </a:p>
        </p:txBody>
      </p:sp>
      <p:sp>
        <p:nvSpPr>
          <p:cNvPr id="12" name="Callout: Down Arrow 11">
            <a:extLst>
              <a:ext uri="{FF2B5EF4-FFF2-40B4-BE49-F238E27FC236}">
                <a16:creationId xmlns:a16="http://schemas.microsoft.com/office/drawing/2014/main" id="{B2237C70-CDC8-4341-83CE-509FDA068632}"/>
              </a:ext>
            </a:extLst>
          </p:cNvPr>
          <p:cNvSpPr/>
          <p:nvPr/>
        </p:nvSpPr>
        <p:spPr>
          <a:xfrm>
            <a:off x="5095875" y="1143000"/>
            <a:ext cx="1088049" cy="680810"/>
          </a:xfrm>
          <a:prstGeom prst="down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900" dirty="0"/>
              <a:t>Add slide title</a:t>
            </a:r>
          </a:p>
        </p:txBody>
      </p:sp>
      <p:sp>
        <p:nvSpPr>
          <p:cNvPr id="13" name="Callout: Left Arrow 12">
            <a:extLst>
              <a:ext uri="{FF2B5EF4-FFF2-40B4-BE49-F238E27FC236}">
                <a16:creationId xmlns:a16="http://schemas.microsoft.com/office/drawing/2014/main" id="{326C734C-CE53-49CB-AFC7-D4B92EC7758D}"/>
              </a:ext>
            </a:extLst>
          </p:cNvPr>
          <p:cNvSpPr/>
          <p:nvPr/>
        </p:nvSpPr>
        <p:spPr>
          <a:xfrm>
            <a:off x="7256030" y="4136765"/>
            <a:ext cx="1268844" cy="680810"/>
          </a:xfrm>
          <a:prstGeom prst="left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900" dirty="0"/>
              <a:t>Great spot for notes, sketches, and other details</a:t>
            </a:r>
          </a:p>
        </p:txBody>
      </p:sp>
      <p:sp>
        <p:nvSpPr>
          <p:cNvPr id="16" name="Callout: Left Arrow 15">
            <a:extLst>
              <a:ext uri="{FF2B5EF4-FFF2-40B4-BE49-F238E27FC236}">
                <a16:creationId xmlns:a16="http://schemas.microsoft.com/office/drawing/2014/main" id="{CAE87F92-32E2-4E58-A747-A7C81AF24EE8}"/>
              </a:ext>
            </a:extLst>
          </p:cNvPr>
          <p:cNvSpPr/>
          <p:nvPr/>
        </p:nvSpPr>
        <p:spPr>
          <a:xfrm>
            <a:off x="7265556" y="5629691"/>
            <a:ext cx="1268844" cy="680810"/>
          </a:xfrm>
          <a:prstGeom prst="left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900" dirty="0"/>
              <a:t>Today’s date will autofill; no action needed</a:t>
            </a:r>
          </a:p>
        </p:txBody>
      </p:sp>
    </p:spTree>
    <p:custDataLst>
      <p:tags r:id="rId1"/>
    </p:custDataLst>
    <p:extLst>
      <p:ext uri="{BB962C8B-B14F-4D97-AF65-F5344CB8AC3E}">
        <p14:creationId xmlns:p14="http://schemas.microsoft.com/office/powerpoint/2010/main" val="279008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AC67D09E-DAB4-4C63-AA80-57D8D6C3C34B}"/>
              </a:ext>
            </a:extLst>
          </p:cNvPr>
          <p:cNvSpPr>
            <a:spLocks noGrp="1"/>
          </p:cNvSpPr>
          <p:nvPr>
            <p:ph type="dt" sz="half" idx="14"/>
          </p:nvPr>
        </p:nvSpPr>
        <p:spPr>
          <a:xfrm>
            <a:off x="8001000" y="6490528"/>
            <a:ext cx="998522" cy="300823"/>
          </a:xfrm>
        </p:spPr>
        <p:txBody>
          <a:bodyPr/>
          <a:lstStyle/>
          <a:p>
            <a:fld id="{21D6CB8A-BCCA-45C4-B74D-93D251A4EEB3}" type="datetime1">
              <a:rPr lang="en-US" smtClean="0"/>
              <a:pPr/>
              <a:t>12/15/2020</a:t>
            </a:fld>
            <a:endParaRPr lang="en-US" dirty="0"/>
          </a:p>
        </p:txBody>
      </p:sp>
      <p:sp>
        <p:nvSpPr>
          <p:cNvPr id="11" name="Footer Placeholder 10">
            <a:extLst>
              <a:ext uri="{FF2B5EF4-FFF2-40B4-BE49-F238E27FC236}">
                <a16:creationId xmlns:a16="http://schemas.microsoft.com/office/drawing/2014/main" id="{D66C9FC8-CF80-4FE1-B745-FE14E8442EEB}"/>
              </a:ext>
            </a:extLst>
          </p:cNvPr>
          <p:cNvSpPr>
            <a:spLocks noGrp="1"/>
          </p:cNvSpPr>
          <p:nvPr>
            <p:ph type="ftr" sz="quarter" idx="15"/>
          </p:nvPr>
        </p:nvSpPr>
        <p:spPr>
          <a:xfrm>
            <a:off x="4578433" y="6490528"/>
            <a:ext cx="3246779" cy="300823"/>
          </a:xfrm>
        </p:spPr>
        <p:txBody>
          <a:bodyPr/>
          <a:lstStyle/>
          <a:p>
            <a:r>
              <a:rPr lang="en-US" dirty="0"/>
              <a:t>Company, Inc.</a:t>
            </a:r>
          </a:p>
        </p:txBody>
      </p:sp>
      <p:sp>
        <p:nvSpPr>
          <p:cNvPr id="122" name="Text Placeholder 121">
            <a:extLst>
              <a:ext uri="{FF2B5EF4-FFF2-40B4-BE49-F238E27FC236}">
                <a16:creationId xmlns:a16="http://schemas.microsoft.com/office/drawing/2014/main" id="{6C599101-895F-44FA-B07B-2549A6139BDC}"/>
              </a:ext>
            </a:extLst>
          </p:cNvPr>
          <p:cNvSpPr>
            <a:spLocks noGrp="1"/>
          </p:cNvSpPr>
          <p:nvPr>
            <p:ph type="body" sz="quarter" idx="16"/>
          </p:nvPr>
        </p:nvSpPr>
        <p:spPr/>
        <p:txBody>
          <a:bodyPr/>
          <a:lstStyle/>
          <a:p>
            <a:r>
              <a:rPr lang="en-US" dirty="0"/>
              <a:t>EXAMPLE PROGRAM</a:t>
            </a:r>
          </a:p>
        </p:txBody>
      </p:sp>
      <p:sp>
        <p:nvSpPr>
          <p:cNvPr id="14" name="Slide Number Placeholder 13"/>
          <p:cNvSpPr>
            <a:spLocks noGrp="1"/>
          </p:cNvSpPr>
          <p:nvPr>
            <p:ph type="sldNum" sz="quarter" idx="12"/>
          </p:nvPr>
        </p:nvSpPr>
        <p:spPr>
          <a:xfrm>
            <a:off x="843860" y="130843"/>
            <a:ext cx="762000" cy="365125"/>
          </a:xfrm>
        </p:spPr>
        <p:txBody>
          <a:bodyPr/>
          <a:lstStyle/>
          <a:p>
            <a:fld id="{1CF064AD-249B-4122-A310-F6BB48C354FD}" type="slidenum">
              <a:rPr lang="en-US" smtClean="0"/>
              <a:pPr/>
              <a:t>2</a:t>
            </a:fld>
            <a:endParaRPr lang="en-US" dirty="0"/>
          </a:p>
        </p:txBody>
      </p:sp>
      <p:sp>
        <p:nvSpPr>
          <p:cNvPr id="87" name="Text Placeholder 86">
            <a:extLst>
              <a:ext uri="{FF2B5EF4-FFF2-40B4-BE49-F238E27FC236}">
                <a16:creationId xmlns:a16="http://schemas.microsoft.com/office/drawing/2014/main" id="{C5936A04-455E-495A-9E8F-2D6B6369950F}"/>
              </a:ext>
            </a:extLst>
          </p:cNvPr>
          <p:cNvSpPr>
            <a:spLocks noGrp="1"/>
          </p:cNvSpPr>
          <p:nvPr>
            <p:ph type="body" sz="quarter" idx="17"/>
          </p:nvPr>
        </p:nvSpPr>
        <p:spPr>
          <a:xfrm>
            <a:off x="236538" y="928993"/>
            <a:ext cx="8667750" cy="579132"/>
          </a:xfrm>
        </p:spPr>
        <p:txBody>
          <a:bodyPr/>
          <a:lstStyle/>
          <a:p>
            <a:r>
              <a:rPr lang="en-US" dirty="0"/>
              <a:t>Over photo of lakeview, blue title banner. Forum logo animates in. Animated text with program title: Example Program.</a:t>
            </a:r>
          </a:p>
          <a:p>
            <a:endParaRPr lang="en-US" dirty="0"/>
          </a:p>
        </p:txBody>
      </p:sp>
      <p:sp>
        <p:nvSpPr>
          <p:cNvPr id="88" name="Text Placeholder 87">
            <a:extLst>
              <a:ext uri="{FF2B5EF4-FFF2-40B4-BE49-F238E27FC236}">
                <a16:creationId xmlns:a16="http://schemas.microsoft.com/office/drawing/2014/main" id="{011E8932-1184-442E-BD7E-2B72BCAFDEBF}"/>
              </a:ext>
            </a:extLst>
          </p:cNvPr>
          <p:cNvSpPr>
            <a:spLocks noGrp="1"/>
          </p:cNvSpPr>
          <p:nvPr>
            <p:ph type="body" sz="quarter" idx="18"/>
          </p:nvPr>
        </p:nvSpPr>
        <p:spPr>
          <a:xfrm>
            <a:off x="247650" y="1844559"/>
            <a:ext cx="4234688" cy="1570450"/>
          </a:xfrm>
        </p:spPr>
        <p:txBody>
          <a:bodyPr/>
          <a:lstStyle/>
          <a:p>
            <a:r>
              <a:rPr lang="en-US" dirty="0"/>
              <a:t>Music over slide.</a:t>
            </a:r>
          </a:p>
          <a:p>
            <a:endParaRPr lang="en-US" dirty="0"/>
          </a:p>
        </p:txBody>
      </p:sp>
      <p:sp>
        <p:nvSpPr>
          <p:cNvPr id="9" name="Text Placeholder 8">
            <a:extLst>
              <a:ext uri="{FF2B5EF4-FFF2-40B4-BE49-F238E27FC236}">
                <a16:creationId xmlns:a16="http://schemas.microsoft.com/office/drawing/2014/main" id="{1AB6AF6A-D37F-4C0A-8194-45542079DD12}"/>
              </a:ext>
            </a:extLst>
          </p:cNvPr>
          <p:cNvSpPr>
            <a:spLocks noGrp="1"/>
          </p:cNvSpPr>
          <p:nvPr>
            <p:ph type="body" sz="quarter" idx="13"/>
          </p:nvPr>
        </p:nvSpPr>
        <p:spPr>
          <a:xfrm>
            <a:off x="228599" y="3803563"/>
            <a:ext cx="4253739" cy="1486723"/>
          </a:xfrm>
        </p:spPr>
        <p:txBody>
          <a:bodyPr/>
          <a:lstStyle/>
          <a:p>
            <a:r>
              <a:rPr lang="en-US" dirty="0"/>
              <a:t>EXAMPLE PROGRAM</a:t>
            </a:r>
          </a:p>
          <a:p>
            <a:r>
              <a:rPr lang="en-US" dirty="0"/>
              <a:t>Themes and Activities</a:t>
            </a:r>
          </a:p>
          <a:p>
            <a:endParaRPr lang="en-US" dirty="0"/>
          </a:p>
        </p:txBody>
      </p:sp>
      <p:sp>
        <p:nvSpPr>
          <p:cNvPr id="123" name="Text Placeholder 122">
            <a:extLst>
              <a:ext uri="{FF2B5EF4-FFF2-40B4-BE49-F238E27FC236}">
                <a16:creationId xmlns:a16="http://schemas.microsoft.com/office/drawing/2014/main" id="{11ED9972-2A3F-4149-BA8D-5415633DDCD3}"/>
              </a:ext>
            </a:extLst>
          </p:cNvPr>
          <p:cNvSpPr>
            <a:spLocks noGrp="1"/>
          </p:cNvSpPr>
          <p:nvPr>
            <p:ph type="body" sz="quarter" idx="19"/>
          </p:nvPr>
        </p:nvSpPr>
        <p:spPr/>
        <p:txBody>
          <a:bodyPr/>
          <a:lstStyle/>
          <a:p>
            <a:r>
              <a:rPr lang="en-US" dirty="0"/>
              <a:t>On NEXT, advance to slide 3</a:t>
            </a:r>
          </a:p>
        </p:txBody>
      </p:sp>
      <p:sp>
        <p:nvSpPr>
          <p:cNvPr id="67" name="Text Placeholder 66">
            <a:extLst>
              <a:ext uri="{FF2B5EF4-FFF2-40B4-BE49-F238E27FC236}">
                <a16:creationId xmlns:a16="http://schemas.microsoft.com/office/drawing/2014/main" id="{75E8729E-CB7E-4B99-BF0E-5DD13D7A578D}"/>
              </a:ext>
            </a:extLst>
          </p:cNvPr>
          <p:cNvSpPr>
            <a:spLocks noGrp="1"/>
          </p:cNvSpPr>
          <p:nvPr>
            <p:ph type="body" sz="quarter" idx="20"/>
          </p:nvPr>
        </p:nvSpPr>
        <p:spPr>
          <a:xfrm>
            <a:off x="4604512" y="1844559"/>
            <a:ext cx="4291838" cy="1584441"/>
          </a:xfrm>
        </p:spPr>
        <p:txBody>
          <a:bodyPr/>
          <a:lstStyle/>
          <a:p>
            <a:r>
              <a:rPr lang="en-US" dirty="0"/>
              <a:t>Photo: “Lakeview”</a:t>
            </a:r>
          </a:p>
          <a:p>
            <a:r>
              <a:rPr lang="en-US" dirty="0"/>
              <a:t>Logo: forum.png</a:t>
            </a:r>
          </a:p>
          <a:p>
            <a:endParaRPr lang="en-US" dirty="0"/>
          </a:p>
        </p:txBody>
      </p:sp>
      <p:sp>
        <p:nvSpPr>
          <p:cNvPr id="101" name="Text Placeholder 100">
            <a:extLst>
              <a:ext uri="{FF2B5EF4-FFF2-40B4-BE49-F238E27FC236}">
                <a16:creationId xmlns:a16="http://schemas.microsoft.com/office/drawing/2014/main" id="{CB3170E9-ABC9-4858-8203-8463666F4D0A}"/>
              </a:ext>
            </a:extLst>
          </p:cNvPr>
          <p:cNvSpPr>
            <a:spLocks noGrp="1"/>
          </p:cNvSpPr>
          <p:nvPr>
            <p:ph type="body" sz="quarter" idx="21"/>
          </p:nvPr>
        </p:nvSpPr>
        <p:spPr>
          <a:xfrm>
            <a:off x="4578842" y="3803563"/>
            <a:ext cx="4291838" cy="2593445"/>
          </a:xfrm>
        </p:spPr>
        <p:txBody>
          <a:bodyPr/>
          <a:lstStyle/>
          <a:p>
            <a:r>
              <a:rPr lang="en-US" dirty="0"/>
              <a:t>Master Slide: TITLE</a:t>
            </a:r>
          </a:p>
          <a:p>
            <a:r>
              <a:rPr lang="en-US" dirty="0"/>
              <a:t>Text animation per project design</a:t>
            </a:r>
          </a:p>
          <a:p>
            <a:endParaRPr lang="en-US" dirty="0"/>
          </a:p>
        </p:txBody>
      </p:sp>
      <p:sp>
        <p:nvSpPr>
          <p:cNvPr id="3" name="Title 2">
            <a:extLst>
              <a:ext uri="{FF2B5EF4-FFF2-40B4-BE49-F238E27FC236}">
                <a16:creationId xmlns:a16="http://schemas.microsoft.com/office/drawing/2014/main" id="{C271B26B-F66D-4F8F-8438-112317371169}"/>
              </a:ext>
            </a:extLst>
          </p:cNvPr>
          <p:cNvSpPr>
            <a:spLocks noGrp="1"/>
          </p:cNvSpPr>
          <p:nvPr>
            <p:ph type="title"/>
          </p:nvPr>
        </p:nvSpPr>
        <p:spPr>
          <a:xfrm>
            <a:off x="5864004" y="133161"/>
            <a:ext cx="3047243" cy="360488"/>
          </a:xfrm>
        </p:spPr>
        <p:txBody>
          <a:bodyPr/>
          <a:lstStyle/>
          <a:p>
            <a:r>
              <a:rPr lang="en-US" dirty="0"/>
              <a:t>Welcome</a:t>
            </a:r>
          </a:p>
        </p:txBody>
      </p:sp>
      <p:sp>
        <p:nvSpPr>
          <p:cNvPr id="2" name="TextBox 1">
            <a:extLst>
              <a:ext uri="{FF2B5EF4-FFF2-40B4-BE49-F238E27FC236}">
                <a16:creationId xmlns:a16="http://schemas.microsoft.com/office/drawing/2014/main" id="{0188B6F8-CF89-4A1F-AB84-79BA7C72E352}"/>
              </a:ext>
            </a:extLst>
          </p:cNvPr>
          <p:cNvSpPr txBox="1"/>
          <p:nvPr/>
        </p:nvSpPr>
        <p:spPr>
          <a:xfrm rot="19865546">
            <a:off x="1613664" y="3015936"/>
            <a:ext cx="6096000" cy="1015663"/>
          </a:xfrm>
          <a:prstGeom prst="rect">
            <a:avLst/>
          </a:prstGeom>
          <a:noFill/>
        </p:spPr>
        <p:txBody>
          <a:bodyPr wrap="square" rtlCol="0">
            <a:spAutoFit/>
          </a:bodyPr>
          <a:lstStyle/>
          <a:p>
            <a:pPr algn="ctr"/>
            <a:r>
              <a:rPr lang="en-US" sz="6000" dirty="0">
                <a:solidFill>
                  <a:schemeClr val="accent6">
                    <a:lumMod val="20000"/>
                    <a:lumOff val="80000"/>
                    <a:alpha val="49000"/>
                  </a:schemeClr>
                </a:solidFill>
              </a:rPr>
              <a:t>EXAMPLE</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2C5A-627D-48DF-AAA0-AE32213069F2}"/>
              </a:ext>
            </a:extLst>
          </p:cNvPr>
          <p:cNvSpPr>
            <a:spLocks noGrp="1"/>
          </p:cNvSpPr>
          <p:nvPr>
            <p:ph type="title"/>
          </p:nvPr>
        </p:nvSpPr>
        <p:spPr/>
        <p:txBody>
          <a:bodyPr/>
          <a:lstStyle/>
          <a:p>
            <a:r>
              <a:rPr lang="en-US" dirty="0"/>
              <a:t>Storyboard Template Tips</a:t>
            </a:r>
          </a:p>
        </p:txBody>
      </p:sp>
      <p:sp>
        <p:nvSpPr>
          <p:cNvPr id="3" name="Content Placeholder 2">
            <a:extLst>
              <a:ext uri="{FF2B5EF4-FFF2-40B4-BE49-F238E27FC236}">
                <a16:creationId xmlns:a16="http://schemas.microsoft.com/office/drawing/2014/main" id="{F0A20E30-C404-4F67-88F0-1379AC101512}"/>
              </a:ext>
            </a:extLst>
          </p:cNvPr>
          <p:cNvSpPr>
            <a:spLocks noGrp="1"/>
          </p:cNvSpPr>
          <p:nvPr>
            <p:ph sz="quarter" idx="10"/>
          </p:nvPr>
        </p:nvSpPr>
        <p:spPr>
          <a:xfrm>
            <a:off x="3581400" y="1524000"/>
            <a:ext cx="5105400" cy="4800600"/>
          </a:xfrm>
        </p:spPr>
        <p:txBody>
          <a:bodyPr/>
          <a:lstStyle/>
          <a:p>
            <a:pPr>
              <a:spcBef>
                <a:spcPts val="1200"/>
              </a:spcBef>
            </a:pPr>
            <a:r>
              <a:rPr lang="en-US" sz="1600" dirty="0"/>
              <a:t>This storyboard template includes two master slides. The first (left, top) includes everything you need to describe a program slide. The second (left, bottom) can be used to add more notes or details as needed.</a:t>
            </a:r>
          </a:p>
          <a:p>
            <a:pPr>
              <a:spcBef>
                <a:spcPts val="1200"/>
              </a:spcBef>
            </a:pPr>
            <a:r>
              <a:rPr lang="en-US" sz="1600" dirty="0"/>
              <a:t>To get started, navigate to Slide Master view and add your project name (A) and company name (B) to the slide masters, as shown here.</a:t>
            </a:r>
          </a:p>
          <a:p>
            <a:pPr>
              <a:spcBef>
                <a:spcPts val="1200"/>
              </a:spcBef>
            </a:pPr>
            <a:r>
              <a:rPr lang="en-US" sz="1600" dirty="0"/>
              <a:t>Avoid confusion and storyboard each slide in your program separately. Some storyboard slides, such as section title slides, will not have much information, but that’s OK, slides are free!</a:t>
            </a:r>
          </a:p>
          <a:p>
            <a:pPr>
              <a:spcBef>
                <a:spcPts val="1200"/>
              </a:spcBef>
            </a:pPr>
            <a:r>
              <a:rPr lang="en-US" sz="1600" dirty="0"/>
              <a:t>If you set up and name the master slides in your program before storyboarding, you can easily specify which master should be used for each slide in your program. This helps keep things consistent.</a:t>
            </a:r>
            <a:endParaRPr lang="en-US" sz="1800" dirty="0"/>
          </a:p>
          <a:p>
            <a:pPr marL="457200" indent="-457200">
              <a:buAutoNum type="arabicPeriod"/>
            </a:pPr>
            <a:endParaRPr lang="en-US" dirty="0"/>
          </a:p>
          <a:p>
            <a:pPr marL="457200" indent="-457200">
              <a:buAutoNum type="arabicPeriod"/>
            </a:pPr>
            <a:endParaRPr lang="en-US" dirty="0"/>
          </a:p>
        </p:txBody>
      </p:sp>
      <p:grpSp>
        <p:nvGrpSpPr>
          <p:cNvPr id="11" name="Group 10">
            <a:extLst>
              <a:ext uri="{FF2B5EF4-FFF2-40B4-BE49-F238E27FC236}">
                <a16:creationId xmlns:a16="http://schemas.microsoft.com/office/drawing/2014/main" id="{E825C28A-FD88-4CFA-8622-399B9BC3BDF0}"/>
              </a:ext>
            </a:extLst>
          </p:cNvPr>
          <p:cNvGrpSpPr/>
          <p:nvPr/>
        </p:nvGrpSpPr>
        <p:grpSpPr>
          <a:xfrm>
            <a:off x="533400" y="1600200"/>
            <a:ext cx="2971800" cy="4602984"/>
            <a:chOff x="8153400" y="1066800"/>
            <a:chExt cx="2529307" cy="3917612"/>
          </a:xfrm>
        </p:grpSpPr>
        <p:pic>
          <p:nvPicPr>
            <p:cNvPr id="5" name="Picture 4">
              <a:extLst>
                <a:ext uri="{FF2B5EF4-FFF2-40B4-BE49-F238E27FC236}">
                  <a16:creationId xmlns:a16="http://schemas.microsoft.com/office/drawing/2014/main" id="{0D6F69EF-B294-4B6E-87EA-3990C9D6998A}"/>
                </a:ext>
              </a:extLst>
            </p:cNvPr>
            <p:cNvPicPr>
              <a:picLocks noChangeAspect="1"/>
            </p:cNvPicPr>
            <p:nvPr/>
          </p:nvPicPr>
          <p:blipFill>
            <a:blip r:embed="rId3"/>
            <a:stretch>
              <a:fillRect/>
            </a:stretch>
          </p:blipFill>
          <p:spPr>
            <a:xfrm>
              <a:off x="8153400" y="1066800"/>
              <a:ext cx="2529307" cy="1905000"/>
            </a:xfrm>
            <a:prstGeom prst="rect">
              <a:avLst/>
            </a:prstGeom>
          </p:spPr>
        </p:pic>
        <p:pic>
          <p:nvPicPr>
            <p:cNvPr id="7" name="Picture 6">
              <a:extLst>
                <a:ext uri="{FF2B5EF4-FFF2-40B4-BE49-F238E27FC236}">
                  <a16:creationId xmlns:a16="http://schemas.microsoft.com/office/drawing/2014/main" id="{7AB74EC6-D9DF-46B0-B22A-D3947DCB756A}"/>
                </a:ext>
              </a:extLst>
            </p:cNvPr>
            <p:cNvPicPr>
              <a:picLocks noChangeAspect="1"/>
            </p:cNvPicPr>
            <p:nvPr/>
          </p:nvPicPr>
          <p:blipFill>
            <a:blip r:embed="rId4"/>
            <a:stretch>
              <a:fillRect/>
            </a:stretch>
          </p:blipFill>
          <p:spPr>
            <a:xfrm>
              <a:off x="8153400" y="3078161"/>
              <a:ext cx="2529306" cy="1906251"/>
            </a:xfrm>
            <a:prstGeom prst="rect">
              <a:avLst/>
            </a:prstGeom>
          </p:spPr>
        </p:pic>
        <p:sp>
          <p:nvSpPr>
            <p:cNvPr id="8" name="Callout: Up Arrow 7">
              <a:extLst>
                <a:ext uri="{FF2B5EF4-FFF2-40B4-BE49-F238E27FC236}">
                  <a16:creationId xmlns:a16="http://schemas.microsoft.com/office/drawing/2014/main" id="{5606917F-33E6-4BFA-AEB9-3142DE54E8C2}"/>
                </a:ext>
              </a:extLst>
            </p:cNvPr>
            <p:cNvSpPr/>
            <p:nvPr/>
          </p:nvSpPr>
          <p:spPr>
            <a:xfrm>
              <a:off x="8829675" y="1234280"/>
              <a:ext cx="685800" cy="579439"/>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Callout: Down Arrow 8">
              <a:extLst>
                <a:ext uri="{FF2B5EF4-FFF2-40B4-BE49-F238E27FC236}">
                  <a16:creationId xmlns:a16="http://schemas.microsoft.com/office/drawing/2014/main" id="{A94D2F52-DF88-4798-9861-9A6B9EFC3BC2}"/>
                </a:ext>
              </a:extLst>
            </p:cNvPr>
            <p:cNvSpPr/>
            <p:nvPr/>
          </p:nvSpPr>
          <p:spPr>
            <a:xfrm>
              <a:off x="9829800" y="2286000"/>
              <a:ext cx="685800" cy="579439"/>
            </a:xfrm>
            <a:prstGeom prst="down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0" name="Callout: Down Arrow 9">
              <a:extLst>
                <a:ext uri="{FF2B5EF4-FFF2-40B4-BE49-F238E27FC236}">
                  <a16:creationId xmlns:a16="http://schemas.microsoft.com/office/drawing/2014/main" id="{170E6950-7F21-4457-9F80-169CC81BA78E}"/>
                </a:ext>
              </a:extLst>
            </p:cNvPr>
            <p:cNvSpPr/>
            <p:nvPr/>
          </p:nvSpPr>
          <p:spPr>
            <a:xfrm>
              <a:off x="9829800" y="4267200"/>
              <a:ext cx="685800" cy="579439"/>
            </a:xfrm>
            <a:prstGeom prst="down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spTree>
    <p:custDataLst>
      <p:tags r:id="rId1"/>
    </p:custDataLst>
    <p:extLst>
      <p:ext uri="{BB962C8B-B14F-4D97-AF65-F5344CB8AC3E}">
        <p14:creationId xmlns:p14="http://schemas.microsoft.com/office/powerpoint/2010/main" val="19775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8BE378-B364-4F44-B6C1-C5ADB5AB96AA}"/>
              </a:ext>
            </a:extLst>
          </p:cNvPr>
          <p:cNvSpPr>
            <a:spLocks noGrp="1"/>
          </p:cNvSpPr>
          <p:nvPr>
            <p:ph type="dt" sz="half" idx="14"/>
          </p:nvPr>
        </p:nvSpPr>
        <p:spPr/>
        <p:txBody>
          <a:bodyPr/>
          <a:lstStyle/>
          <a:p>
            <a:fld id="{4D650218-922A-4E4E-AD7A-B6DF8A3CB147}" type="datetime1">
              <a:rPr lang="en-US" smtClean="0"/>
              <a:pPr/>
              <a:t>12/15/2020</a:t>
            </a:fld>
            <a:endParaRPr lang="en-US" dirty="0">
              <a:solidFill>
                <a:schemeClr val="bg1">
                  <a:lumMod val="50000"/>
                </a:schemeClr>
              </a:solidFill>
            </a:endParaRPr>
          </a:p>
        </p:txBody>
      </p:sp>
      <p:sp>
        <p:nvSpPr>
          <p:cNvPr id="3" name="Footer Placeholder 2">
            <a:extLst>
              <a:ext uri="{FF2B5EF4-FFF2-40B4-BE49-F238E27FC236}">
                <a16:creationId xmlns:a16="http://schemas.microsoft.com/office/drawing/2014/main" id="{1016DF33-431F-47DD-87E5-50ED7ED3CDF5}"/>
              </a:ext>
            </a:extLst>
          </p:cNvPr>
          <p:cNvSpPr>
            <a:spLocks noGrp="1"/>
          </p:cNvSpPr>
          <p:nvPr>
            <p:ph type="ftr" sz="quarter" idx="15"/>
          </p:nvPr>
        </p:nvSpPr>
        <p:spPr/>
        <p:txBody>
          <a:bodyPr/>
          <a:lstStyle/>
          <a:p>
            <a:r>
              <a:rPr lang="en-US"/>
              <a:t>Company Name Here</a:t>
            </a:r>
            <a:endParaRPr lang="en-US" dirty="0"/>
          </a:p>
        </p:txBody>
      </p:sp>
      <p:sp>
        <p:nvSpPr>
          <p:cNvPr id="4" name="Text Placeholder 3">
            <a:extLst>
              <a:ext uri="{FF2B5EF4-FFF2-40B4-BE49-F238E27FC236}">
                <a16:creationId xmlns:a16="http://schemas.microsoft.com/office/drawing/2014/main" id="{BF9BA8D7-A406-40BB-A499-21F768301E68}"/>
              </a:ext>
            </a:extLst>
          </p:cNvPr>
          <p:cNvSpPr>
            <a:spLocks noGrp="1"/>
          </p:cNvSpPr>
          <p:nvPr>
            <p:ph type="body" sz="quarter" idx="16"/>
          </p:nvPr>
        </p:nvSpPr>
        <p:spPr/>
        <p:txBody>
          <a:bodyPr/>
          <a:lstStyle/>
          <a:p>
            <a:endParaRPr lang="en-US"/>
          </a:p>
        </p:txBody>
      </p:sp>
      <p:sp>
        <p:nvSpPr>
          <p:cNvPr id="5" name="Slide Number Placeholder 4">
            <a:extLst>
              <a:ext uri="{FF2B5EF4-FFF2-40B4-BE49-F238E27FC236}">
                <a16:creationId xmlns:a16="http://schemas.microsoft.com/office/drawing/2014/main" id="{532C3E4D-6048-4FE2-BAEE-DDDC581E91CA}"/>
              </a:ext>
            </a:extLst>
          </p:cNvPr>
          <p:cNvSpPr>
            <a:spLocks noGrp="1"/>
          </p:cNvSpPr>
          <p:nvPr>
            <p:ph type="sldNum" sz="quarter" idx="12"/>
          </p:nvPr>
        </p:nvSpPr>
        <p:spPr/>
        <p:txBody>
          <a:bodyPr/>
          <a:lstStyle/>
          <a:p>
            <a:fld id="{1CF064AD-249B-4122-A310-F6BB48C354FD}" type="slidenum">
              <a:rPr lang="en-US" smtClean="0"/>
              <a:pPr/>
              <a:t>4</a:t>
            </a:fld>
            <a:endParaRPr lang="en-US" dirty="0">
              <a:solidFill>
                <a:schemeClr val="tx1"/>
              </a:solidFill>
            </a:endParaRPr>
          </a:p>
        </p:txBody>
      </p:sp>
      <p:sp>
        <p:nvSpPr>
          <p:cNvPr id="6" name="Text Placeholder 5">
            <a:extLst>
              <a:ext uri="{FF2B5EF4-FFF2-40B4-BE49-F238E27FC236}">
                <a16:creationId xmlns:a16="http://schemas.microsoft.com/office/drawing/2014/main" id="{80A69BC9-28AF-4EFF-A28E-568D17003FE4}"/>
              </a:ext>
            </a:extLst>
          </p:cNvPr>
          <p:cNvSpPr>
            <a:spLocks noGrp="1"/>
          </p:cNvSpPr>
          <p:nvPr>
            <p:ph type="body" sz="quarter" idx="17"/>
          </p:nvPr>
        </p:nvSpPr>
        <p:spPr/>
        <p:txBody>
          <a:bodyPr/>
          <a:lstStyle/>
          <a:p>
            <a:endParaRPr lang="en-US"/>
          </a:p>
        </p:txBody>
      </p:sp>
      <p:sp>
        <p:nvSpPr>
          <p:cNvPr id="7" name="Text Placeholder 6">
            <a:extLst>
              <a:ext uri="{FF2B5EF4-FFF2-40B4-BE49-F238E27FC236}">
                <a16:creationId xmlns:a16="http://schemas.microsoft.com/office/drawing/2014/main" id="{66974942-CB68-4250-AFD7-97EBF1DC6114}"/>
              </a:ext>
            </a:extLst>
          </p:cNvPr>
          <p:cNvSpPr>
            <a:spLocks noGrp="1"/>
          </p:cNvSpPr>
          <p:nvPr>
            <p:ph type="body" sz="quarter" idx="18"/>
          </p:nvPr>
        </p:nvSpPr>
        <p:spPr/>
        <p:txBody>
          <a:bodyPr/>
          <a:lstStyle/>
          <a:p>
            <a:endParaRPr lang="en-US"/>
          </a:p>
        </p:txBody>
      </p:sp>
      <p:sp>
        <p:nvSpPr>
          <p:cNvPr id="8" name="Text Placeholder 7">
            <a:extLst>
              <a:ext uri="{FF2B5EF4-FFF2-40B4-BE49-F238E27FC236}">
                <a16:creationId xmlns:a16="http://schemas.microsoft.com/office/drawing/2014/main" id="{54A709F0-F839-4588-8574-9150554F31AC}"/>
              </a:ext>
            </a:extLst>
          </p:cNvPr>
          <p:cNvSpPr>
            <a:spLocks noGrp="1"/>
          </p:cNvSpPr>
          <p:nvPr>
            <p:ph type="body" sz="quarter" idx="13"/>
          </p:nvPr>
        </p:nvSpPr>
        <p:spPr/>
        <p:txBody>
          <a:bodyPr/>
          <a:lstStyle/>
          <a:p>
            <a:endParaRPr lang="en-US"/>
          </a:p>
        </p:txBody>
      </p:sp>
      <p:sp>
        <p:nvSpPr>
          <p:cNvPr id="9" name="Text Placeholder 8">
            <a:extLst>
              <a:ext uri="{FF2B5EF4-FFF2-40B4-BE49-F238E27FC236}">
                <a16:creationId xmlns:a16="http://schemas.microsoft.com/office/drawing/2014/main" id="{0ACAD5CE-98EB-4B1D-A3A5-11B0912B303D}"/>
              </a:ext>
            </a:extLst>
          </p:cNvPr>
          <p:cNvSpPr>
            <a:spLocks noGrp="1"/>
          </p:cNvSpPr>
          <p:nvPr>
            <p:ph type="body" sz="quarter" idx="19"/>
          </p:nvPr>
        </p:nvSpPr>
        <p:spPr/>
        <p:txBody>
          <a:bodyPr/>
          <a:lstStyle/>
          <a:p>
            <a:endParaRPr lang="en-US"/>
          </a:p>
        </p:txBody>
      </p:sp>
      <p:sp>
        <p:nvSpPr>
          <p:cNvPr id="10" name="Text Placeholder 9">
            <a:extLst>
              <a:ext uri="{FF2B5EF4-FFF2-40B4-BE49-F238E27FC236}">
                <a16:creationId xmlns:a16="http://schemas.microsoft.com/office/drawing/2014/main" id="{EE8D0960-DDA8-4B1B-AC89-5D591AC66EA1}"/>
              </a:ext>
            </a:extLst>
          </p:cNvPr>
          <p:cNvSpPr>
            <a:spLocks noGrp="1"/>
          </p:cNvSpPr>
          <p:nvPr>
            <p:ph type="body" sz="quarter" idx="20"/>
          </p:nvPr>
        </p:nvSpPr>
        <p:spPr/>
        <p:txBody>
          <a:bodyPr/>
          <a:lstStyle/>
          <a:p>
            <a:endParaRPr lang="en-US"/>
          </a:p>
        </p:txBody>
      </p:sp>
      <p:sp>
        <p:nvSpPr>
          <p:cNvPr id="11" name="Text Placeholder 10">
            <a:extLst>
              <a:ext uri="{FF2B5EF4-FFF2-40B4-BE49-F238E27FC236}">
                <a16:creationId xmlns:a16="http://schemas.microsoft.com/office/drawing/2014/main" id="{0111186F-0B35-40B7-8857-E452290C542C}"/>
              </a:ext>
            </a:extLst>
          </p:cNvPr>
          <p:cNvSpPr>
            <a:spLocks noGrp="1"/>
          </p:cNvSpPr>
          <p:nvPr>
            <p:ph type="body" sz="quarter" idx="21"/>
          </p:nvPr>
        </p:nvSpPr>
        <p:spPr/>
        <p:txBody>
          <a:bodyPr/>
          <a:lstStyle/>
          <a:p>
            <a:endParaRPr lang="en-US"/>
          </a:p>
        </p:txBody>
      </p:sp>
      <p:sp>
        <p:nvSpPr>
          <p:cNvPr id="12" name="Title 11">
            <a:extLst>
              <a:ext uri="{FF2B5EF4-FFF2-40B4-BE49-F238E27FC236}">
                <a16:creationId xmlns:a16="http://schemas.microsoft.com/office/drawing/2014/main" id="{77EFB561-5D04-48C4-B6D9-FEC77D6DEB8C}"/>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71591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64A5-9266-4761-BD27-1818D73BB8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439D0C-D7C9-421C-99D6-3DEB8CEDD4FF}"/>
              </a:ext>
            </a:extLst>
          </p:cNvPr>
          <p:cNvSpPr>
            <a:spLocks noGrp="1"/>
          </p:cNvSpPr>
          <p:nvPr>
            <p:ph sz="quarter" idx="10"/>
          </p:nvPr>
        </p:nvSpPr>
        <p:spPr/>
        <p:txBody>
          <a:bodyPr/>
          <a:lstStyle/>
          <a:p>
            <a:endParaRPr lang="en-US"/>
          </a:p>
        </p:txBody>
      </p:sp>
    </p:spTree>
    <p:custDataLst>
      <p:tags r:id="rId1"/>
    </p:custDataLst>
    <p:extLst>
      <p:ext uri="{BB962C8B-B14F-4D97-AF65-F5344CB8AC3E}">
        <p14:creationId xmlns:p14="http://schemas.microsoft.com/office/powerpoint/2010/main" val="1953278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iW30GAXc"/>
  <p:tag name="ARTICULATE_PROJECT_OPEN" val="0"/>
  <p:tag name="ARTICULATE_SLIDE_COUNT" val="5"/>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3448</TotalTime>
  <Words>289</Words>
  <PresentationFormat>On-screen Show (4:3)</PresentationFormat>
  <Paragraphs>36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How to Use the Storyboard Slide</vt:lpstr>
      <vt:lpstr>Welcome</vt:lpstr>
      <vt:lpstr>Storyboard Template Tips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2015-02-04T13:53:25Z</dcterms:created>
  <dcterms:modified xsi:type="dcterms:W3CDTF">2020-12-15T20:48:29Z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CCC5DFD1-8C38-49D2-84D3-0BC637D66F5E</vt:lpwstr>
  </property>
  <property fmtid="{D5CDD505-2E9C-101B-9397-08002B2CF9AE}" pid="3" name="ArticulatePath">
    <vt:lpwstr>YPO1502SEL_Second Draft Storyboard_030515_ProEdit</vt:lpwstr>
  </property>
</Properties>
</file>