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93" autoAdjust="0"/>
  </p:normalViewPr>
  <p:slideViewPr>
    <p:cSldViewPr>
      <p:cViewPr varScale="1">
        <p:scale>
          <a:sx n="95" d="100"/>
          <a:sy n="95" d="100"/>
        </p:scale>
        <p:origin x="-21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B5A47-859B-46C9-88C2-3BE935B475FD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228AF-915A-4ED6-8F0D-A989E9E82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6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28AF-915A-4ED6-8F0D-A989E9E829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78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FB08-F371-4D1C-80E4-2B9BD77EA46B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4153-D2D9-45C6-A4CE-F84F6931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9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FB08-F371-4D1C-80E4-2B9BD77EA46B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4153-D2D9-45C6-A4CE-F84F6931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FB08-F371-4D1C-80E4-2B9BD77EA46B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4153-D2D9-45C6-A4CE-F84F6931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4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FB08-F371-4D1C-80E4-2B9BD77EA46B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4153-D2D9-45C6-A4CE-F84F6931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0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FB08-F371-4D1C-80E4-2B9BD77EA46B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4153-D2D9-45C6-A4CE-F84F6931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0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FB08-F371-4D1C-80E4-2B9BD77EA46B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4153-D2D9-45C6-A4CE-F84F6931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2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FB08-F371-4D1C-80E4-2B9BD77EA46B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4153-D2D9-45C6-A4CE-F84F6931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9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FB08-F371-4D1C-80E4-2B9BD77EA46B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4153-D2D9-45C6-A4CE-F84F6931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4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FB08-F371-4D1C-80E4-2B9BD77EA46B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4153-D2D9-45C6-A4CE-F84F6931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8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FB08-F371-4D1C-80E4-2B9BD77EA46B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4153-D2D9-45C6-A4CE-F84F6931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9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FB08-F371-4D1C-80E4-2B9BD77EA46B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4153-D2D9-45C6-A4CE-F84F6931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3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FFB08-F371-4D1C-80E4-2B9BD77EA46B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34153-D2D9-45C6-A4CE-F84F6931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2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05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Module Title: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505200" y="0"/>
            <a:ext cx="2362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Slide ID: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5483053"/>
            <a:ext cx="449580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Navigation Details: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5488917"/>
            <a:ext cx="463564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Multimedia Notes: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0"/>
            <a:ext cx="326404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Date Reviewed: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-12561" y="4316849"/>
            <a:ext cx="9144001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Narration Script: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-12561" y="333735"/>
            <a:ext cx="9144001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Screen Mockup: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38098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22</Words>
  <Application>Microsoft Office PowerPoint</Application>
  <PresentationFormat>On-screen Show (4:3)</PresentationFormat>
  <Paragraphs>31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</dc:creator>
  <cp:lastModifiedBy>Nicole</cp:lastModifiedBy>
  <cp:revision>5</cp:revision>
  <dcterms:created xsi:type="dcterms:W3CDTF">2015-05-21T16:05:18Z</dcterms:created>
  <dcterms:modified xsi:type="dcterms:W3CDTF">2015-05-22T16:53:08Z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6913B159-4F83-4E32-B61E-36A3162FBD56</vt:lpwstr>
  </property>
  <property fmtid="{D5CDD505-2E9C-101B-9397-08002B2CF9AE}" pid="3" name="ArticulatePath">
    <vt:lpwstr>Presentation2</vt:lpwstr>
  </property>
</Properties>
</file>