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87" r:id="rId3"/>
    <p:sldId id="288" r:id="rId4"/>
    <p:sldId id="289" r:id="rId5"/>
  </p:sldIdLst>
  <p:sldSz cx="10058400" cy="7772400"/>
  <p:notesSz cx="6858000" cy="9144000"/>
  <p:custDataLst>
    <p:tags r:id="rId7"/>
  </p:custDataLst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D2B"/>
    <a:srgbClr val="11454F"/>
    <a:srgbClr val="2FB6D1"/>
    <a:srgbClr val="0A5A56"/>
    <a:srgbClr val="063836"/>
    <a:srgbClr val="2BC5D5"/>
    <a:srgbClr val="33CCCC"/>
    <a:srgbClr val="17CBC2"/>
    <a:srgbClr val="12A29B"/>
    <a:srgbClr val="073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2" autoAdjust="0"/>
  </p:normalViewPr>
  <p:slideViewPr>
    <p:cSldViewPr>
      <p:cViewPr varScale="1">
        <p:scale>
          <a:sx n="106" d="100"/>
          <a:sy n="106" d="100"/>
        </p:scale>
        <p:origin x="1380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D08B4-5E8B-4AAF-B82F-7EB2BCAD0AC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245-B90E-40E6-B437-7856E15C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8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245-B90E-40E6-B437-7856E15CE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EDE-2530-45D7-BF7E-9056B64B08D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70B-5B51-4237-BE1D-E97298B2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9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EDE-2530-45D7-BF7E-9056B64B08D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70B-5B51-4237-BE1D-E97298B2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3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EDE-2530-45D7-BF7E-9056B64B08D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70B-5B51-4237-BE1D-E97298B2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EDE-2530-45D7-BF7E-9056B64B08D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70B-5B51-4237-BE1D-E97298B2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EDE-2530-45D7-BF7E-9056B64B08D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70B-5B51-4237-BE1D-E97298B2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8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EDE-2530-45D7-BF7E-9056B64B08D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70B-5B51-4237-BE1D-E97298B2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1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EDE-2530-45D7-BF7E-9056B64B08D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70B-5B51-4237-BE1D-E97298B2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5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EDE-2530-45D7-BF7E-9056B64B08D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70B-5B51-4237-BE1D-E97298B2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EDE-2530-45D7-BF7E-9056B64B08D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70B-5B51-4237-BE1D-E97298B2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1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EDE-2530-45D7-BF7E-9056B64B08D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70B-5B51-4237-BE1D-E97298B2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EDE-2530-45D7-BF7E-9056B64B08D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70B-5B51-4237-BE1D-E97298B2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BEDE-2530-45D7-BF7E-9056B64B08D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B70B-5B51-4237-BE1D-E97298B2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62400"/>
            <a:ext cx="1005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3820" y="172720"/>
            <a:ext cx="2049780" cy="3663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" y="172720"/>
            <a:ext cx="2049780" cy="34191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[i.e. ANNUAL]</a:t>
            </a:r>
          </a:p>
          <a:p>
            <a:endParaRPr lang="en-US" sz="105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Release Date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[DATE]</a:t>
            </a:r>
            <a:endParaRPr lang="en-US" sz="105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[NUMBER] minutes</a:t>
            </a: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[i.e. CAPTIVATE]</a:t>
            </a:r>
          </a:p>
          <a:p>
            <a:endParaRPr lang="en-US" sz="105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Navigation Type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[i.e. LINEAR]</a:t>
            </a: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Stakeholders:</a:t>
            </a:r>
          </a:p>
          <a:p>
            <a:pPr marL="114300" indent="-114300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Designer: [NAME]</a:t>
            </a:r>
          </a:p>
          <a:p>
            <a:pPr marL="114300" indent="-114300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Developer: [NAME]</a:t>
            </a:r>
          </a:p>
          <a:p>
            <a:pPr marL="114300" indent="-114300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Subject matter expert: [NAME] </a:t>
            </a:r>
          </a:p>
          <a:p>
            <a:pPr marL="114300" indent="-114300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ID reviewer: [NAME]</a:t>
            </a:r>
          </a:p>
          <a:p>
            <a:pPr marL="114300" indent="-114300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QA reviewer: [NAME]</a:t>
            </a:r>
          </a:p>
          <a:p>
            <a:pPr marL="114300" indent="-114300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Final sign-off: [NAME]</a:t>
            </a: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0" y="172720"/>
            <a:ext cx="2278380" cy="3663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0" y="172720"/>
            <a:ext cx="2278380" cy="17033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Project Notes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[YOUR TEXT]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i.e. Uses geolocation to identify user location.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i.e. Voice recording will be necessary.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" y="4038600"/>
            <a:ext cx="578358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820" y="4038600"/>
            <a:ext cx="5783580" cy="18264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Assets 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063" indent="-119063"/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[YOUR ASSET FOLDER LOCATION/NAMING CONVENTION]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Images, Sounds, Videos, etc.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Source(s)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Stock subscription, custom artistry, etc.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43600" y="4038600"/>
            <a:ext cx="395478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4038600"/>
            <a:ext cx="3954780" cy="2718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Project Timeline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Storyboard Draft:	[DATE]	[STATUS]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Develop in Platform:	[DATE]	[STATUS]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ID Review:		[DATE]	[STATUS]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QA Review:		[DATE]	[STATUS]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Upload to LMS:	[DATE]	[STATUS]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LMS QA Review:	[DATE]	[STATUS]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Final Course Testing:	[DATE]	[STATUS]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Companywide Release:	[DATE]	[STATUS]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172720"/>
            <a:ext cx="5181600" cy="3663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[YOUR COURSE NAME] </a:t>
            </a: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Version: [#] </a:t>
            </a:r>
          </a:p>
          <a:p>
            <a:r>
              <a:rPr lang="en-US" sz="2800" dirty="0">
                <a:solidFill>
                  <a:schemeClr val="tx1"/>
                </a:solidFill>
              </a:rPr>
              <a:t>Last Revision: [DATE]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40803-41FC-4653-8622-2CE223D12175}"/>
              </a:ext>
            </a:extLst>
          </p:cNvPr>
          <p:cNvSpPr/>
          <p:nvPr/>
        </p:nvSpPr>
        <p:spPr>
          <a:xfrm>
            <a:off x="83820" y="7458545"/>
            <a:ext cx="9974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Storyboard by Adam Beardslee: http://www.elearningprose.com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42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62400"/>
            <a:ext cx="1005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3820" y="172720"/>
            <a:ext cx="1897380" cy="3663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" y="172720"/>
            <a:ext cx="1897380" cy="32268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Slide Overview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Welcome screen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N/A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Next Slide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Button click 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Advanced Actions?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No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Buttons will be Image buttons that all match one another.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96200" y="172720"/>
            <a:ext cx="2202180" cy="3663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6200" y="172720"/>
            <a:ext cx="2202180" cy="20418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Slide Scenario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[Welcome screen that establishes what the course will cover, that it is a [YOUR COMPANY] production, and to provide the objectives for the course. 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Once a user is ready, clicking Start will begin the course.]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" y="4038600"/>
            <a:ext cx="5783580" cy="3559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820" y="4038600"/>
            <a:ext cx="5783580" cy="8569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Assets (Initial use only)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[ASSET1.png]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[ASSET2.png]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4038600"/>
            <a:ext cx="3954780" cy="3559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4038600"/>
            <a:ext cx="3954780" cy="8569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[NARRATOR: “YOUR WELCOME VERBIAGE FOR YOUR COURSE.”]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172720"/>
            <a:ext cx="5410200" cy="3663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33600" y="172720"/>
            <a:ext cx="5410200" cy="1274850"/>
          </a:xfrm>
          <a:prstGeom prst="rect">
            <a:avLst/>
          </a:prstGeom>
          <a:solidFill>
            <a:srgbClr val="052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YOUR COMPANY NAME/LOGO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33600" y="1447800"/>
            <a:ext cx="5410200" cy="541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[YOUR COURSE NAME – YEAR]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62200" y="1905000"/>
            <a:ext cx="5181600" cy="1384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u="sng" dirty="0">
                <a:solidFill>
                  <a:schemeClr val="tx1"/>
                </a:solidFill>
              </a:rPr>
              <a:t>Objectives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By the end of this module, employees will be able to:</a:t>
            </a:r>
          </a:p>
          <a:p>
            <a:pPr marL="460375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[OBJECTIVE 1]</a:t>
            </a:r>
          </a:p>
          <a:p>
            <a:pPr marL="460375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[OBJECTIVE 2]</a:t>
            </a:r>
          </a:p>
          <a:p>
            <a:pPr marL="452438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[OBJECTIVE 3]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77000" y="3429000"/>
            <a:ext cx="914400" cy="304800"/>
          </a:xfrm>
          <a:prstGeom prst="roundRect">
            <a:avLst/>
          </a:prstGeom>
          <a:solidFill>
            <a:srgbClr val="052D2B"/>
          </a:solidFill>
          <a:ln>
            <a:solidFill>
              <a:srgbClr val="052D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56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62400"/>
            <a:ext cx="1005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3820" y="172720"/>
            <a:ext cx="1897380" cy="3663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" y="172720"/>
            <a:ext cx="1821180" cy="40731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Slide Overview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[TOPIC DEFINITION(S)]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N/A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Next Slide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[ON CLICK, AFTER ‘X’ SECONDS, ON SUCCESSFUL ANSWER, etc.]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Advanced Actions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[YES;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GEOLOCATION – IF MICHIGAN, JUMP TO SLIDE ‘X’ FOR STATE-RELATED CONTENT.]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96200" y="172720"/>
            <a:ext cx="2202180" cy="3663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6200" y="172720"/>
            <a:ext cx="2202180" cy="30575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Slide Notes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[EXAMPLE: The upper box presents learners with a definition of YOUR TOPIC, along with a few examples. 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background is of the sky, and users are asked to select a car they’d like to use during their training.  Once a car is selected, the car box disappears and the camera pans down revealing a bustling city with associated sounds, cars honking and moving along their way.]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" y="4038600"/>
            <a:ext cx="5783580" cy="3559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820" y="4038600"/>
            <a:ext cx="5783580" cy="6876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Assets (Initial use only)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Cars_ColorChoice.PNG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4038600"/>
            <a:ext cx="3954780" cy="3559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4038600"/>
            <a:ext cx="3954780" cy="1026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[NARRATOR: “ITEM 1 IS DEFINED AS…WHEN YOU’RE READY TO CONTINUE, PLEASE CLICK ON THE COLOR CAR YOU’D LIKE TO REPAIR DURING THIS MODULE.]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600" y="172720"/>
            <a:ext cx="5410200" cy="3663554"/>
          </a:xfrm>
          <a:prstGeom prst="rect">
            <a:avLst/>
          </a:prstGeom>
          <a:gradFill flip="none" rotWithShape="1">
            <a:gsLst>
              <a:gs pos="0">
                <a:srgbClr val="052D2B"/>
              </a:gs>
              <a:gs pos="39000">
                <a:srgbClr val="0A5A56"/>
              </a:gs>
              <a:gs pos="99000">
                <a:srgbClr val="17CBC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6318" y="2616704"/>
            <a:ext cx="4764786" cy="11170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rgbClr val="0A5A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Please choose a car to repair during this module.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99018" y="315068"/>
            <a:ext cx="4764786" cy="215928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rgbClr val="0A5A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>
                <a:solidFill>
                  <a:schemeClr val="tx1"/>
                </a:solidFill>
              </a:rPr>
              <a:t>[ITEM 1]</a:t>
            </a:r>
            <a:r>
              <a:rPr lang="en-US" sz="1200" dirty="0">
                <a:solidFill>
                  <a:schemeClr val="tx1"/>
                </a:solidFill>
              </a:rPr>
              <a:t> – </a:t>
            </a:r>
            <a:r>
              <a:rPr lang="en-US" sz="1200" u="sng" dirty="0">
                <a:solidFill>
                  <a:schemeClr val="tx1"/>
                </a:solidFill>
              </a:rPr>
              <a:t>[DEFINITION.]</a:t>
            </a:r>
          </a:p>
          <a:p>
            <a:endParaRPr lang="en-US" sz="12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[EXAMPLE 1]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[EXAMPLE 2]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[EXAMPLE 3]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C56B8-4DEA-4F3F-83B0-5EDA840F7B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43" y="2902777"/>
            <a:ext cx="900038" cy="75482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5392BF-DE2C-4C5A-AEB1-64421933B6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62" y="2905785"/>
            <a:ext cx="900038" cy="75482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3D85B40-6CE1-443E-917B-45528A9857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81" y="2877605"/>
            <a:ext cx="900038" cy="7548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DBA0C0E-721A-43A5-A057-3CC30A8905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8926"/>
            <a:ext cx="900038" cy="754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906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62400"/>
            <a:ext cx="1005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3820" y="172720"/>
            <a:ext cx="1897380" cy="3663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" y="172720"/>
            <a:ext cx="1821180" cy="11954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Slide Overview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96200" y="172720"/>
            <a:ext cx="2202180" cy="3663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6200" y="172720"/>
            <a:ext cx="2202180" cy="5183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Slide Notes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" y="4038600"/>
            <a:ext cx="5783580" cy="3559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820" y="4038600"/>
            <a:ext cx="5783580" cy="6876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Assets (Initial use only)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43600" y="4038600"/>
            <a:ext cx="3954780" cy="3559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4038600"/>
            <a:ext cx="3954780" cy="5183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4F372-C52B-4731-8936-8EA73A52CE86}"/>
              </a:ext>
            </a:extLst>
          </p:cNvPr>
          <p:cNvSpPr/>
          <p:nvPr/>
        </p:nvSpPr>
        <p:spPr>
          <a:xfrm>
            <a:off x="2057400" y="172720"/>
            <a:ext cx="5562600" cy="3663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IF YOU WANT TO START FROM SCRATCH, THIS IS THE SLIDE FOR YOU!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ENJOY!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8083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421&quot;&gt;&lt;property id=&quot;20148&quot; value=&quot;5&quot;/&gt;&lt;property id=&quot;20300&quot; value=&quot;Slide 1&quot;/&gt;&lt;property id=&quot;20307&quot; value=&quot;276&quot;/&gt;&lt;/object&gt;&lt;object type=&quot;3&quot; unique_id=&quot;10422&quot;&gt;&lt;property id=&quot;20148&quot; value=&quot;5&quot;/&gt;&lt;property id=&quot;20300&quot; value=&quot;Slide 6&quot;/&gt;&lt;property id=&quot;20307&quot; value=&quot;277&quot;/&gt;&lt;/object&gt;&lt;object type=&quot;3&quot; unique_id=&quot;10423&quot;&gt;&lt;property id=&quot;20148&quot; value=&quot;5&quot;/&gt;&lt;property id=&quot;20300&quot; value=&quot;Slide 8&quot;/&gt;&lt;property id=&quot;20307&quot; value=&quot;278&quot;/&gt;&lt;/object&gt;&lt;object type=&quot;3&quot; unique_id=&quot;10424&quot;&gt;&lt;property id=&quot;20148&quot; value=&quot;5&quot;/&gt;&lt;property id=&quot;20300&quot; value=&quot;Slide 10&quot;/&gt;&lt;property id=&quot;20307&quot; value=&quot;282&quot;/&gt;&lt;/object&gt;&lt;object type=&quot;3&quot; unique_id=&quot;10425&quot;&gt;&lt;property id=&quot;20148&quot; value=&quot;5&quot;/&gt;&lt;property id=&quot;20300&quot; value=&quot;Slide 12&quot;/&gt;&lt;property id=&quot;20307&quot; value=&quot;279&quot;/&gt;&lt;/object&gt;&lt;object type=&quot;3&quot; unique_id=&quot;10426&quot;&gt;&lt;property id=&quot;20148&quot; value=&quot;5&quot;/&gt;&lt;property id=&quot;20300&quot; value=&quot;Slide 14&quot;/&gt;&lt;property id=&quot;20307&quot; value=&quot;283&quot;/&gt;&lt;/object&gt;&lt;object type=&quot;3&quot; unique_id=&quot;10427&quot;&gt;&lt;property id=&quot;20148&quot; value=&quot;5&quot;/&gt;&lt;property id=&quot;20300&quot; value=&quot;Slide 20&quot;/&gt;&lt;property id=&quot;20307&quot; value=&quot;280&quot;/&gt;&lt;/object&gt;&lt;object type=&quot;3&quot; unique_id=&quot;10428&quot;&gt;&lt;property id=&quot;20148&quot; value=&quot;5&quot;/&gt;&lt;property id=&quot;20300&quot; value=&quot;Slide 32&quot;/&gt;&lt;property id=&quot;20307&quot; value=&quot;284&quot;/&gt;&lt;/object&gt;&lt;object type=&quot;3&quot; unique_id=&quot;10628&quot;&gt;&lt;property id=&quot;20148&quot; value=&quot;5&quot;/&gt;&lt;property id=&quot;20300&quot; value=&quot;Slide 2&quot;/&gt;&lt;property id=&quot;20307&quot; value=&quot;287&quot;/&gt;&lt;/object&gt;&lt;object type=&quot;3&quot; unique_id=&quot;10629&quot;&gt;&lt;property id=&quot;20148&quot; value=&quot;5&quot;/&gt;&lt;property id=&quot;20300&quot; value=&quot;Slide 3&quot;/&gt;&lt;property id=&quot;20307&quot; value=&quot;288&quot;/&gt;&lt;/object&gt;&lt;object type=&quot;3&quot; unique_id=&quot;10630&quot;&gt;&lt;property id=&quot;20148&quot; value=&quot;5&quot;/&gt;&lt;property id=&quot;20300&quot; value=&quot;Slide 22&quot;/&gt;&lt;property id=&quot;20307&quot; value=&quot;289&quot;/&gt;&lt;/object&gt;&lt;object type=&quot;3&quot; unique_id=&quot;10631&quot;&gt;&lt;property id=&quot;20148&quot; value=&quot;5&quot;/&gt;&lt;property id=&quot;20300&quot; value=&quot;Slide 24&quot;/&gt;&lt;property id=&quot;20307&quot; value=&quot;292&quot;/&gt;&lt;/object&gt;&lt;object type=&quot;3&quot; unique_id=&quot;10632&quot;&gt;&lt;property id=&quot;20148&quot; value=&quot;5&quot;/&gt;&lt;property id=&quot;20300&quot; value=&quot;Slide 26&quot;/&gt;&lt;property id=&quot;20307&quot; value=&quot;293&quot;/&gt;&lt;/object&gt;&lt;object type=&quot;3&quot; unique_id=&quot;10633&quot;&gt;&lt;property id=&quot;20148&quot; value=&quot;5&quot;/&gt;&lt;property id=&quot;20300&quot; value=&quot;Slide 27&quot;/&gt;&lt;property id=&quot;20307&quot; value=&quot;291&quot;/&gt;&lt;/object&gt;&lt;object type=&quot;3&quot; unique_id=&quot;10634&quot;&gt;&lt;property id=&quot;20148&quot; value=&quot;5&quot;/&gt;&lt;property id=&quot;20300&quot; value=&quot;Slide 5&quot;/&gt;&lt;property id=&quot;20307&quot; value=&quot;290&quot;/&gt;&lt;/object&gt;&lt;object type=&quot;3&quot; unique_id=&quot;11080&quot;&gt;&lt;property id=&quot;20148&quot; value=&quot;5&quot;/&gt;&lt;property id=&quot;20300&quot; value=&quot;Slide 16&quot;/&gt;&lt;property id=&quot;20307&quot; value=&quot;295&quot;/&gt;&lt;/object&gt;&lt;object type=&quot;3&quot; unique_id=&quot;11081&quot;&gt;&lt;property id=&quot;20148&quot; value=&quot;5&quot;/&gt;&lt;property id=&quot;20300&quot; value=&quot;Slide 18&quot;/&gt;&lt;property id=&quot;20307&quot; value=&quot;296&quot;/&gt;&lt;/object&gt;&lt;object type=&quot;3&quot; unique_id=&quot;11543&quot;&gt;&lt;property id=&quot;20148&quot; value=&quot;5&quot;/&gt;&lt;property id=&quot;20300&quot; value=&quot;Slide 28&quot;/&gt;&lt;property id=&quot;20307&quot; value=&quot;297&quot;/&gt;&lt;/object&gt;&lt;object type=&quot;3&quot; unique_id=&quot;11760&quot;&gt;&lt;property id=&quot;20148&quot; value=&quot;5&quot;/&gt;&lt;property id=&quot;20300&quot; value=&quot;Slide 29&quot;/&gt;&lt;property id=&quot;20307&quot; value=&quot;298&quot;/&gt;&lt;/object&gt;&lt;object type=&quot;3&quot; unique_id=&quot;11761&quot;&gt;&lt;property id=&quot;20148&quot; value=&quot;5&quot;/&gt;&lt;property id=&quot;20300&quot; value=&quot;Slide 30&quot;/&gt;&lt;property id=&quot;20307&quot; value=&quot;299&quot;/&gt;&lt;/object&gt;&lt;object type=&quot;3&quot; unique_id=&quot;11762&quot;&gt;&lt;property id=&quot;20148&quot; value=&quot;5&quot;/&gt;&lt;property id=&quot;20300&quot; value=&quot;Slide 31&quot;/&gt;&lt;property id=&quot;20307&quot; value=&quot;300&quot;/&gt;&lt;/object&gt;&lt;object type=&quot;3&quot; unique_id=&quot;12335&quot;&gt;&lt;property id=&quot;20148&quot; value=&quot;5&quot;/&gt;&lt;property id=&quot;20300&quot; value=&quot;Slide 33&quot;/&gt;&lt;property id=&quot;20307&quot; value=&quot;301&quot;/&gt;&lt;/object&gt;&lt;object type=&quot;3&quot; unique_id=&quot;12553&quot;&gt;&lt;property id=&quot;20148&quot; value=&quot;5&quot;/&gt;&lt;property id=&quot;20300&quot; value=&quot;Slide 4&quot;/&gt;&lt;property id=&quot;20307&quot; value=&quot;303&quot;/&gt;&lt;/object&gt;&lt;object type=&quot;3&quot; unique_id=&quot;12554&quot;&gt;&lt;property id=&quot;20148&quot; value=&quot;5&quot;/&gt;&lt;property id=&quot;20300&quot; value=&quot;Slide 7&quot;/&gt;&lt;property id=&quot;20307&quot; value=&quot;302&quot;/&gt;&lt;/object&gt;&lt;object type=&quot;3&quot; unique_id=&quot;12555&quot;&gt;&lt;property id=&quot;20148&quot; value=&quot;5&quot;/&gt;&lt;property id=&quot;20300&quot; value=&quot;Slide 9&quot;/&gt;&lt;property id=&quot;20307&quot; value=&quot;308&quot;/&gt;&lt;/object&gt;&lt;object type=&quot;3&quot; unique_id=&quot;12556&quot;&gt;&lt;property id=&quot;20148&quot; value=&quot;5&quot;/&gt;&lt;property id=&quot;20300&quot; value=&quot;Slide 11&quot;/&gt;&lt;property id=&quot;20307&quot; value=&quot;304&quot;/&gt;&lt;/object&gt;&lt;object type=&quot;3&quot; unique_id=&quot;12557&quot;&gt;&lt;property id=&quot;20148&quot; value=&quot;5&quot;/&gt;&lt;property id=&quot;20300&quot; value=&quot;Slide 15&quot;/&gt;&lt;property id=&quot;20307&quot; value=&quot;305&quot;/&gt;&lt;/object&gt;&lt;object type=&quot;3&quot; unique_id=&quot;12558&quot;&gt;&lt;property id=&quot;20148&quot; value=&quot;5&quot;/&gt;&lt;property id=&quot;20300&quot; value=&quot;Slide 19&quot;/&gt;&lt;property id=&quot;20307&quot; value=&quot;306&quot;/&gt;&lt;/object&gt;&lt;object type=&quot;3&quot; unique_id=&quot;12559&quot;&gt;&lt;property id=&quot;20148&quot; value=&quot;5&quot;/&gt;&lt;property id=&quot;20300&quot; value=&quot;Slide 23&quot;/&gt;&lt;property id=&quot;20307&quot; value=&quot;307&quot;/&gt;&lt;/object&gt;&lt;object type=&quot;3&quot; unique_id=&quot;12684&quot;&gt;&lt;property id=&quot;20148&quot; value=&quot;5&quot;/&gt;&lt;property id=&quot;20300&quot; value=&quot;Slide 13&quot;/&gt;&lt;property id=&quot;20307&quot; value=&quot;309&quot;/&gt;&lt;/object&gt;&lt;object type=&quot;3&quot; unique_id=&quot;12846&quot;&gt;&lt;property id=&quot;20148&quot; value=&quot;5&quot;/&gt;&lt;property id=&quot;20300&quot; value=&quot;Slide 17&quot;/&gt;&lt;property id=&quot;20307&quot; value=&quot;310&quot;/&gt;&lt;/object&gt;&lt;object type=&quot;3&quot; unique_id=&quot;12847&quot;&gt;&lt;property id=&quot;20148&quot; value=&quot;5&quot;/&gt;&lt;property id=&quot;20300&quot; value=&quot;Slide 21&quot;/&gt;&lt;property id=&quot;20307&quot; value=&quot;311&quot;/&gt;&lt;/object&gt;&lt;object type=&quot;3&quot; unique_id=&quot;12848&quot;&gt;&lt;property id=&quot;20148&quot; value=&quot;5&quot;/&gt;&lt;property id=&quot;20300&quot; value=&quot;Slide 25&quot;/&gt;&lt;property id=&quot;20307&quot; value=&quot;312&quot;/&gt;&lt;/object&gt;&lt;/object&gt;&lt;object type=&quot;8&quot; unique_id=&quot;10024&quot;&gt;&lt;/object&gt;&lt;/object&gt;&lt;/database&gt;"/>
  <p:tag name="SECTOMILLISECCONVERTED" val="1"/>
  <p:tag name="ARTICULATE_PROJECT_OPEN" val="0"/>
  <p:tag name="ARTICULATE_SLIDE_COUNT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10990</TotalTime>
  <Words>552</Words>
  <Application>Microsoft Office PowerPoint</Application>
  <PresentationFormat>Custom</PresentationFormat>
  <Paragraphs>128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Diplomat Specialty Pharmacy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Brianna Mosier</dc:creator>
  <cp:lastModifiedBy>Connie Malamed</cp:lastModifiedBy>
  <cp:revision>150</cp:revision>
  <dcterms:created xsi:type="dcterms:W3CDTF">2017-03-07T21:12:59Z</dcterms:created>
  <dcterms:modified xsi:type="dcterms:W3CDTF">2017-07-10T16:51:51Z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FAA8EFFA-FC35-4D35-8B97-FCC060123DA7</vt:lpwstr>
  </property>
  <property fmtid="{D5CDD505-2E9C-101B-9397-08002B2CF9AE}" pid="3" name="ArticulatePath">
    <vt:lpwstr>Storyboard_TEMPLATE</vt:lpwstr>
  </property>
</Properties>
</file>