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72" y="4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5ABDBE-A468-4BD2-9F42-861AB6A7C9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D20C3-D510-4C1D-AFE9-9608ED1520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24A8D36-75DB-4C16-A3ED-AB2A063F9E17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37CF3F-25F0-45D0-9E35-9452264A99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2D29266-5690-46BC-ABB0-6209C179D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7F2E8-DF26-4BE0-A4C0-D294665561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95956-71F9-4A6C-9C64-3FCBE1C780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82722B4-B0A3-403E-876E-BB6E5068A6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301CEFB2-E3EE-41DE-9F05-331CAC6C1D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8B349CC7-678F-4569-8AB3-ED4DAC0A93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B154D8EF-B973-466D-ADA1-58F925287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8200EFC-F76D-41C2-975A-CD47FAEADAEB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0E2D0-2A2C-4A43-BF23-D7CD569D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68DE2-A9A4-4BBC-BB58-B36618395E27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A8B00-0670-4E4E-B1F3-6BF812C1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07FEB-AA6E-4AD8-A5C7-80CE91EF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0A4C5-33AA-4241-8198-27D6475C18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64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B5C72-867B-4B88-B7E9-A1191843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C32C7-38B1-454A-A54D-8BEEDAF18DBD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F080-7A93-42AC-B6B5-3AA0E463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EF1B0-546D-4D2A-A636-D2A48C17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1ADC8-58D5-4C63-828F-312E91D191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53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E9ABE-C634-41B9-BC96-F5EFFB03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FE3BE-A734-442A-89C6-95A1FBD518EA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2FE7-3D37-40CF-8159-382416DF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2DEA0-9445-436C-8D03-890F30DF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9C64E-C0D0-45E1-B091-4E6071CF16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89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61F19-205C-4182-A879-70BA51F2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09E0-C474-4E61-999A-837528CBC9B2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8E9BD-1786-46CE-A8F7-691CDC9E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24D3-947C-457D-BC4B-3B6A5BE3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399CF-AF4F-47E3-9B88-01D963418A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20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910FF-64E2-495F-986C-D24F946E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CB2ED-24A3-43AD-9528-4A832CBF96CB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A8855-DD89-4E44-B9E3-881C5767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A17AF-0520-4667-9B90-7917982A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8F50B-FB12-4864-9B0F-DB6F17017E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68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2C4A953-6335-4F36-8B31-749922DD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893BA-7B6F-4CE9-8960-C5772EDA727D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FB0677-5F6D-4585-AB5B-F43FB8A0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09E866E-11F8-42AB-8D15-4E202AF4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BFF63-CA6D-42FE-9A4A-A4E3F9C58B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25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E38D75-1A9E-4208-8910-0F0C3351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8BCB6-E2B6-44B0-8A58-0428E450B990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1CB4068-53F7-4843-8F35-E0C397B6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21E1929-3F69-472C-8AB3-2E81E2B4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98230-5DC8-475B-BFB9-D4D996A4FF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13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00C2E92-E470-43A6-B867-DA4F8A57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3F423-8511-4F06-A210-811C95238FEA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AC3403-F167-43A1-AD7A-D626D28A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C3DE4-6B8E-4B77-B096-4D0E2F83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9D9A40-D18F-4747-AD75-66A3F6EA5A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55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A82CF69-71A3-4255-8BDF-89BD7BD1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2E371-9B50-4E16-B1E5-6F61612B5413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9B0995C-2734-4DC3-B505-83B271BB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642139E-4BCF-4D35-AA88-4FF50505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EE1F7-1FB6-458E-8BD3-1FB0BEF3EC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47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DF37951-91F3-407D-8255-AEF1DCA1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C78B3-0263-40FC-A494-EE449537DB48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AE1405-D207-44A9-966C-3006DDC4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47D9CD8-2231-450F-A72B-1E578324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0C2CB-495F-47CD-B535-9F2CF7279D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69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895185-D449-49AA-B7A5-C728D3F6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2E970-D3AF-4049-921F-821528A9649A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6666769-7D8B-41ED-B9B8-4A36D2C9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C769A9-DB71-490A-A9F6-65182BF7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1B629-E060-4F0D-B35F-94CDAD1786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00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86C9059-42BA-4642-81F0-FBF294A32C1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D5ED937-5BEA-48E5-A18C-6CE00875C8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84E63-7DD7-4F2F-976D-5320F35F8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17FD36-BC5F-40AB-89EF-E4FEFBBA3A05}" type="datetimeFigureOut">
              <a:rPr lang="en-US"/>
              <a:pPr>
                <a:defRPr/>
              </a:pPr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C3B9F-EBD9-4AAF-916A-FDED43F55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E0CD9-8FA1-43EA-9D64-460AE98C0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0725EE8-2169-416D-AFC3-BDA5453343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7EA5CE-0A68-426E-93D6-51162E6F3F4F}"/>
              </a:ext>
            </a:extLst>
          </p:cNvPr>
          <p:cNvSpPr txBox="1"/>
          <p:nvPr/>
        </p:nvSpPr>
        <p:spPr>
          <a:xfrm>
            <a:off x="8333590" y="2762250"/>
            <a:ext cx="3383713" cy="165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050" name="Rectangle 7">
            <a:extLst>
              <a:ext uri="{FF2B5EF4-FFF2-40B4-BE49-F238E27FC236}">
                <a16:creationId xmlns:a16="http://schemas.microsoft.com/office/drawing/2014/main" id="{61B1DBFA-D118-4C50-89D4-43603DF12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46" y="304801"/>
            <a:ext cx="7942254" cy="41147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051" name="Text Box 9">
            <a:extLst>
              <a:ext uri="{FF2B5EF4-FFF2-40B4-BE49-F238E27FC236}">
                <a16:creationId xmlns:a16="http://schemas.microsoft.com/office/drawing/2014/main" id="{40D8E08C-0030-4929-A021-6C908F6DD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17" y="342127"/>
            <a:ext cx="56562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1200" b="1" dirty="0">
                <a:solidFill>
                  <a:srgbClr val="000000"/>
                </a:solidFill>
              </a:rPr>
              <a:t>Lesson Title:</a:t>
            </a:r>
            <a:endParaRPr lang="en-US" altLang="en-US" sz="1200" dirty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2056" name="Text Box 16">
            <a:extLst>
              <a:ext uri="{FF2B5EF4-FFF2-40B4-BE49-F238E27FC236}">
                <a16:creationId xmlns:a16="http://schemas.microsoft.com/office/drawing/2014/main" id="{6F0AE4A1-74BF-4597-AC5D-D8D558C9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31717"/>
            <a:ext cx="21891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1200" b="1" dirty="0">
                <a:solidFill>
                  <a:srgbClr val="000000"/>
                </a:solidFill>
              </a:rPr>
              <a:t>Slide ID:</a:t>
            </a:r>
            <a:endParaRPr lang="en-US" altLang="en-US" sz="1200" dirty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2057" name="Rectangle 20">
            <a:extLst>
              <a:ext uri="{FF2B5EF4-FFF2-40B4-BE49-F238E27FC236}">
                <a16:creationId xmlns:a16="http://schemas.microsoft.com/office/drawing/2014/main" id="{E9AC4EE4-60A7-45AB-BAAE-85A035AFA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3589" y="2485681"/>
            <a:ext cx="3383713" cy="2765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1200" b="1" dirty="0">
                <a:solidFill>
                  <a:srgbClr val="000000"/>
                </a:solidFill>
              </a:rPr>
              <a:t>Reviewer Comments</a:t>
            </a:r>
            <a:endParaRPr lang="en-US" altLang="en-US" sz="1200" dirty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2058" name="Rectangle 23">
            <a:extLst>
              <a:ext uri="{FF2B5EF4-FFF2-40B4-BE49-F238E27FC236}">
                <a16:creationId xmlns:a16="http://schemas.microsoft.com/office/drawing/2014/main" id="{33CE343D-91D9-4444-83BD-A4C71A7D1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73310"/>
            <a:ext cx="205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1200" b="1" dirty="0">
                <a:solidFill>
                  <a:srgbClr val="000000"/>
                </a:solidFill>
              </a:rPr>
              <a:t>Programming/Interactions</a:t>
            </a:r>
            <a:endParaRPr lang="en-US" altLang="en-US" sz="1200" dirty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2060" name="Rectangle 29">
            <a:extLst>
              <a:ext uri="{FF2B5EF4-FFF2-40B4-BE49-F238E27FC236}">
                <a16:creationId xmlns:a16="http://schemas.microsoft.com/office/drawing/2014/main" id="{EACD63C9-284B-4E70-A37C-71C483654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58" y="5657021"/>
            <a:ext cx="11353769" cy="94710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endParaRPr lang="en-US" altLang="en-US" sz="24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2062" name="Text Box 30">
            <a:extLst>
              <a:ext uri="{FF2B5EF4-FFF2-40B4-BE49-F238E27FC236}">
                <a16:creationId xmlns:a16="http://schemas.microsoft.com/office/drawing/2014/main" id="{C48B3D25-FCE3-4A7A-A92D-A1C31C54B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58" y="5690262"/>
            <a:ext cx="11335516" cy="91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1200" b="1" dirty="0">
                <a:solidFill>
                  <a:srgbClr val="000000"/>
                </a:solidFill>
              </a:rPr>
              <a:t>Feedback:</a:t>
            </a:r>
            <a:endParaRPr lang="en-US" altLang="en-US" sz="1200" dirty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EFD833-22B9-4081-AA2C-C39B0919B3F0}"/>
              </a:ext>
            </a:extLst>
          </p:cNvPr>
          <p:cNvSpPr txBox="1"/>
          <p:nvPr/>
        </p:nvSpPr>
        <p:spPr>
          <a:xfrm>
            <a:off x="1752600" y="6611938"/>
            <a:ext cx="44958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3C170A-3E60-47A4-9E7C-E2B184DB71BF}"/>
              </a:ext>
            </a:extLst>
          </p:cNvPr>
          <p:cNvSpPr/>
          <p:nvPr/>
        </p:nvSpPr>
        <p:spPr>
          <a:xfrm>
            <a:off x="363544" y="304800"/>
            <a:ext cx="11353759" cy="33083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B051BD07-E01D-4234-89E2-D40766E3F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5999" y="304800"/>
            <a:ext cx="1" cy="3308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6EE77270-4BD7-4AE2-8ABD-7ADAA8C1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" y="696277"/>
            <a:ext cx="10842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1200" b="1" dirty="0">
                <a:solidFill>
                  <a:srgbClr val="000000"/>
                </a:solidFill>
              </a:rPr>
              <a:t>Visual: </a:t>
            </a:r>
            <a:endParaRPr lang="en-US" altLang="en-US" sz="1200" dirty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BE8FA807-50A7-4025-889C-2F9599FD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4505325"/>
            <a:ext cx="11353769" cy="106845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endParaRPr lang="en-US" altLang="en-US" sz="24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8D7CFAF9-802D-4442-91FC-0CD03376A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" y="4520054"/>
            <a:ext cx="11303793" cy="105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/>
            <a:r>
              <a:rPr lang="en-US" altLang="en-US" sz="1200" b="1" dirty="0">
                <a:solidFill>
                  <a:srgbClr val="000000"/>
                </a:solidFill>
              </a:rPr>
              <a:t>Audio: </a:t>
            </a:r>
            <a:endParaRPr lang="en-US" altLang="en-US" sz="1200" dirty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CD379C-189D-4221-B769-87349F2CCE5F}"/>
              </a:ext>
            </a:extLst>
          </p:cNvPr>
          <p:cNvSpPr txBox="1"/>
          <p:nvPr/>
        </p:nvSpPr>
        <p:spPr>
          <a:xfrm>
            <a:off x="8333590" y="638175"/>
            <a:ext cx="3383713" cy="1800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Times</vt:lpstr>
      <vt:lpstr>Office Theme</vt:lpstr>
      <vt:lpstr>PowerPoint Presentation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Connie Malamed</cp:lastModifiedBy>
  <cp:revision>6</cp:revision>
  <dcterms:created xsi:type="dcterms:W3CDTF">2009-06-29T01:40:26Z</dcterms:created>
  <dcterms:modified xsi:type="dcterms:W3CDTF">2019-07-29T16:03:17Z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468B853E-3CE6-463E-B2AF-47F1C9989993</vt:lpwstr>
  </property>
  <property fmtid="{D5CDD505-2E9C-101B-9397-08002B2CF9AE}" pid="3" name="ArticulatePath">
    <vt:lpwstr>visual-template1_Malamed</vt:lpwstr>
  </property>
</Properties>
</file>