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letter"/>
  <p:notesSz cx="9385300" cy="7077075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FF6600"/>
    <a:srgbClr val="FF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2" autoAdjust="0"/>
    <p:restoredTop sz="94749" autoAdjust="0"/>
  </p:normalViewPr>
  <p:slideViewPr>
    <p:cSldViewPr>
      <p:cViewPr>
        <p:scale>
          <a:sx n="100" d="100"/>
          <a:sy n="100" d="100"/>
        </p:scale>
        <p:origin x="-1956" y="-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028" y="-102"/>
      </p:cViewPr>
      <p:guideLst>
        <p:guide orient="horz" pos="2229"/>
        <p:guide pos="29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7175" cy="354013"/>
          </a:xfrm>
          <a:prstGeom prst="rect">
            <a:avLst/>
          </a:prstGeom>
        </p:spPr>
        <p:txBody>
          <a:bodyPr vert="horz" lIns="94073" tIns="47037" rIns="94073" bIns="47037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6538" y="0"/>
            <a:ext cx="4067175" cy="354013"/>
          </a:xfrm>
          <a:prstGeom prst="rect">
            <a:avLst/>
          </a:prstGeom>
        </p:spPr>
        <p:txBody>
          <a:bodyPr vert="horz" lIns="94073" tIns="47037" rIns="94073" bIns="47037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ED507F8-A13E-4765-A6D4-BBCFAAB79177}" type="datetime1">
              <a:rPr lang="en-US" smtClean="0"/>
              <a:t>8/25/2014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21475"/>
            <a:ext cx="4067175" cy="354013"/>
          </a:xfrm>
          <a:prstGeom prst="rect">
            <a:avLst/>
          </a:prstGeom>
        </p:spPr>
        <p:txBody>
          <a:bodyPr vert="horz" lIns="94073" tIns="47037" rIns="94073" bIns="47037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your_storyboard_name_here.pptx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6538" y="6721475"/>
            <a:ext cx="4067175" cy="354013"/>
          </a:xfrm>
          <a:prstGeom prst="rect">
            <a:avLst/>
          </a:prstGeom>
        </p:spPr>
        <p:txBody>
          <a:bodyPr vert="horz" lIns="94073" tIns="47037" rIns="94073" bIns="47037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77CF509-6A54-47DB-985E-8D5E64E05F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63934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7175" cy="354013"/>
          </a:xfrm>
          <a:prstGeom prst="rect">
            <a:avLst/>
          </a:prstGeom>
        </p:spPr>
        <p:txBody>
          <a:bodyPr vert="horz" lIns="94073" tIns="47037" rIns="94073" bIns="4703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6538" y="0"/>
            <a:ext cx="4067175" cy="354013"/>
          </a:xfrm>
          <a:prstGeom prst="rect">
            <a:avLst/>
          </a:prstGeom>
        </p:spPr>
        <p:txBody>
          <a:bodyPr vert="horz" lIns="94073" tIns="47037" rIns="94073" bIns="4703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2F993B9-A95A-4BAE-B886-B091D2137DA1}" type="datetime1">
              <a:rPr lang="en-US" smtClean="0"/>
              <a:t>8/25/2014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2588" y="530225"/>
            <a:ext cx="3540125" cy="2655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73" tIns="47037" rIns="94073" bIns="47037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213" y="3362325"/>
            <a:ext cx="7508875" cy="3184525"/>
          </a:xfrm>
          <a:prstGeom prst="rect">
            <a:avLst/>
          </a:prstGeom>
        </p:spPr>
        <p:txBody>
          <a:bodyPr vert="horz" lIns="94073" tIns="47037" rIns="94073" bIns="4703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21475"/>
            <a:ext cx="4067175" cy="354013"/>
          </a:xfrm>
          <a:prstGeom prst="rect">
            <a:avLst/>
          </a:prstGeom>
        </p:spPr>
        <p:txBody>
          <a:bodyPr vert="horz" lIns="94073" tIns="47037" rIns="94073" bIns="4703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your_storyboard_name_here.pptx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6538" y="6721475"/>
            <a:ext cx="4067175" cy="354013"/>
          </a:xfrm>
          <a:prstGeom prst="rect">
            <a:avLst/>
          </a:prstGeom>
        </p:spPr>
        <p:txBody>
          <a:bodyPr vert="horz" lIns="94073" tIns="47037" rIns="94073" bIns="4703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397C80A-0C95-4DA1-99B6-D86FB33DD0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625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17208"/>
            <a:ext cx="213360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053D16-E879-43FF-B224-C94FD403C337}" type="datetime1">
              <a:rPr lang="en-US" smtClean="0"/>
              <a:pPr>
                <a:defRPr/>
              </a:pPr>
              <a:t>8/25/2014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17208"/>
            <a:ext cx="289560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your_storyboard_name_here.pptx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17208"/>
            <a:ext cx="213360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1A84991-CDE5-42A0-BA51-067A0ADB0654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762000"/>
            <a:ext cx="6172200" cy="3505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400800" y="762000"/>
            <a:ext cx="2590800" cy="35052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152400" y="4572000"/>
            <a:ext cx="61722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400800" y="4572000"/>
            <a:ext cx="25908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914400" y="838200"/>
            <a:ext cx="4495800" cy="3352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E27BB-9F99-4FF3-94BD-4CCCAF77F615}" type="datetime1">
              <a:rPr lang="en-US" smtClean="0"/>
              <a:t>8/25/2014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your_storyboard_name_here.pptx</a:t>
            </a:r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 userDrawn="1"/>
        </p:nvSpPr>
        <p:spPr bwMode="auto">
          <a:xfrm>
            <a:off x="152400" y="762000"/>
            <a:ext cx="61722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91440" bIns="91440"/>
          <a:lstStyle/>
          <a:p>
            <a:pPr>
              <a:spcAft>
                <a:spcPts val="1000"/>
              </a:spcAft>
            </a:pPr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 userDrawn="1"/>
        </p:nvSpPr>
        <p:spPr bwMode="auto">
          <a:xfrm>
            <a:off x="152400" y="762000"/>
            <a:ext cx="61722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91440" bIns="91440"/>
          <a:lstStyle/>
          <a:p>
            <a:pPr>
              <a:spcAft>
                <a:spcPts val="1000"/>
              </a:spcAft>
            </a:pPr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6400800" y="4572000"/>
            <a:ext cx="2590800" cy="1981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91440" bIns="91440"/>
          <a:lstStyle/>
          <a:p>
            <a:pPr>
              <a:spcAft>
                <a:spcPts val="1000"/>
              </a:spcAft>
            </a:pPr>
            <a:endParaRPr lang="en-US" sz="1000" dirty="0">
              <a:latin typeface="+mn-lt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16827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01C4F695-497E-4AE0-AE36-A5811758F5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400800" y="762000"/>
            <a:ext cx="2590800" cy="35052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6400800" y="4572000"/>
            <a:ext cx="25908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152400" y="4572000"/>
            <a:ext cx="61722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17208"/>
            <a:ext cx="213360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053D16-E879-43FF-B224-C94FD403C337}" type="datetime1">
              <a:rPr lang="en-US" smtClean="0"/>
              <a:pPr>
                <a:defRPr/>
              </a:pPr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17208"/>
            <a:ext cx="289560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your_storyboard_name_here.pptx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17208"/>
            <a:ext cx="213360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1A84991-CDE5-42A0-BA51-067A0ADB0654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/>
          </a:p>
        </p:txBody>
      </p:sp>
      <p:sp>
        <p:nvSpPr>
          <p:cNvPr id="7" name="Text Box 6"/>
          <p:cNvSpPr txBox="1">
            <a:spLocks noChangeArrowheads="1"/>
          </p:cNvSpPr>
          <p:nvPr userDrawn="1"/>
        </p:nvSpPr>
        <p:spPr bwMode="auto">
          <a:xfrm>
            <a:off x="152400" y="762000"/>
            <a:ext cx="61722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91440" bIns="91440"/>
          <a:lstStyle/>
          <a:p>
            <a:pPr>
              <a:spcAft>
                <a:spcPts val="1000"/>
              </a:spcAft>
            </a:pPr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6400800" y="762000"/>
            <a:ext cx="25908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91440" bIns="91440"/>
          <a:lstStyle/>
          <a:p>
            <a:pPr>
              <a:spcAft>
                <a:spcPts val="1000"/>
              </a:spcAft>
            </a:pPr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152400" y="4581525"/>
            <a:ext cx="6172200" cy="1971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91440" bIns="91440"/>
          <a:lstStyle/>
          <a:p>
            <a:pPr>
              <a:spcAft>
                <a:spcPts val="1000"/>
              </a:spcAft>
            </a:pPr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 userDrawn="1"/>
        </p:nvSpPr>
        <p:spPr bwMode="auto">
          <a:xfrm>
            <a:off x="6400800" y="4572000"/>
            <a:ext cx="2590800" cy="1981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91440" bIns="91440"/>
          <a:lstStyle/>
          <a:p>
            <a:pPr>
              <a:spcAft>
                <a:spcPts val="1000"/>
              </a:spcAft>
            </a:pPr>
            <a:endParaRPr lang="en-US" sz="1000" dirty="0">
              <a:latin typeface="+mn-lt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 userDrawn="1"/>
        </p:nvSpPr>
        <p:spPr bwMode="auto">
          <a:xfrm>
            <a:off x="76200" y="533400"/>
            <a:ext cx="223330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i="1" dirty="0">
                <a:latin typeface="+mn-lt"/>
              </a:rPr>
              <a:t>Visual </a:t>
            </a:r>
            <a:r>
              <a:rPr lang="en-US" sz="1100" i="1" dirty="0" smtClean="0">
                <a:latin typeface="+mn-lt"/>
              </a:rPr>
              <a:t>description, image, </a:t>
            </a:r>
            <a:r>
              <a:rPr lang="en-US" sz="1100" i="1" dirty="0">
                <a:latin typeface="+mn-lt"/>
              </a:rPr>
              <a:t>or sketch:</a:t>
            </a:r>
          </a:p>
        </p:txBody>
      </p:sp>
      <p:sp>
        <p:nvSpPr>
          <p:cNvPr id="12" name="TextBox 16"/>
          <p:cNvSpPr txBox="1">
            <a:spLocks noChangeArrowheads="1"/>
          </p:cNvSpPr>
          <p:nvPr userDrawn="1"/>
        </p:nvSpPr>
        <p:spPr bwMode="auto">
          <a:xfrm>
            <a:off x="6318250" y="533400"/>
            <a:ext cx="189827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i="1" dirty="0">
                <a:latin typeface="+mn-lt"/>
              </a:rPr>
              <a:t>Voiceover </a:t>
            </a:r>
            <a:r>
              <a:rPr lang="en-US" sz="1100" i="1" dirty="0" smtClean="0">
                <a:latin typeface="+mn-lt"/>
              </a:rPr>
              <a:t>and/or </a:t>
            </a:r>
            <a:r>
              <a:rPr lang="en-US" sz="1100" i="1" dirty="0">
                <a:latin typeface="+mn-lt"/>
              </a:rPr>
              <a:t>other audio:</a:t>
            </a:r>
          </a:p>
        </p:txBody>
      </p:sp>
      <p:sp>
        <p:nvSpPr>
          <p:cNvPr id="13" name="TextBox 17"/>
          <p:cNvSpPr txBox="1">
            <a:spLocks noChangeArrowheads="1"/>
          </p:cNvSpPr>
          <p:nvPr userDrawn="1"/>
        </p:nvSpPr>
        <p:spPr bwMode="auto">
          <a:xfrm>
            <a:off x="6342063" y="4343400"/>
            <a:ext cx="55496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i="1" dirty="0">
                <a:latin typeface="+mn-lt"/>
              </a:rPr>
              <a:t>Notes:</a:t>
            </a:r>
          </a:p>
        </p:txBody>
      </p:sp>
      <p:sp>
        <p:nvSpPr>
          <p:cNvPr id="14" name="TextBox 18"/>
          <p:cNvSpPr txBox="1">
            <a:spLocks noChangeArrowheads="1"/>
          </p:cNvSpPr>
          <p:nvPr userDrawn="1"/>
        </p:nvSpPr>
        <p:spPr bwMode="auto">
          <a:xfrm>
            <a:off x="139700" y="4343400"/>
            <a:ext cx="172675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i="1" dirty="0">
                <a:latin typeface="+mn-lt"/>
              </a:rPr>
              <a:t>Interaction, branching, </a:t>
            </a:r>
            <a:r>
              <a:rPr lang="en-US" sz="1100" i="1" dirty="0" err="1">
                <a:latin typeface="+mn-lt"/>
              </a:rPr>
              <a:t>etc</a:t>
            </a:r>
            <a:r>
              <a:rPr lang="en-US" sz="1100" i="1" dirty="0">
                <a:latin typeface="+mn-lt"/>
              </a:rPr>
              <a:t>: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4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EE27BB-9F99-4FF3-94BD-4CCCAF77F615}" type="datetime1">
              <a:rPr lang="en-US" smtClean="0"/>
              <a:t>8/25/2014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your_storyboard_name_here.pptx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C4F695-497E-4AE0-AE36-A5811758F57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7543800" y="76200"/>
            <a:ext cx="152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>
                <a:latin typeface="+mn-lt"/>
              </a:rPr>
              <a:t>Screen ID: </a:t>
            </a:r>
            <a:r>
              <a:rPr lang="en-US" sz="1200" dirty="0" smtClean="0">
                <a:latin typeface="+mn-lt"/>
              </a:rPr>
              <a:t>00-0000</a:t>
            </a:r>
            <a:endParaRPr lang="en-US" sz="1200" dirty="0">
              <a:latin typeface="+mn-lt"/>
            </a:endParaRP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76200" y="76200"/>
            <a:ext cx="62420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sz="1400" dirty="0" smtClean="0">
                <a:latin typeface="+mn-lt"/>
              </a:rPr>
              <a:t>Course/Section Title</a:t>
            </a:r>
            <a:endParaRPr lang="en-US" sz="1400" dirty="0">
              <a:latin typeface="+mn-lt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04559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2&quot; unique_id=&quot;10002&quot;&gt;&lt;object type=&quot;3&quot; unique_id=&quot;10021&quot;&gt;&lt;property id=&quot;20148&quot; value=&quot;5&quot;/&gt;&lt;property id=&quot;20300&quot; value=&quot;Slide 1&quot;/&gt;&lt;property id=&quot;20307&quot; value=&quot;259&quot;/&gt;&lt;/object&gt;&lt;object type=&quot;3&quot; unique_id=&quot;10159&quot;&gt;&lt;property id=&quot;20148&quot; value=&quot;5&quot;/&gt;&lt;property id=&quot;20300&quot; value=&quot;Slide 2&quot;/&gt;&lt;property id=&quot;20307&quot; value=&quot;263&quot;/&gt;&lt;/object&gt;&lt;object type=&quot;3&quot; unique_id=&quot;10175&quot;&gt;&lt;property id=&quot;20148&quot; value=&quot;5&quot;/&gt;&lt;property id=&quot;20300&quot; value=&quot;Slide 3&quot;/&gt;&lt;property id=&quot;20307&quot; value=&quot;274&quot;/&gt;&lt;/object&gt;&lt;object type=&quot;3&quot; unique_id=&quot;10176&quot;&gt;&lt;property id=&quot;20148&quot; value=&quot;5&quot;/&gt;&lt;property id=&quot;20300&quot; value=&quot;Slide 4&quot;/&gt;&lt;property id=&quot;20307&quot; value=&quot;277&quot;/&gt;&lt;/object&gt;&lt;object type=&quot;3&quot; unique_id=&quot;10202&quot;&gt;&lt;property id=&quot;20148&quot; value=&quot;5&quot;/&gt;&lt;property id=&quot;20300&quot; value=&quot;Slide 22&quot;/&gt;&lt;property id=&quot;20307&quot; value=&quot;303&quot;/&gt;&lt;/object&gt;&lt;object type=&quot;3&quot; unique_id=&quot;10281&quot;&gt;&lt;property id=&quot;20148&quot; value=&quot;5&quot;/&gt;&lt;property id=&quot;20300&quot; value=&quot;Slide 71&quot;/&gt;&lt;property id=&quot;20307&quot; value=&quot;383&quot;/&gt;&lt;/object&gt;&lt;object type=&quot;3&quot; unique_id=&quot;10282&quot;&gt;&lt;property id=&quot;20148&quot; value=&quot;5&quot;/&gt;&lt;property id=&quot;20300&quot; value=&quot;Slide 72&quot;/&gt;&lt;property id=&quot;20307&quot; value=&quot;384&quot;/&gt;&lt;/object&gt;&lt;object type=&quot;3&quot; unique_id=&quot;10283&quot;&gt;&lt;property id=&quot;20148&quot; value=&quot;5&quot;/&gt;&lt;property id=&quot;20300&quot; value=&quot;Slide 77&quot;/&gt;&lt;property id=&quot;20307&quot; value=&quot;385&quot;/&gt;&lt;/object&gt;&lt;object type=&quot;3&quot; unique_id=&quot;10288&quot;&gt;&lt;property id=&quot;20148&quot; value=&quot;5&quot;/&gt;&lt;property id=&quot;20300&quot; value=&quot;Slide 82&quot;/&gt;&lt;property id=&quot;20307&quot; value=&quot;390&quot;/&gt;&lt;/object&gt;&lt;object type=&quot;3&quot; unique_id=&quot;11494&quot;&gt;&lt;property id=&quot;20148&quot; value=&quot;5&quot;/&gt;&lt;property id=&quot;20300&quot; value=&quot;Slide 5&quot;/&gt;&lt;property id=&quot;20307&quot; value=&quot;497&quot;/&gt;&lt;/object&gt;&lt;object type=&quot;3&quot; unique_id=&quot;11495&quot;&gt;&lt;property id=&quot;20148&quot; value=&quot;5&quot;/&gt;&lt;property id=&quot;20300&quot; value=&quot;Slide 6&quot;/&gt;&lt;property id=&quot;20307&quot; value=&quot;511&quot;/&gt;&lt;/object&gt;&lt;object type=&quot;3&quot; unique_id=&quot;11496&quot;&gt;&lt;property id=&quot;20148&quot; value=&quot;5&quot;/&gt;&lt;property id=&quot;20300&quot; value=&quot;Slide 7&quot;/&gt;&lt;property id=&quot;20307&quot; value=&quot;498&quot;/&gt;&lt;/object&gt;&lt;object type=&quot;3&quot; unique_id=&quot;11508&quot;&gt;&lt;property id=&quot;20148&quot; value=&quot;5&quot;/&gt;&lt;property id=&quot;20300&quot; value=&quot;Slide 8&quot;/&gt;&lt;property id=&quot;20307&quot; value=&quot;508&quot;/&gt;&lt;/object&gt;&lt;object type=&quot;3&quot; unique_id=&quot;11510&quot;&gt;&lt;property id=&quot;20148&quot; value=&quot;5&quot;/&gt;&lt;property id=&quot;20300&quot; value=&quot;Slide 9&quot;/&gt;&lt;property id=&quot;20307&quot; value=&quot;514&quot;/&gt;&lt;/object&gt;&lt;object type=&quot;3&quot; unique_id=&quot;11511&quot;&gt;&lt;property id=&quot;20148&quot; value=&quot;5&quot;/&gt;&lt;property id=&quot;20300&quot; value=&quot;Slide 10&quot;/&gt;&lt;property id=&quot;20307&quot; value=&quot;515&quot;/&gt;&lt;/object&gt;&lt;object type=&quot;3&quot; unique_id=&quot;11512&quot;&gt;&lt;property id=&quot;20148&quot; value=&quot;5&quot;/&gt;&lt;property id=&quot;20300&quot; value=&quot;Slide 11&quot;/&gt;&lt;property id=&quot;20307&quot; value=&quot;516&quot;/&gt;&lt;/object&gt;&lt;object type=&quot;3&quot; unique_id=&quot;11513&quot;&gt;&lt;property id=&quot;20148&quot; value=&quot;5&quot;/&gt;&lt;property id=&quot;20300&quot; value=&quot;Slide 12&quot;/&gt;&lt;property id=&quot;20307&quot; value=&quot;517&quot;/&gt;&lt;/object&gt;&lt;object type=&quot;3&quot; unique_id=&quot;11514&quot;&gt;&lt;property id=&quot;20148&quot; value=&quot;5&quot;/&gt;&lt;property id=&quot;20300&quot; value=&quot;Slide 13&quot;/&gt;&lt;property id=&quot;20307&quot; value=&quot;518&quot;/&gt;&lt;/object&gt;&lt;object type=&quot;3&quot; unique_id=&quot;11515&quot;&gt;&lt;property id=&quot;20148&quot; value=&quot;5&quot;/&gt;&lt;property id=&quot;20300&quot; value=&quot;Slide 14&quot;/&gt;&lt;property id=&quot;20307&quot; value=&quot;519&quot;/&gt;&lt;/object&gt;&lt;object type=&quot;3&quot; unique_id=&quot;11516&quot;&gt;&lt;property id=&quot;20148&quot; value=&quot;5&quot;/&gt;&lt;property id=&quot;20300&quot; value=&quot;Slide 15&quot;/&gt;&lt;property id=&quot;20307&quot; value=&quot;520&quot;/&gt;&lt;/object&gt;&lt;object type=&quot;3&quot; unique_id=&quot;11517&quot;&gt;&lt;property id=&quot;20148&quot; value=&quot;5&quot;/&gt;&lt;property id=&quot;20300&quot; value=&quot;Slide 16&quot;/&gt;&lt;property id=&quot;20307&quot; value=&quot;521&quot;/&gt;&lt;/object&gt;&lt;object type=&quot;3&quot; unique_id=&quot;11522&quot;&gt;&lt;property id=&quot;20148&quot; value=&quot;5&quot;/&gt;&lt;property id=&quot;20300&quot; value=&quot;Slide 17&quot;/&gt;&lt;property id=&quot;20307&quot; value=&quot;525&quot;/&gt;&lt;/object&gt;&lt;object type=&quot;3&quot; unique_id=&quot;11523&quot;&gt;&lt;property id=&quot;20148&quot; value=&quot;5&quot;/&gt;&lt;property id=&quot;20300&quot; value=&quot;Slide 18&quot;/&gt;&lt;property id=&quot;20307&quot; value=&quot;526&quot;/&gt;&lt;/object&gt;&lt;object type=&quot;3&quot; unique_id=&quot;11524&quot;&gt;&lt;property id=&quot;20148&quot; value=&quot;5&quot;/&gt;&lt;property id=&quot;20300&quot; value=&quot;Slide 19&quot;/&gt;&lt;property id=&quot;20307&quot; value=&quot;568&quot;/&gt;&lt;/object&gt;&lt;object type=&quot;3&quot; unique_id=&quot;11525&quot;&gt;&lt;property id=&quot;20148&quot; value=&quot;5&quot;/&gt;&lt;property id=&quot;20300&quot; value=&quot;Slide 20&quot;/&gt;&lt;property id=&quot;20307&quot; value=&quot;527&quot;/&gt;&lt;/object&gt;&lt;object type=&quot;3&quot; unique_id=&quot;11526&quot;&gt;&lt;property id=&quot;20148&quot; value=&quot;5&quot;/&gt;&lt;property id=&quot;20300&quot; value=&quot;Slide 23&quot;/&gt;&lt;property id=&quot;20307&quot; value=&quot;531&quot;/&gt;&lt;/object&gt;&lt;object type=&quot;3&quot; unique_id=&quot;11528&quot;&gt;&lt;property id=&quot;20148&quot; value=&quot;5&quot;/&gt;&lt;property id=&quot;20300&quot; value=&quot;Slide 25&quot;/&gt;&lt;property id=&quot;20307&quot; value=&quot;524&quot;/&gt;&lt;/object&gt;&lt;object type=&quot;3&quot; unique_id=&quot;11529&quot;&gt;&lt;property id=&quot;20148&quot; value=&quot;5&quot;/&gt;&lt;property id=&quot;20300&quot; value=&quot;Slide 26&quot;/&gt;&lt;property id=&quot;20307&quot; value=&quot;533&quot;/&gt;&lt;/object&gt;&lt;object type=&quot;3&quot; unique_id=&quot;11530&quot;&gt;&lt;property id=&quot;20148&quot; value=&quot;5&quot;/&gt;&lt;property id=&quot;20300&quot; value=&quot;Slide 27&quot;/&gt;&lt;property id=&quot;20307&quot; value=&quot;534&quot;/&gt;&lt;/object&gt;&lt;object type=&quot;3&quot; unique_id=&quot;11531&quot;&gt;&lt;property id=&quot;20148&quot; value=&quot;5&quot;/&gt;&lt;property id=&quot;20300&quot; value=&quot;Slide 28&quot;/&gt;&lt;property id=&quot;20307&quot; value=&quot;569&quot;/&gt;&lt;/object&gt;&lt;object type=&quot;3&quot; unique_id=&quot;11532&quot;&gt;&lt;property id=&quot;20148&quot; value=&quot;5&quot;/&gt;&lt;property id=&quot;20300&quot; value=&quot;Slide 29&quot;/&gt;&lt;property id=&quot;20307&quot; value=&quot;528&quot;/&gt;&lt;/object&gt;&lt;object type=&quot;3&quot; unique_id=&quot;11533&quot;&gt;&lt;property id=&quot;20148&quot; value=&quot;5&quot;/&gt;&lt;property id=&quot;20300&quot; value=&quot;Slide 30&quot;/&gt;&lt;property id=&quot;20307&quot; value=&quot;532&quot;/&gt;&lt;/object&gt;&lt;object type=&quot;3&quot; unique_id=&quot;11534&quot;&gt;&lt;property id=&quot;20148&quot; value=&quot;5&quot;/&gt;&lt;property id=&quot;20300&quot; value=&quot;Slide 31&quot;/&gt;&lt;property id=&quot;20307&quot; value=&quot;603&quot;/&gt;&lt;/object&gt;&lt;object type=&quot;3&quot; unique_id=&quot;11535&quot;&gt;&lt;property id=&quot;20148&quot; value=&quot;5&quot;/&gt;&lt;property id=&quot;20300&quot; value=&quot;Slide 32&quot;/&gt;&lt;property id=&quot;20307&quot; value=&quot;604&quot;/&gt;&lt;/object&gt;&lt;object type=&quot;3&quot; unique_id=&quot;11536&quot;&gt;&lt;property id=&quot;20148&quot; value=&quot;5&quot;/&gt;&lt;property id=&quot;20300&quot; value=&quot;Slide 33&quot;/&gt;&lt;property id=&quot;20307&quot; value=&quot;535&quot;/&gt;&lt;/object&gt;&lt;object type=&quot;3&quot; unique_id=&quot;11537&quot;&gt;&lt;property id=&quot;20148&quot; value=&quot;5&quot;/&gt;&lt;property id=&quot;20300&quot; value=&quot;Slide 34&quot;/&gt;&lt;property id=&quot;20307&quot; value=&quot;605&quot;/&gt;&lt;/object&gt;&lt;object type=&quot;3&quot; unique_id=&quot;11538&quot;&gt;&lt;property id=&quot;20148&quot; value=&quot;5&quot;/&gt;&lt;property id=&quot;20300&quot; value=&quot;Slide 36&quot;/&gt;&lt;property id=&quot;20307&quot; value=&quot;415&quot;/&gt;&lt;/object&gt;&lt;object type=&quot;3&quot; unique_id=&quot;11540&quot;&gt;&lt;property id=&quot;20148&quot; value=&quot;5&quot;/&gt;&lt;property id=&quot;20300&quot; value=&quot;Slide 37&quot;/&gt;&lt;property id=&quot;20307&quot; value=&quot;537&quot;/&gt;&lt;/object&gt;&lt;object type=&quot;3&quot; unique_id=&quot;11541&quot;&gt;&lt;property id=&quot;20148&quot; value=&quot;5&quot;/&gt;&lt;property id=&quot;20300&quot; value=&quot;Slide 38&quot;/&gt;&lt;property id=&quot;20307&quot; value=&quot;538&quot;/&gt;&lt;/object&gt;&lt;object type=&quot;3&quot; unique_id=&quot;11542&quot;&gt;&lt;property id=&quot;20148&quot; value=&quot;5&quot;/&gt;&lt;property id=&quot;20300&quot; value=&quot;Slide 39&quot;/&gt;&lt;property id=&quot;20307&quot; value=&quot;540&quot;/&gt;&lt;/object&gt;&lt;object type=&quot;3&quot; unique_id=&quot;11543&quot;&gt;&lt;property id=&quot;20148&quot; value=&quot;5&quot;/&gt;&lt;property id=&quot;20300&quot; value=&quot;Slide 40&quot;/&gt;&lt;property id=&quot;20307&quot; value=&quot;606&quot;/&gt;&lt;/object&gt;&lt;object type=&quot;3&quot; unique_id=&quot;11544&quot;&gt;&lt;property id=&quot;20148&quot; value=&quot;5&quot;/&gt;&lt;property id=&quot;20300&quot; value=&quot;Slide 41&quot;/&gt;&lt;property id=&quot;20307&quot; value=&quot;570&quot;/&gt;&lt;/object&gt;&lt;object type=&quot;3&quot; unique_id=&quot;11545&quot;&gt;&lt;property id=&quot;20148&quot; value=&quot;5&quot;/&gt;&lt;property id=&quot;20300&quot; value=&quot;Slide 42&quot;/&gt;&lt;property id=&quot;20307&quot; value=&quot;541&quot;/&gt;&lt;/object&gt;&lt;object type=&quot;3&quot; unique_id=&quot;11546&quot;&gt;&lt;property id=&quot;20148&quot; value=&quot;5&quot;/&gt;&lt;property id=&quot;20300&quot; value=&quot;Slide 43&quot;/&gt;&lt;property id=&quot;20307&quot; value=&quot;542&quot;/&gt;&lt;/object&gt;&lt;object type=&quot;3&quot; unique_id=&quot;11547&quot;&gt;&lt;property id=&quot;20148&quot; value=&quot;5&quot;/&gt;&lt;property id=&quot;20300&quot; value=&quot;Slide 44&quot;/&gt;&lt;property id=&quot;20307&quot; value=&quot;544&quot;/&gt;&lt;/object&gt;&lt;object type=&quot;3&quot; unique_id=&quot;11548&quot;&gt;&lt;property id=&quot;20148&quot; value=&quot;5&quot;/&gt;&lt;property id=&quot;20300&quot; value=&quot;Slide 45&quot;/&gt;&lt;property id=&quot;20307&quot; value=&quot;607&quot;/&gt;&lt;/object&gt;&lt;object type=&quot;3&quot; unique_id=&quot;11549&quot;&gt;&lt;property id=&quot;20148&quot; value=&quot;5&quot;/&gt;&lt;property id=&quot;20300&quot; value=&quot;Slide 47&quot;/&gt;&lt;property id=&quot;20307&quot; value=&quot;571&quot;/&gt;&lt;/object&gt;&lt;object type=&quot;3&quot; unique_id=&quot;11550&quot;&gt;&lt;property id=&quot;20148&quot; value=&quot;5&quot;/&gt;&lt;property id=&quot;20300&quot; value=&quot;Slide 48&quot;/&gt;&lt;property id=&quot;20307&quot; value=&quot;545&quot;/&gt;&lt;/object&gt;&lt;object type=&quot;3&quot; unique_id=&quot;11551&quot;&gt;&lt;property id=&quot;20148&quot; value=&quot;5&quot;/&gt;&lt;property id=&quot;20300&quot; value=&quot;Slide 49&quot;/&gt;&lt;property id=&quot;20307&quot; value=&quot;546&quot;/&gt;&lt;/object&gt;&lt;object type=&quot;3&quot; unique_id=&quot;11553&quot;&gt;&lt;property id=&quot;20148&quot; value=&quot;5&quot;/&gt;&lt;property id=&quot;20300&quot; value=&quot;Slide 50&quot;/&gt;&lt;property id=&quot;20307&quot; value=&quot;548&quot;/&gt;&lt;/object&gt;&lt;object type=&quot;3&quot; unique_id=&quot;11554&quot;&gt;&lt;property id=&quot;20148&quot; value=&quot;5&quot;/&gt;&lt;property id=&quot;20300&quot; value=&quot;Slide 51&quot;/&gt;&lt;property id=&quot;20307&quot; value=&quot;608&quot;/&gt;&lt;/object&gt;&lt;object type=&quot;3&quot; unique_id=&quot;11555&quot;&gt;&lt;property id=&quot;20148&quot; value=&quot;5&quot;/&gt;&lt;property id=&quot;20300&quot; value=&quot;Slide 53&quot;/&gt;&lt;property id=&quot;20307&quot; value=&quot;572&quot;/&gt;&lt;/object&gt;&lt;object type=&quot;3&quot; unique_id=&quot;11556&quot;&gt;&lt;property id=&quot;20148&quot; value=&quot;5&quot;/&gt;&lt;property id=&quot;20300&quot; value=&quot;Slide 54&quot;/&gt;&lt;property id=&quot;20307&quot; value=&quot;549&quot;/&gt;&lt;/object&gt;&lt;object type=&quot;3&quot; unique_id=&quot;11557&quot;&gt;&lt;property id=&quot;20148&quot; value=&quot;5&quot;/&gt;&lt;property id=&quot;20300&quot; value=&quot;Slide 55&quot;/&gt;&lt;property id=&quot;20307&quot; value=&quot;550&quot;/&gt;&lt;/object&gt;&lt;object type=&quot;3&quot; unique_id=&quot;11559&quot;&gt;&lt;property id=&quot;20148&quot; value=&quot;5&quot;/&gt;&lt;property id=&quot;20300&quot; value=&quot;Slide 56&quot;/&gt;&lt;property id=&quot;20307&quot; value=&quot;552&quot;/&gt;&lt;/object&gt;&lt;object type=&quot;3&quot; unique_id=&quot;11560&quot;&gt;&lt;property id=&quot;20148&quot; value=&quot;5&quot;/&gt;&lt;property id=&quot;20300&quot; value=&quot;Slide 57&quot;/&gt;&lt;property id=&quot;20307&quot; value=&quot;609&quot;/&gt;&lt;/object&gt;&lt;object type=&quot;3&quot; unique_id=&quot;11561&quot;&gt;&lt;property id=&quot;20148&quot; value=&quot;5&quot;/&gt;&lt;property id=&quot;20300&quot; value=&quot;Slide 58&quot;/&gt;&lt;property id=&quot;20307&quot; value=&quot;573&quot;/&gt;&lt;/object&gt;&lt;object type=&quot;3&quot; unique_id=&quot;11562&quot;&gt;&lt;property id=&quot;20148&quot; value=&quot;5&quot;/&gt;&lt;property id=&quot;20300&quot; value=&quot;Slide 59&quot;/&gt;&lt;property id=&quot;20307&quot; value=&quot;553&quot;/&gt;&lt;/object&gt;&lt;object type=&quot;3&quot; unique_id=&quot;11563&quot;&gt;&lt;property id=&quot;20148&quot; value=&quot;5&quot;/&gt;&lt;property id=&quot;20300&quot; value=&quot;Slide 60&quot;/&gt;&lt;property id=&quot;20307&quot; value=&quot;554&quot;/&gt;&lt;/object&gt;&lt;object type=&quot;3&quot; unique_id=&quot;11565&quot;&gt;&lt;property id=&quot;20148&quot; value=&quot;5&quot;/&gt;&lt;property id=&quot;20300&quot; value=&quot;Slide 61&quot;/&gt;&lt;property id=&quot;20307&quot; value=&quot;556&quot;/&gt;&lt;/object&gt;&lt;object type=&quot;3&quot; unique_id=&quot;11566&quot;&gt;&lt;property id=&quot;20148&quot; value=&quot;5&quot;/&gt;&lt;property id=&quot;20300&quot; value=&quot;Slide 64&quot;/&gt;&lt;property id=&quot;20307&quot; value=&quot;574&quot;/&gt;&lt;/object&gt;&lt;object type=&quot;3&quot; unique_id=&quot;11567&quot;&gt;&lt;property id=&quot;20148&quot; value=&quot;5&quot;/&gt;&lt;property id=&quot;20300&quot; value=&quot;Slide 65&quot;/&gt;&lt;property id=&quot;20307&quot; value=&quot;557&quot;/&gt;&lt;/object&gt;&lt;object type=&quot;3&quot; unique_id=&quot;11569&quot;&gt;&lt;property id=&quot;20148&quot; value=&quot;5&quot;/&gt;&lt;property id=&quot;20300&quot; value=&quot;Slide 66&quot;/&gt;&lt;property id=&quot;20307&quot; value=&quot;559&quot;/&gt;&lt;/object&gt;&lt;object type=&quot;3&quot; unique_id=&quot;11576&quot;&gt;&lt;property id=&quot;20148&quot; value=&quot;5&quot;/&gt;&lt;property id=&quot;20300&quot; value=&quot;Slide 67&quot;/&gt;&lt;property id=&quot;20307&quot; value=&quot;566&quot;/&gt;&lt;/object&gt;&lt;object type=&quot;3&quot; unique_id=&quot;11578&quot;&gt;&lt;property id=&quot;20148&quot; value=&quot;5&quot;/&gt;&lt;property id=&quot;20300&quot; value=&quot;Slide 70&quot;/&gt;&lt;property id=&quot;20307&quot; value=&quot;575&quot;/&gt;&lt;/object&gt;&lt;object type=&quot;3&quot; unique_id=&quot;11580&quot;&gt;&lt;property id=&quot;20148&quot; value=&quot;5&quot;/&gt;&lt;property id=&quot;20300&quot; value=&quot;Slide 73&quot;/&gt;&lt;property id=&quot;20307&quot; value=&quot;442&quot;/&gt;&lt;/object&gt;&lt;object type=&quot;3&quot; unique_id=&quot;11582&quot;&gt;&lt;property id=&quot;20148&quot; value=&quot;5&quot;/&gt;&lt;property id=&quot;20300&quot; value=&quot;Slide 74&quot;/&gt;&lt;property id=&quot;20307&quot; value=&quot;443&quot;/&gt;&lt;/object&gt;&lt;object type=&quot;3&quot; unique_id=&quot;11583&quot;&gt;&lt;property id=&quot;20148&quot; value=&quot;5&quot;/&gt;&lt;property id=&quot;20300&quot; value=&quot;Slide 75&quot;/&gt;&lt;property id=&quot;20307&quot; value=&quot;444&quot;/&gt;&lt;/object&gt;&lt;object type=&quot;3&quot; unique_id=&quot;11585&quot;&gt;&lt;property id=&quot;20148&quot; value=&quot;5&quot;/&gt;&lt;property id=&quot;20300&quot; value=&quot;Slide 76&quot;/&gt;&lt;property id=&quot;20307&quot; value=&quot;445&quot;/&gt;&lt;/object&gt;&lt;object type=&quot;3&quot; unique_id=&quot;11588&quot;&gt;&lt;property id=&quot;20148&quot; value=&quot;5&quot;/&gt;&lt;property id=&quot;20300&quot; value=&quot;Slide 78&quot;/&gt;&lt;property id=&quot;20307&quot; value=&quot;446&quot;/&gt;&lt;/object&gt;&lt;object type=&quot;3&quot; unique_id=&quot;11590&quot;&gt;&lt;property id=&quot;20148&quot; value=&quot;5&quot;/&gt;&lt;property id=&quot;20300&quot; value=&quot;Slide 79&quot;/&gt;&lt;property id=&quot;20307&quot; value=&quot;447&quot;/&gt;&lt;/object&gt;&lt;object type=&quot;3&quot; unique_id=&quot;11592&quot;&gt;&lt;property id=&quot;20148&quot; value=&quot;5&quot;/&gt;&lt;property id=&quot;20300&quot; value=&quot;Slide 80&quot;/&gt;&lt;property id=&quot;20307&quot; value=&quot;448&quot;/&gt;&lt;/object&gt;&lt;object type=&quot;3&quot; unique_id=&quot;11595&quot;&gt;&lt;property id=&quot;20148&quot; value=&quot;5&quot;/&gt;&lt;property id=&quot;20300&quot; value=&quot;Slide 81&quot;/&gt;&lt;property id=&quot;20307&quot; value=&quot;589&quot;/&gt;&lt;/object&gt;&lt;object type=&quot;3&quot; unique_id=&quot;11596&quot;&gt;&lt;property id=&quot;20148&quot; value=&quot;5&quot;/&gt;&lt;property id=&quot;20300&quot; value=&quot;Slide 83&quot;/&gt;&lt;property id=&quot;20307&quot; value=&quot;466&quot;/&gt;&lt;/object&gt;&lt;object type=&quot;3&quot; unique_id=&quot;11598&quot;&gt;&lt;property id=&quot;20148&quot; value=&quot;5&quot;/&gt;&lt;property id=&quot;20300&quot; value=&quot;Slide 84&quot;/&gt;&lt;property id=&quot;20307&quot; value=&quot;467&quot;/&gt;&lt;/object&gt;&lt;object type=&quot;3&quot; unique_id=&quot;11600&quot;&gt;&lt;property id=&quot;20148&quot; value=&quot;5&quot;/&gt;&lt;property id=&quot;20300&quot; value=&quot;Slide 85&quot;/&gt;&lt;property id=&quot;20307&quot; value=&quot;471&quot;/&gt;&lt;/object&gt;&lt;object type=&quot;3&quot; unique_id=&quot;11602&quot;&gt;&lt;property id=&quot;20148&quot; value=&quot;5&quot;/&gt;&lt;property id=&quot;20300&quot; value=&quot;Slide 86&quot;/&gt;&lt;property id=&quot;20307&quot; value=&quot;472&quot;/&gt;&lt;/object&gt;&lt;object type=&quot;3&quot; unique_id=&quot;11604&quot;&gt;&lt;property id=&quot;20148&quot; value=&quot;5&quot;/&gt;&lt;property id=&quot;20300&quot; value=&quot;Slide 87&quot;/&gt;&lt;property id=&quot;20307&quot; value=&quot;476&quot;/&gt;&lt;/object&gt;&lt;object type=&quot;3&quot; unique_id=&quot;11606&quot;&gt;&lt;property id=&quot;20148&quot; value=&quot;5&quot;/&gt;&lt;property id=&quot;20300&quot; value=&quot;Slide 88&quot;/&gt;&lt;property id=&quot;20307&quot; value=&quot;477&quot;/&gt;&lt;/object&gt;&lt;object type=&quot;3&quot; unique_id=&quot;11609&quot;&gt;&lt;property id=&quot;20148&quot; value=&quot;5&quot;/&gt;&lt;property id=&quot;20300&quot; value=&quot;Slide 89&quot;/&gt;&lt;property id=&quot;20307&quot; value=&quot;599&quot;/&gt;&lt;/object&gt;&lt;object type=&quot;3&quot; unique_id=&quot;11610&quot;&gt;&lt;property id=&quot;20148&quot; value=&quot;5&quot;/&gt;&lt;property id=&quot;20300&quot; value=&quot;Slide 90&quot;/&gt;&lt;property id=&quot;20307&quot; value=&quot;480&quot;/&gt;&lt;/object&gt;&lt;object type=&quot;3&quot; unique_id=&quot;11612&quot;&gt;&lt;property id=&quot;20148&quot; value=&quot;5&quot;/&gt;&lt;property id=&quot;20300&quot; value=&quot;Slide 91&quot;/&gt;&lt;property id=&quot;20307&quot; value=&quot;481&quot;/&gt;&lt;/object&gt;&lt;object type=&quot;3&quot; unique_id=&quot;11614&quot;&gt;&lt;property id=&quot;20148&quot; value=&quot;5&quot;/&gt;&lt;property id=&quot;20300&quot; value=&quot;Slide 92&quot;/&gt;&lt;property id=&quot;20307&quot; value=&quot;482&quot;/&gt;&lt;/object&gt;&lt;object type=&quot;3&quot; unique_id=&quot;11616&quot;&gt;&lt;property id=&quot;20148&quot; value=&quot;5&quot;/&gt;&lt;property id=&quot;20300&quot; value=&quot;Slide 93&quot;/&gt;&lt;property id=&quot;20307&quot; value=&quot;496&quot;/&gt;&lt;/object&gt;&lt;object type=&quot;3&quot; unique_id=&quot;14657&quot;&gt;&lt;property id=&quot;20148&quot; value=&quot;5&quot;/&gt;&lt;property id=&quot;20300&quot; value=&quot;Slide 62&quot;/&gt;&lt;property id=&quot;20307&quot; value=&quot;610&quot;/&gt;&lt;/object&gt;&lt;object type=&quot;3&quot; unique_id=&quot;14659&quot;&gt;&lt;property id=&quot;20148&quot; value=&quot;5&quot;/&gt;&lt;property id=&quot;20300&quot; value=&quot;Slide 24&quot;/&gt;&lt;property id=&quot;20307&quot; value=&quot;611&quot;/&gt;&lt;/object&gt;&lt;object type=&quot;3&quot; unique_id=&quot;18939&quot;&gt;&lt;property id=&quot;20148&quot; value=&quot;5&quot;/&gt;&lt;property id=&quot;20300&quot; value=&quot;Slide 21&quot;/&gt;&lt;property id=&quot;20307&quot; value=&quot;612&quot;/&gt;&lt;/object&gt;&lt;object type=&quot;3&quot; unique_id=&quot;19037&quot;&gt;&lt;property id=&quot;20148&quot; value=&quot;5&quot;/&gt;&lt;property id=&quot;20300&quot; value=&quot;Slide 46&quot;/&gt;&lt;property id=&quot;20307&quot; value=&quot;613&quot;/&gt;&lt;/object&gt;&lt;object type=&quot;3&quot; unique_id=&quot;20000&quot;&gt;&lt;property id=&quot;20148&quot; value=&quot;5&quot;/&gt;&lt;property id=&quot;20300&quot; value=&quot;Slide 52&quot;/&gt;&lt;property id=&quot;20307&quot; value=&quot;614&quot;/&gt;&lt;/object&gt;&lt;object type=&quot;3&quot; unique_id=&quot;21054&quot;&gt;&lt;property id=&quot;20148&quot; value=&quot;5&quot;/&gt;&lt;property id=&quot;20300&quot; value=&quot;Slide 35&quot;/&gt;&lt;property id=&quot;20307&quot; value=&quot;615&quot;/&gt;&lt;/object&gt;&lt;object type=&quot;3&quot; unique_id=&quot;21911&quot;&gt;&lt;property id=&quot;20148&quot; value=&quot;5&quot;/&gt;&lt;property id=&quot;20300&quot; value=&quot;Slide 63&quot;/&gt;&lt;property id=&quot;20307&quot; value=&quot;616&quot;/&gt;&lt;/object&gt;&lt;object type=&quot;3&quot; unique_id=&quot;24090&quot;&gt;&lt;property id=&quot;20148&quot; value=&quot;5&quot;/&gt;&lt;property id=&quot;20300&quot; value=&quot;Slide 68&quot;/&gt;&lt;property id=&quot;20307&quot; value=&quot;617&quot;/&gt;&lt;/object&gt;&lt;object type=&quot;3&quot; unique_id=&quot;25136&quot;&gt;&lt;property id=&quot;20148&quot; value=&quot;5&quot;/&gt;&lt;property id=&quot;20300&quot; value=&quot;Slide 69&quot;/&gt;&lt;property id=&quot;20307&quot; value=&quot;618&quot;/&gt;&lt;/object&gt;&lt;/object&gt;&lt;object type=&quot;8&quot; unique_id=&quot;10008&quot;&gt;&lt;/object&gt;&lt;/object&gt;&lt;/database&gt;"/>
  <p:tag name="SECTOMILLISECCONVERTED" val="1"/>
  <p:tag name="ARTICULATE_PROJECT_OPEN" val="0"/>
</p:tagLst>
</file>

<file path=ppt/theme/theme1.xml><?xml version="1.0" encoding="utf-8"?>
<a:theme xmlns:a="http://schemas.openxmlformats.org/drawingml/2006/main" name="Storyboard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5345</TotalTime>
  <Words>9</Words>
  <Application>Microsoft Office PowerPoint</Application>
  <PresentationFormat>Letter Paper (8.5x11 in)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Storyboard Master</vt:lpstr>
      <vt:lpstr>PowerPoint Presentation</vt:lpstr>
    </vt:vector>
  </TitlesOfParts>
  <Company>Acer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Terminix SMT Training</dc:title>
  <dc:subject>HR Audit</dc:subject>
  <dc:creator>Jackie Van Nice</dc:creator>
  <cp:lastModifiedBy>Jackie Van Nice</cp:lastModifiedBy>
  <cp:revision>951</cp:revision>
  <dcterms:created xsi:type="dcterms:W3CDTF">2009-06-29T01:40:26Z</dcterms:created>
  <dcterms:modified xsi:type="dcterms:W3CDTF">2014-08-25T18:28:25Z</dcterms:modified>
</cp:coreProperties>
</file>