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724A1-70CA-48B4-9985-698D55CAC884}" v="4" dt="2020-09-07T12:39:22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EFEF-BDED-4318-8423-50FD88B52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8AFAD-4D28-4177-8B18-3AF63FAB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2621D-EE35-435D-B8D5-D3E6042B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03E-1235-455C-9D56-901B37F6DA28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AFA9-3D08-49AD-93D9-35C51741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E4D0A-2864-4494-B8CC-9BB2D846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84F-5378-437D-BD8E-2220CB3CB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1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A8B9-A0DE-48F1-81BC-0A95715C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87EEB-25C4-4C9A-8A04-09DFCAE1D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5FC4-C8CB-407C-A38A-025F17CA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03E-1235-455C-9D56-901B37F6DA28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ED6E-85C0-4970-9E17-AF215E5F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30926-CAD6-468D-A0DE-D9001484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84F-5378-437D-BD8E-2220CB3CB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40D57-F8E4-4027-831C-40492FA7B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A7720-1712-4396-8B57-5A5F8DFEF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976E0-C68E-4AAA-82D6-2606FC82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03E-1235-455C-9D56-901B37F6DA28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94420-F830-4F0F-B989-F4F496E4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CB7D-FF4F-4731-BEAF-B699B2B0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84F-5378-437D-BD8E-2220CB3CB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94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E1C2-4005-4DC9-9F01-1F592750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E64B-15FF-4439-8C3A-071BAD60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CD52-6CD6-442B-83E5-382FA93D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03E-1235-455C-9D56-901B37F6DA28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6C7F-4C9F-429C-9B38-2B4CE513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F4A17-4254-4FEB-80EA-D3EABBCF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84F-5378-437D-BD8E-2220CB3CB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51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0C520-12C7-41C0-9F81-5F5A3CB5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D499F-13CD-4672-8458-D1068CF8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06DD-25E2-4F07-9390-1FB1153B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03E-1235-455C-9D56-901B37F6DA28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CCFC-91D1-48B2-9149-4F2E5F78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7084A-1360-47F8-A4C5-2D9DB6A6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84F-5378-437D-BD8E-2220CB3CB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0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5260-8C52-427D-8BDD-52AF728F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762B-92C0-44E9-9CA4-464460208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9E220-2E0C-42FE-9174-64A7624ED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B14CD-1B6C-47CB-8D5E-8334B0AB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03E-1235-455C-9D56-901B37F6DA28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B7D98-D92E-4820-AF9E-FA34DF42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169FE-1D42-4FAA-9264-43B8B91E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84F-5378-437D-BD8E-2220CB3CB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7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487E-045A-4780-B428-FA953F9E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32597-8488-448D-83AE-BDD185B4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4BB56-BC7F-41AF-B70B-3FEF2C28D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18A45-10CA-48BB-AB23-65CAE679A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DE3F6-1058-4A82-81EA-75CD2359F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4DF33-CA50-4757-AB13-C015B425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03E-1235-455C-9D56-901B37F6DA28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09CC0-F5AB-4E89-AFAD-4EE3199C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49FCC-7EC8-408F-9CA2-563E6A8D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84F-5378-437D-BD8E-2220CB3CB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6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E7D6-BC56-4ABA-BA85-83894D68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5D4BB-B133-4350-8DC8-38F5439B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03E-1235-455C-9D56-901B37F6DA28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D3EBD-25AA-4C9C-A72A-36AF9EA5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48BFE-D86A-4F68-9C44-0AA41BF3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84F-5378-437D-BD8E-2220CB3CB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3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95D37-664F-4617-91D5-2A277C46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03E-1235-455C-9D56-901B37F6DA28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85A9C-2DBF-4ACE-BB6F-80071CF7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0A93-E0DD-4F6E-BD1C-7F7F5E55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84F-5378-437D-BD8E-2220CB3CB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91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CD0A-EFED-4457-9582-98CFD4F7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56183-32B1-40E7-819F-1B5E479A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09849-62F2-4E17-9A5C-CF6A20AB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356FE-10E2-475F-8E2F-BF157C20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03E-1235-455C-9D56-901B37F6DA28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141FA-2AD0-4BE2-8C9C-AB64BD85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A1240-3B16-4448-B74B-9DD22272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84F-5378-437D-BD8E-2220CB3CB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4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99CC-E3E2-46D1-8D36-796C4E13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68E0B-DEE7-47B3-BC36-CC7EE7BC9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E8A3-19EB-40CC-8F16-453E1FDE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CAB76-A678-4ECC-8EB0-66E2F9F8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203E-1235-455C-9D56-901B37F6DA28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ED1E2-6D6C-4020-BF1D-A575D91F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3C02E-5A32-457E-9F32-138E8F39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D84F-5378-437D-BD8E-2220CB3CB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49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182CE-8E40-4511-8EBE-D4A080EC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76B77-32CE-4D5A-8B7F-1A0E833C1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1CB49-69F9-4C3D-9EEE-FAB08DA37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D203E-1235-455C-9D56-901B37F6DA28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2D1D-53A9-4226-A95C-998ABA133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9B1A-D54E-432C-B385-5EA7FF4C0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D84F-5378-437D-BD8E-2220CB3CB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0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3">
            <a:extLst>
              <a:ext uri="{FF2B5EF4-FFF2-40B4-BE49-F238E27FC236}">
                <a16:creationId xmlns:a16="http://schemas.microsoft.com/office/drawing/2014/main" id="{D461EF45-E826-4489-93B6-C97321B002ED}"/>
              </a:ext>
            </a:extLst>
          </p:cNvPr>
          <p:cNvGrpSpPr/>
          <p:nvPr/>
        </p:nvGrpSpPr>
        <p:grpSpPr>
          <a:xfrm>
            <a:off x="1211742" y="1298097"/>
            <a:ext cx="1188248" cy="1202293"/>
            <a:chOff x="1211742" y="1298097"/>
            <a:chExt cx="1188248" cy="1202293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202C505-04E6-4DBE-8772-14EF6FEE7354}"/>
                </a:ext>
              </a:extLst>
            </p:cNvPr>
            <p:cNvSpPr/>
            <p:nvPr/>
          </p:nvSpPr>
          <p:spPr>
            <a:xfrm>
              <a:off x="1521048" y="1341691"/>
              <a:ext cx="637639" cy="1092208"/>
            </a:xfrm>
            <a:custGeom>
              <a:avLst/>
              <a:gdLst>
                <a:gd name="connsiteX0" fmla="*/ 0 w 637639"/>
                <a:gd name="connsiteY0" fmla="*/ 1092208 h 1092208"/>
                <a:gd name="connsiteX1" fmla="*/ 198179 w 637639"/>
                <a:gd name="connsiteY1" fmla="*/ 778943 h 1092208"/>
                <a:gd name="connsiteX2" fmla="*/ 91536 w 637639"/>
                <a:gd name="connsiteY2" fmla="*/ 750060 h 1092208"/>
                <a:gd name="connsiteX3" fmla="*/ 306600 w 637639"/>
                <a:gd name="connsiteY3" fmla="*/ 482118 h 1092208"/>
                <a:gd name="connsiteX4" fmla="*/ 162187 w 637639"/>
                <a:gd name="connsiteY4" fmla="*/ 482118 h 1092208"/>
                <a:gd name="connsiteX5" fmla="*/ 637640 w 637639"/>
                <a:gd name="connsiteY5" fmla="*/ 0 h 1092208"/>
                <a:gd name="connsiteX6" fmla="*/ 418576 w 637639"/>
                <a:gd name="connsiteY6" fmla="*/ 339927 h 1092208"/>
                <a:gd name="connsiteX7" fmla="*/ 557657 w 637639"/>
                <a:gd name="connsiteY7" fmla="*/ 360367 h 1092208"/>
                <a:gd name="connsiteX8" fmla="*/ 339927 w 637639"/>
                <a:gd name="connsiteY8" fmla="*/ 630530 h 1092208"/>
                <a:gd name="connsiteX9" fmla="*/ 455457 w 637639"/>
                <a:gd name="connsiteY9" fmla="*/ 636307 h 1092208"/>
                <a:gd name="connsiteX10" fmla="*/ 0 w 637639"/>
                <a:gd name="connsiteY10" fmla="*/ 1092208 h 109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7639" h="1092208">
                  <a:moveTo>
                    <a:pt x="0" y="1092208"/>
                  </a:moveTo>
                  <a:cubicBezTo>
                    <a:pt x="40880" y="1027333"/>
                    <a:pt x="119085" y="903805"/>
                    <a:pt x="198179" y="778943"/>
                  </a:cubicBezTo>
                  <a:cubicBezTo>
                    <a:pt x="166631" y="748727"/>
                    <a:pt x="125306" y="778498"/>
                    <a:pt x="91536" y="750060"/>
                  </a:cubicBezTo>
                  <a:cubicBezTo>
                    <a:pt x="160410" y="664301"/>
                    <a:pt x="228839" y="578986"/>
                    <a:pt x="306600" y="482118"/>
                  </a:cubicBezTo>
                  <a:cubicBezTo>
                    <a:pt x="246169" y="482118"/>
                    <a:pt x="199512" y="482118"/>
                    <a:pt x="162187" y="482118"/>
                  </a:cubicBezTo>
                  <a:cubicBezTo>
                    <a:pt x="331040" y="310599"/>
                    <a:pt x="501225" y="138192"/>
                    <a:pt x="637640" y="0"/>
                  </a:cubicBezTo>
                  <a:cubicBezTo>
                    <a:pt x="584318" y="83093"/>
                    <a:pt x="503002" y="208844"/>
                    <a:pt x="418576" y="339927"/>
                  </a:cubicBezTo>
                  <a:cubicBezTo>
                    <a:pt x="464344" y="360811"/>
                    <a:pt x="509668" y="339482"/>
                    <a:pt x="557657" y="360367"/>
                  </a:cubicBezTo>
                  <a:cubicBezTo>
                    <a:pt x="486117" y="449236"/>
                    <a:pt x="417243" y="534551"/>
                    <a:pt x="339927" y="630530"/>
                  </a:cubicBezTo>
                  <a:cubicBezTo>
                    <a:pt x="391027" y="633196"/>
                    <a:pt x="429685" y="634974"/>
                    <a:pt x="455457" y="636307"/>
                  </a:cubicBezTo>
                  <a:cubicBezTo>
                    <a:pt x="291937" y="800271"/>
                    <a:pt x="122640" y="969568"/>
                    <a:pt x="0" y="1092208"/>
                  </a:cubicBezTo>
                  <a:close/>
                </a:path>
              </a:pathLst>
            </a:custGeom>
            <a:grpFill/>
            <a:ln w="4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8EA12C4-95D8-4CF2-A8C9-A71CB22701B7}"/>
                </a:ext>
              </a:extLst>
            </p:cNvPr>
            <p:cNvSpPr/>
            <p:nvPr/>
          </p:nvSpPr>
          <p:spPr>
            <a:xfrm>
              <a:off x="1211742" y="1298097"/>
              <a:ext cx="822527" cy="1094032"/>
            </a:xfrm>
            <a:custGeom>
              <a:avLst/>
              <a:gdLst>
                <a:gd name="connsiteX0" fmla="*/ 822528 w 822527"/>
                <a:gd name="connsiteY0" fmla="*/ 51592 h 1094032"/>
                <a:gd name="connsiteX1" fmla="*/ 734547 w 822527"/>
                <a:gd name="connsiteY1" fmla="*/ 71143 h 1094032"/>
                <a:gd name="connsiteX2" fmla="*/ 63137 w 822527"/>
                <a:gd name="connsiteY2" fmla="*/ 489719 h 1094032"/>
                <a:gd name="connsiteX3" fmla="*/ 232878 w 822527"/>
                <a:gd name="connsiteY3" fmla="*/ 1010495 h 1094032"/>
                <a:gd name="connsiteX4" fmla="*/ 283978 w 822527"/>
                <a:gd name="connsiteY4" fmla="*/ 1054042 h 1094032"/>
                <a:gd name="connsiteX5" fmla="*/ 266648 w 822527"/>
                <a:gd name="connsiteY5" fmla="*/ 1094033 h 1094032"/>
                <a:gd name="connsiteX6" fmla="*/ 62248 w 822527"/>
                <a:gd name="connsiteY6" fmla="*/ 331531 h 1094032"/>
                <a:gd name="connsiteX7" fmla="*/ 822528 w 822527"/>
                <a:gd name="connsiteY7" fmla="*/ 51592 h 1094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2527" h="1094032">
                  <a:moveTo>
                    <a:pt x="822528" y="51592"/>
                  </a:moveTo>
                  <a:cubicBezTo>
                    <a:pt x="797644" y="106691"/>
                    <a:pt x="763430" y="78253"/>
                    <a:pt x="734547" y="71143"/>
                  </a:cubicBezTo>
                  <a:cubicBezTo>
                    <a:pt x="427947" y="-7507"/>
                    <a:pt x="125790" y="177342"/>
                    <a:pt x="63137" y="489719"/>
                  </a:cubicBezTo>
                  <a:cubicBezTo>
                    <a:pt x="22256" y="693231"/>
                    <a:pt x="82688" y="868304"/>
                    <a:pt x="232878" y="1010495"/>
                  </a:cubicBezTo>
                  <a:cubicBezTo>
                    <a:pt x="249763" y="1026492"/>
                    <a:pt x="267981" y="1040267"/>
                    <a:pt x="283978" y="1054042"/>
                  </a:cubicBezTo>
                  <a:cubicBezTo>
                    <a:pt x="290199" y="1074926"/>
                    <a:pt x="280423" y="1085590"/>
                    <a:pt x="266648" y="1094033"/>
                  </a:cubicBezTo>
                  <a:cubicBezTo>
                    <a:pt x="21368" y="958507"/>
                    <a:pt x="-73723" y="602584"/>
                    <a:pt x="62248" y="331531"/>
                  </a:cubicBezTo>
                  <a:cubicBezTo>
                    <a:pt x="205328" y="47148"/>
                    <a:pt x="546143" y="-79047"/>
                    <a:pt x="822528" y="51592"/>
                  </a:cubicBezTo>
                  <a:close/>
                </a:path>
              </a:pathLst>
            </a:custGeom>
            <a:grpFill/>
            <a:ln w="4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4BD09A5-9F05-4922-AA4A-AC25D2B7DC89}"/>
                </a:ext>
              </a:extLst>
            </p:cNvPr>
            <p:cNvSpPr/>
            <p:nvPr/>
          </p:nvSpPr>
          <p:spPr>
            <a:xfrm>
              <a:off x="1619249" y="1430116"/>
              <a:ext cx="780741" cy="1070274"/>
            </a:xfrm>
            <a:custGeom>
              <a:avLst/>
              <a:gdLst>
                <a:gd name="connsiteX0" fmla="*/ 0 w 780741"/>
                <a:gd name="connsiteY0" fmla="*/ 1029111 h 1070274"/>
                <a:gd name="connsiteX1" fmla="*/ 82204 w 780741"/>
                <a:gd name="connsiteY1" fmla="*/ 1007782 h 1070274"/>
                <a:gd name="connsiteX2" fmla="*/ 698071 w 780741"/>
                <a:gd name="connsiteY2" fmla="*/ 647416 h 1070274"/>
                <a:gd name="connsiteX3" fmla="*/ 579430 w 780741"/>
                <a:gd name="connsiteY3" fmla="*/ 91980 h 1070274"/>
                <a:gd name="connsiteX4" fmla="*/ 527886 w 780741"/>
                <a:gd name="connsiteY4" fmla="*/ 47545 h 1070274"/>
                <a:gd name="connsiteX5" fmla="*/ 553214 w 780741"/>
                <a:gd name="connsiteY5" fmla="*/ 0 h 1070274"/>
                <a:gd name="connsiteX6" fmla="*/ 735397 w 780741"/>
                <a:gd name="connsiteY6" fmla="*/ 239504 h 1070274"/>
                <a:gd name="connsiteX7" fmla="*/ 595871 w 780741"/>
                <a:gd name="connsiteY7" fmla="*/ 904693 h 1070274"/>
                <a:gd name="connsiteX8" fmla="*/ 0 w 780741"/>
                <a:gd name="connsiteY8" fmla="*/ 1029111 h 107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0741" h="1070274">
                  <a:moveTo>
                    <a:pt x="0" y="1029111"/>
                  </a:moveTo>
                  <a:cubicBezTo>
                    <a:pt x="17330" y="981566"/>
                    <a:pt x="51100" y="1002006"/>
                    <a:pt x="82204" y="1007782"/>
                  </a:cubicBezTo>
                  <a:cubicBezTo>
                    <a:pt x="349702" y="1058882"/>
                    <a:pt x="612756" y="906915"/>
                    <a:pt x="698071" y="647416"/>
                  </a:cubicBezTo>
                  <a:cubicBezTo>
                    <a:pt x="766057" y="440794"/>
                    <a:pt x="723399" y="254167"/>
                    <a:pt x="579430" y="91980"/>
                  </a:cubicBezTo>
                  <a:cubicBezTo>
                    <a:pt x="562545" y="72873"/>
                    <a:pt x="541216" y="58654"/>
                    <a:pt x="527886" y="47545"/>
                  </a:cubicBezTo>
                  <a:cubicBezTo>
                    <a:pt x="527886" y="21329"/>
                    <a:pt x="536328" y="11997"/>
                    <a:pt x="553214" y="0"/>
                  </a:cubicBezTo>
                  <a:cubicBezTo>
                    <a:pt x="637640" y="60431"/>
                    <a:pt x="694961" y="143525"/>
                    <a:pt x="735397" y="239504"/>
                  </a:cubicBezTo>
                  <a:cubicBezTo>
                    <a:pt x="830487" y="466566"/>
                    <a:pt x="772277" y="733175"/>
                    <a:pt x="595871" y="904693"/>
                  </a:cubicBezTo>
                  <a:cubicBezTo>
                    <a:pt x="415910" y="1079322"/>
                    <a:pt x="132416" y="1106872"/>
                    <a:pt x="0" y="1029111"/>
                  </a:cubicBezTo>
                  <a:close/>
                </a:path>
              </a:pathLst>
            </a:custGeom>
            <a:grpFill/>
            <a:ln w="4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0" name="Graphic 8">
            <a:extLst>
              <a:ext uri="{FF2B5EF4-FFF2-40B4-BE49-F238E27FC236}">
                <a16:creationId xmlns:a16="http://schemas.microsoft.com/office/drawing/2014/main" id="{13048DB7-AC0F-44A0-B1BC-5DC44DD26DAD}"/>
              </a:ext>
            </a:extLst>
          </p:cNvPr>
          <p:cNvSpPr/>
          <p:nvPr/>
        </p:nvSpPr>
        <p:spPr>
          <a:xfrm>
            <a:off x="2918772" y="1688419"/>
            <a:ext cx="1664970" cy="555215"/>
          </a:xfrm>
          <a:custGeom>
            <a:avLst/>
            <a:gdLst>
              <a:gd name="connsiteX0" fmla="*/ 1207770 w 1664970"/>
              <a:gd name="connsiteY0" fmla="*/ 550201 h 555215"/>
              <a:gd name="connsiteX1" fmla="*/ 1201103 w 1664970"/>
              <a:gd name="connsiteY1" fmla="*/ 511149 h 555215"/>
              <a:gd name="connsiteX2" fmla="*/ 468630 w 1664970"/>
              <a:gd name="connsiteY2" fmla="*/ 511149 h 555215"/>
              <a:gd name="connsiteX3" fmla="*/ 455295 w 1664970"/>
              <a:gd name="connsiteY3" fmla="*/ 550201 h 555215"/>
              <a:gd name="connsiteX4" fmla="*/ 424815 w 1664970"/>
              <a:gd name="connsiteY4" fmla="*/ 554011 h 555215"/>
              <a:gd name="connsiteX5" fmla="*/ 108585 w 1664970"/>
              <a:gd name="connsiteY5" fmla="*/ 554011 h 555215"/>
              <a:gd name="connsiteX6" fmla="*/ 0 w 1664970"/>
              <a:gd name="connsiteY6" fmla="*/ 447331 h 555215"/>
              <a:gd name="connsiteX7" fmla="*/ 0 w 1664970"/>
              <a:gd name="connsiteY7" fmla="*/ 110146 h 555215"/>
              <a:gd name="connsiteX8" fmla="*/ 108585 w 1664970"/>
              <a:gd name="connsiteY8" fmla="*/ 609 h 555215"/>
              <a:gd name="connsiteX9" fmla="*/ 421958 w 1664970"/>
              <a:gd name="connsiteY9" fmla="*/ 609 h 555215"/>
              <a:gd name="connsiteX10" fmla="*/ 453390 w 1664970"/>
              <a:gd name="connsiteY10" fmla="*/ 4419 h 555215"/>
              <a:gd name="connsiteX11" fmla="*/ 465773 w 1664970"/>
              <a:gd name="connsiteY11" fmla="*/ 43471 h 555215"/>
              <a:gd name="connsiteX12" fmla="*/ 1198245 w 1664970"/>
              <a:gd name="connsiteY12" fmla="*/ 43471 h 555215"/>
              <a:gd name="connsiteX13" fmla="*/ 1211580 w 1664970"/>
              <a:gd name="connsiteY13" fmla="*/ 4419 h 555215"/>
              <a:gd name="connsiteX14" fmla="*/ 1243013 w 1664970"/>
              <a:gd name="connsiteY14" fmla="*/ 1561 h 555215"/>
              <a:gd name="connsiteX15" fmla="*/ 1556385 w 1664970"/>
              <a:gd name="connsiteY15" fmla="*/ 1561 h 555215"/>
              <a:gd name="connsiteX16" fmla="*/ 1664970 w 1664970"/>
              <a:gd name="connsiteY16" fmla="*/ 111099 h 555215"/>
              <a:gd name="connsiteX17" fmla="*/ 1664970 w 1664970"/>
              <a:gd name="connsiteY17" fmla="*/ 444474 h 555215"/>
              <a:gd name="connsiteX18" fmla="*/ 1553528 w 1664970"/>
              <a:gd name="connsiteY18" fmla="*/ 554964 h 555215"/>
              <a:gd name="connsiteX19" fmla="*/ 1240155 w 1664970"/>
              <a:gd name="connsiteY19" fmla="*/ 554964 h 555215"/>
              <a:gd name="connsiteX20" fmla="*/ 1207770 w 1664970"/>
              <a:gd name="connsiteY20" fmla="*/ 550201 h 555215"/>
              <a:gd name="connsiteX21" fmla="*/ 464820 w 1664970"/>
              <a:gd name="connsiteY21" fmla="*/ 416851 h 555215"/>
              <a:gd name="connsiteX22" fmla="*/ 1202055 w 1664970"/>
              <a:gd name="connsiteY22" fmla="*/ 416851 h 555215"/>
              <a:gd name="connsiteX23" fmla="*/ 1200150 w 1664970"/>
              <a:gd name="connsiteY23" fmla="*/ 329221 h 555215"/>
              <a:gd name="connsiteX24" fmla="*/ 464820 w 1664970"/>
              <a:gd name="connsiteY24" fmla="*/ 329221 h 555215"/>
              <a:gd name="connsiteX25" fmla="*/ 464820 w 1664970"/>
              <a:gd name="connsiteY25" fmla="*/ 416851 h 555215"/>
              <a:gd name="connsiteX26" fmla="*/ 463868 w 1664970"/>
              <a:gd name="connsiteY26" fmla="*/ 227304 h 555215"/>
              <a:gd name="connsiteX27" fmla="*/ 1200150 w 1664970"/>
              <a:gd name="connsiteY27" fmla="*/ 227304 h 555215"/>
              <a:gd name="connsiteX28" fmla="*/ 1199198 w 1664970"/>
              <a:gd name="connsiteY28" fmla="*/ 140626 h 555215"/>
              <a:gd name="connsiteX29" fmla="*/ 462915 w 1664970"/>
              <a:gd name="connsiteY29" fmla="*/ 140626 h 555215"/>
              <a:gd name="connsiteX30" fmla="*/ 463868 w 1664970"/>
              <a:gd name="connsiteY30" fmla="*/ 227304 h 555215"/>
              <a:gd name="connsiteX31" fmla="*/ 321945 w 1664970"/>
              <a:gd name="connsiteY31" fmla="*/ 416851 h 555215"/>
              <a:gd name="connsiteX32" fmla="*/ 321945 w 1664970"/>
              <a:gd name="connsiteY32" fmla="*/ 138721 h 555215"/>
              <a:gd name="connsiteX33" fmla="*/ 139065 w 1664970"/>
              <a:gd name="connsiteY33" fmla="*/ 138721 h 555215"/>
              <a:gd name="connsiteX34" fmla="*/ 139065 w 1664970"/>
              <a:gd name="connsiteY34" fmla="*/ 417804 h 555215"/>
              <a:gd name="connsiteX35" fmla="*/ 321945 w 1664970"/>
              <a:gd name="connsiteY35" fmla="*/ 416851 h 555215"/>
              <a:gd name="connsiteX36" fmla="*/ 1342073 w 1664970"/>
              <a:gd name="connsiteY36" fmla="*/ 418756 h 555215"/>
              <a:gd name="connsiteX37" fmla="*/ 1525905 w 1664970"/>
              <a:gd name="connsiteY37" fmla="*/ 416851 h 555215"/>
              <a:gd name="connsiteX38" fmla="*/ 1525905 w 1664970"/>
              <a:gd name="connsiteY38" fmla="*/ 140626 h 555215"/>
              <a:gd name="connsiteX39" fmla="*/ 1342073 w 1664970"/>
              <a:gd name="connsiteY39" fmla="*/ 140626 h 555215"/>
              <a:gd name="connsiteX40" fmla="*/ 1342073 w 1664970"/>
              <a:gd name="connsiteY40" fmla="*/ 418756 h 555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664970" h="555215">
                <a:moveTo>
                  <a:pt x="1207770" y="550201"/>
                </a:moveTo>
                <a:cubicBezTo>
                  <a:pt x="1205865" y="537819"/>
                  <a:pt x="1203960" y="526389"/>
                  <a:pt x="1201103" y="511149"/>
                </a:cubicBezTo>
                <a:cubicBezTo>
                  <a:pt x="956310" y="511149"/>
                  <a:pt x="711518" y="511149"/>
                  <a:pt x="468630" y="511149"/>
                </a:cubicBezTo>
                <a:cubicBezTo>
                  <a:pt x="455295" y="522579"/>
                  <a:pt x="464820" y="538771"/>
                  <a:pt x="455295" y="550201"/>
                </a:cubicBezTo>
                <a:cubicBezTo>
                  <a:pt x="446723" y="557821"/>
                  <a:pt x="435293" y="554011"/>
                  <a:pt x="424815" y="554011"/>
                </a:cubicBezTo>
                <a:cubicBezTo>
                  <a:pt x="319088" y="554011"/>
                  <a:pt x="214313" y="554011"/>
                  <a:pt x="108585" y="554011"/>
                </a:cubicBezTo>
                <a:cubicBezTo>
                  <a:pt x="32385" y="554964"/>
                  <a:pt x="0" y="522579"/>
                  <a:pt x="0" y="447331"/>
                </a:cubicBezTo>
                <a:cubicBezTo>
                  <a:pt x="0" y="334936"/>
                  <a:pt x="0" y="222541"/>
                  <a:pt x="0" y="110146"/>
                </a:cubicBezTo>
                <a:cubicBezTo>
                  <a:pt x="0" y="32041"/>
                  <a:pt x="30480" y="1561"/>
                  <a:pt x="108585" y="609"/>
                </a:cubicBezTo>
                <a:cubicBezTo>
                  <a:pt x="213360" y="609"/>
                  <a:pt x="317183" y="609"/>
                  <a:pt x="421958" y="609"/>
                </a:cubicBezTo>
                <a:cubicBezTo>
                  <a:pt x="432435" y="609"/>
                  <a:pt x="443865" y="-2249"/>
                  <a:pt x="453390" y="4419"/>
                </a:cubicBezTo>
                <a:cubicBezTo>
                  <a:pt x="463868" y="14896"/>
                  <a:pt x="456248" y="29184"/>
                  <a:pt x="465773" y="43471"/>
                </a:cubicBezTo>
                <a:cubicBezTo>
                  <a:pt x="708660" y="43471"/>
                  <a:pt x="953453" y="43471"/>
                  <a:pt x="1198245" y="43471"/>
                </a:cubicBezTo>
                <a:cubicBezTo>
                  <a:pt x="1208723" y="31089"/>
                  <a:pt x="1200150" y="14896"/>
                  <a:pt x="1211580" y="4419"/>
                </a:cubicBezTo>
                <a:cubicBezTo>
                  <a:pt x="1221105" y="-344"/>
                  <a:pt x="1232535" y="1561"/>
                  <a:pt x="1243013" y="1561"/>
                </a:cubicBezTo>
                <a:cubicBezTo>
                  <a:pt x="1347788" y="1561"/>
                  <a:pt x="1451610" y="1561"/>
                  <a:pt x="1556385" y="1561"/>
                </a:cubicBezTo>
                <a:cubicBezTo>
                  <a:pt x="1634490" y="1561"/>
                  <a:pt x="1664970" y="32994"/>
                  <a:pt x="1664970" y="111099"/>
                </a:cubicBezTo>
                <a:cubicBezTo>
                  <a:pt x="1664970" y="222541"/>
                  <a:pt x="1664970" y="333984"/>
                  <a:pt x="1664970" y="444474"/>
                </a:cubicBezTo>
                <a:cubicBezTo>
                  <a:pt x="1664970" y="524484"/>
                  <a:pt x="1633538" y="554964"/>
                  <a:pt x="1553528" y="554964"/>
                </a:cubicBezTo>
                <a:cubicBezTo>
                  <a:pt x="1448753" y="554964"/>
                  <a:pt x="1344930" y="554964"/>
                  <a:pt x="1240155" y="554964"/>
                </a:cubicBezTo>
                <a:cubicBezTo>
                  <a:pt x="1230630" y="554964"/>
                  <a:pt x="1221105" y="556869"/>
                  <a:pt x="1207770" y="550201"/>
                </a:cubicBezTo>
                <a:close/>
                <a:moveTo>
                  <a:pt x="464820" y="416851"/>
                </a:moveTo>
                <a:cubicBezTo>
                  <a:pt x="710565" y="416851"/>
                  <a:pt x="955358" y="416851"/>
                  <a:pt x="1202055" y="416851"/>
                </a:cubicBezTo>
                <a:cubicBezTo>
                  <a:pt x="1205865" y="385419"/>
                  <a:pt x="1207770" y="357796"/>
                  <a:pt x="1200150" y="329221"/>
                </a:cubicBezTo>
                <a:cubicBezTo>
                  <a:pt x="953453" y="329221"/>
                  <a:pt x="708660" y="329221"/>
                  <a:pt x="464820" y="329221"/>
                </a:cubicBezTo>
                <a:cubicBezTo>
                  <a:pt x="458153" y="360654"/>
                  <a:pt x="458153" y="384466"/>
                  <a:pt x="464820" y="416851"/>
                </a:cubicBezTo>
                <a:close/>
                <a:moveTo>
                  <a:pt x="463868" y="227304"/>
                </a:moveTo>
                <a:cubicBezTo>
                  <a:pt x="711518" y="227304"/>
                  <a:pt x="956310" y="227304"/>
                  <a:pt x="1200150" y="227304"/>
                </a:cubicBezTo>
                <a:cubicBezTo>
                  <a:pt x="1206818" y="194919"/>
                  <a:pt x="1206818" y="169201"/>
                  <a:pt x="1199198" y="140626"/>
                </a:cubicBezTo>
                <a:cubicBezTo>
                  <a:pt x="954405" y="140626"/>
                  <a:pt x="709613" y="140626"/>
                  <a:pt x="462915" y="140626"/>
                </a:cubicBezTo>
                <a:cubicBezTo>
                  <a:pt x="458153" y="170154"/>
                  <a:pt x="457200" y="197776"/>
                  <a:pt x="463868" y="227304"/>
                </a:cubicBezTo>
                <a:close/>
                <a:moveTo>
                  <a:pt x="321945" y="416851"/>
                </a:moveTo>
                <a:cubicBezTo>
                  <a:pt x="321945" y="322554"/>
                  <a:pt x="321945" y="232066"/>
                  <a:pt x="321945" y="138721"/>
                </a:cubicBezTo>
                <a:cubicBezTo>
                  <a:pt x="260033" y="135864"/>
                  <a:pt x="200978" y="134911"/>
                  <a:pt x="139065" y="138721"/>
                </a:cubicBezTo>
                <a:cubicBezTo>
                  <a:pt x="139065" y="233019"/>
                  <a:pt x="139065" y="323506"/>
                  <a:pt x="139065" y="417804"/>
                </a:cubicBezTo>
                <a:cubicBezTo>
                  <a:pt x="200978" y="419709"/>
                  <a:pt x="260033" y="421614"/>
                  <a:pt x="321945" y="416851"/>
                </a:cubicBezTo>
                <a:close/>
                <a:moveTo>
                  <a:pt x="1342073" y="418756"/>
                </a:moveTo>
                <a:cubicBezTo>
                  <a:pt x="1405890" y="419709"/>
                  <a:pt x="1463993" y="422566"/>
                  <a:pt x="1525905" y="416851"/>
                </a:cubicBezTo>
                <a:cubicBezTo>
                  <a:pt x="1525905" y="323506"/>
                  <a:pt x="1525905" y="233971"/>
                  <a:pt x="1525905" y="140626"/>
                </a:cubicBezTo>
                <a:cubicBezTo>
                  <a:pt x="1463040" y="140626"/>
                  <a:pt x="1403985" y="140626"/>
                  <a:pt x="1342073" y="140626"/>
                </a:cubicBezTo>
                <a:cubicBezTo>
                  <a:pt x="1342073" y="233019"/>
                  <a:pt x="1342073" y="322554"/>
                  <a:pt x="1342073" y="418756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2" name="Graphic 10">
            <a:extLst>
              <a:ext uri="{FF2B5EF4-FFF2-40B4-BE49-F238E27FC236}">
                <a16:creationId xmlns:a16="http://schemas.microsoft.com/office/drawing/2014/main" id="{A80B6DAF-5AF3-4E30-B8DB-5A7A5CF49B2B}"/>
              </a:ext>
            </a:extLst>
          </p:cNvPr>
          <p:cNvGrpSpPr/>
          <p:nvPr/>
        </p:nvGrpSpPr>
        <p:grpSpPr>
          <a:xfrm>
            <a:off x="5562600" y="1430116"/>
            <a:ext cx="1236979" cy="1236884"/>
            <a:chOff x="8229617" y="1211768"/>
            <a:chExt cx="1595043" cy="1594920"/>
          </a:xfrm>
          <a:solidFill>
            <a:srgbClr val="ED7D3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97FFABC-D360-452C-9309-D439B458A937}"/>
                </a:ext>
              </a:extLst>
            </p:cNvPr>
            <p:cNvSpPr/>
            <p:nvPr/>
          </p:nvSpPr>
          <p:spPr>
            <a:xfrm>
              <a:off x="8230571" y="1831850"/>
              <a:ext cx="1589627" cy="623673"/>
            </a:xfrm>
            <a:custGeom>
              <a:avLst/>
              <a:gdLst>
                <a:gd name="connsiteX0" fmla="*/ 2229 w 1589627"/>
                <a:gd name="connsiteY0" fmla="*/ 13998 h 623673"/>
                <a:gd name="connsiteX1" fmla="*/ 1589627 w 1589627"/>
                <a:gd name="connsiteY1" fmla="*/ 9197 h 623673"/>
                <a:gd name="connsiteX2" fmla="*/ 1589627 w 1589627"/>
                <a:gd name="connsiteY2" fmla="*/ 580469 h 623673"/>
                <a:gd name="connsiteX3" fmla="*/ 1548022 w 1589627"/>
                <a:gd name="connsiteY3" fmla="*/ 623674 h 623673"/>
                <a:gd name="connsiteX4" fmla="*/ 48635 w 1589627"/>
                <a:gd name="connsiteY4" fmla="*/ 623674 h 623673"/>
                <a:gd name="connsiteX5" fmla="*/ 3829 w 1589627"/>
                <a:gd name="connsiteY5" fmla="*/ 578868 h 623673"/>
                <a:gd name="connsiteX6" fmla="*/ 2229 w 1589627"/>
                <a:gd name="connsiteY6" fmla="*/ 13998 h 623673"/>
                <a:gd name="connsiteX7" fmla="*/ 391078 w 1589627"/>
                <a:gd name="connsiteY7" fmla="*/ 446052 h 623673"/>
                <a:gd name="connsiteX8" fmla="*/ 371875 w 1589627"/>
                <a:gd name="connsiteY8" fmla="*/ 159616 h 623673"/>
                <a:gd name="connsiteX9" fmla="*/ 344672 w 1589627"/>
                <a:gd name="connsiteY9" fmla="*/ 121211 h 623673"/>
                <a:gd name="connsiteX10" fmla="*/ 194253 w 1589627"/>
                <a:gd name="connsiteY10" fmla="*/ 134013 h 623673"/>
                <a:gd name="connsiteX11" fmla="*/ 194253 w 1589627"/>
                <a:gd name="connsiteY11" fmla="*/ 276431 h 623673"/>
                <a:gd name="connsiteX12" fmla="*/ 162249 w 1589627"/>
                <a:gd name="connsiteY12" fmla="*/ 318036 h 623673"/>
                <a:gd name="connsiteX13" fmla="*/ 163849 w 1589627"/>
                <a:gd name="connsiteY13" fmla="*/ 446052 h 623673"/>
                <a:gd name="connsiteX14" fmla="*/ 391078 w 1589627"/>
                <a:gd name="connsiteY14" fmla="*/ 446052 h 623673"/>
                <a:gd name="connsiteX15" fmla="*/ 1404004 w 1589627"/>
                <a:gd name="connsiteY15" fmla="*/ 279631 h 623673"/>
                <a:gd name="connsiteX16" fmla="*/ 1399204 w 1589627"/>
                <a:gd name="connsiteY16" fmla="*/ 135613 h 623673"/>
                <a:gd name="connsiteX17" fmla="*/ 1293590 w 1589627"/>
                <a:gd name="connsiteY17" fmla="*/ 114810 h 623673"/>
                <a:gd name="connsiteX18" fmla="*/ 1223182 w 1589627"/>
                <a:gd name="connsiteY18" fmla="*/ 185219 h 623673"/>
                <a:gd name="connsiteX19" fmla="*/ 1218381 w 1589627"/>
                <a:gd name="connsiteY19" fmla="*/ 273230 h 623673"/>
                <a:gd name="connsiteX20" fmla="*/ 1200779 w 1589627"/>
                <a:gd name="connsiteY20" fmla="*/ 444452 h 623673"/>
                <a:gd name="connsiteX21" fmla="*/ 1412005 w 1589627"/>
                <a:gd name="connsiteY21" fmla="*/ 466854 h 623673"/>
                <a:gd name="connsiteX22" fmla="*/ 1436008 w 1589627"/>
                <a:gd name="connsiteY22" fmla="*/ 318036 h 623673"/>
                <a:gd name="connsiteX23" fmla="*/ 1404004 w 1589627"/>
                <a:gd name="connsiteY23" fmla="*/ 279631 h 623673"/>
                <a:gd name="connsiteX24" fmla="*/ 451885 w 1589627"/>
                <a:gd name="connsiteY24" fmla="*/ 311635 h 623673"/>
                <a:gd name="connsiteX25" fmla="*/ 451885 w 1589627"/>
                <a:gd name="connsiteY25" fmla="*/ 378843 h 623673"/>
                <a:gd name="connsiteX26" fmla="*/ 455086 w 1589627"/>
                <a:gd name="connsiteY26" fmla="*/ 444452 h 623673"/>
                <a:gd name="connsiteX27" fmla="*/ 685514 w 1589627"/>
                <a:gd name="connsiteY27" fmla="*/ 439651 h 623673"/>
                <a:gd name="connsiteX28" fmla="*/ 685514 w 1589627"/>
                <a:gd name="connsiteY28" fmla="*/ 313235 h 623673"/>
                <a:gd name="connsiteX29" fmla="*/ 655111 w 1589627"/>
                <a:gd name="connsiteY29" fmla="*/ 276431 h 623673"/>
                <a:gd name="connsiteX30" fmla="*/ 647110 w 1589627"/>
                <a:gd name="connsiteY30" fmla="*/ 122811 h 623673"/>
                <a:gd name="connsiteX31" fmla="*/ 488690 w 1589627"/>
                <a:gd name="connsiteY31" fmla="*/ 130812 h 623673"/>
                <a:gd name="connsiteX32" fmla="*/ 482289 w 1589627"/>
                <a:gd name="connsiteY32" fmla="*/ 273230 h 623673"/>
                <a:gd name="connsiteX33" fmla="*/ 451885 w 1589627"/>
                <a:gd name="connsiteY33" fmla="*/ 311635 h 623673"/>
                <a:gd name="connsiteX34" fmla="*/ 1112768 w 1589627"/>
                <a:gd name="connsiteY34" fmla="*/ 273230 h 623673"/>
                <a:gd name="connsiteX35" fmla="*/ 1103167 w 1589627"/>
                <a:gd name="connsiteY35" fmla="*/ 126012 h 623673"/>
                <a:gd name="connsiteX36" fmla="*/ 944747 w 1589627"/>
                <a:gd name="connsiteY36" fmla="*/ 127612 h 623673"/>
                <a:gd name="connsiteX37" fmla="*/ 938346 w 1589627"/>
                <a:gd name="connsiteY37" fmla="*/ 276431 h 623673"/>
                <a:gd name="connsiteX38" fmla="*/ 909542 w 1589627"/>
                <a:gd name="connsiteY38" fmla="*/ 313235 h 623673"/>
                <a:gd name="connsiteX39" fmla="*/ 909542 w 1589627"/>
                <a:gd name="connsiteY39" fmla="*/ 442851 h 623673"/>
                <a:gd name="connsiteX40" fmla="*/ 1143172 w 1589627"/>
                <a:gd name="connsiteY40" fmla="*/ 438051 h 623673"/>
                <a:gd name="connsiteX41" fmla="*/ 1112768 w 1589627"/>
                <a:gd name="connsiteY41" fmla="*/ 273230 h 62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589627" h="623673">
                  <a:moveTo>
                    <a:pt x="2229" y="13998"/>
                  </a:moveTo>
                  <a:cubicBezTo>
                    <a:pt x="61436" y="-2004"/>
                    <a:pt x="1524019" y="-5205"/>
                    <a:pt x="1589627" y="9197"/>
                  </a:cubicBezTo>
                  <a:cubicBezTo>
                    <a:pt x="1589627" y="199621"/>
                    <a:pt x="1589627" y="391645"/>
                    <a:pt x="1589627" y="580469"/>
                  </a:cubicBezTo>
                  <a:cubicBezTo>
                    <a:pt x="1578426" y="599671"/>
                    <a:pt x="1564024" y="612473"/>
                    <a:pt x="1548022" y="623674"/>
                  </a:cubicBezTo>
                  <a:cubicBezTo>
                    <a:pt x="1048760" y="623674"/>
                    <a:pt x="546297" y="623674"/>
                    <a:pt x="48635" y="623674"/>
                  </a:cubicBezTo>
                  <a:cubicBezTo>
                    <a:pt x="31033" y="614073"/>
                    <a:pt x="19831" y="601271"/>
                    <a:pt x="3829" y="578868"/>
                  </a:cubicBezTo>
                  <a:cubicBezTo>
                    <a:pt x="-2572" y="394845"/>
                    <a:pt x="629" y="204422"/>
                    <a:pt x="2229" y="13998"/>
                  </a:cubicBezTo>
                  <a:close/>
                  <a:moveTo>
                    <a:pt x="391078" y="446052"/>
                  </a:moveTo>
                  <a:cubicBezTo>
                    <a:pt x="415081" y="343639"/>
                    <a:pt x="362274" y="254028"/>
                    <a:pt x="371875" y="159616"/>
                  </a:cubicBezTo>
                  <a:cubicBezTo>
                    <a:pt x="373475" y="142014"/>
                    <a:pt x="360674" y="124412"/>
                    <a:pt x="344672" y="121211"/>
                  </a:cubicBezTo>
                  <a:cubicBezTo>
                    <a:pt x="295066" y="110010"/>
                    <a:pt x="243859" y="102009"/>
                    <a:pt x="194253" y="134013"/>
                  </a:cubicBezTo>
                  <a:cubicBezTo>
                    <a:pt x="194253" y="183619"/>
                    <a:pt x="194253" y="230025"/>
                    <a:pt x="194253" y="276431"/>
                  </a:cubicBezTo>
                  <a:cubicBezTo>
                    <a:pt x="183052" y="292433"/>
                    <a:pt x="171850" y="305234"/>
                    <a:pt x="162249" y="318036"/>
                  </a:cubicBezTo>
                  <a:cubicBezTo>
                    <a:pt x="160649" y="361241"/>
                    <a:pt x="157448" y="404447"/>
                    <a:pt x="163849" y="446052"/>
                  </a:cubicBezTo>
                  <a:cubicBezTo>
                    <a:pt x="208655" y="482856"/>
                    <a:pt x="351073" y="482856"/>
                    <a:pt x="391078" y="446052"/>
                  </a:cubicBezTo>
                  <a:close/>
                  <a:moveTo>
                    <a:pt x="1404004" y="279631"/>
                  </a:moveTo>
                  <a:cubicBezTo>
                    <a:pt x="1399204" y="228425"/>
                    <a:pt x="1407205" y="180419"/>
                    <a:pt x="1399204" y="135613"/>
                  </a:cubicBezTo>
                  <a:cubicBezTo>
                    <a:pt x="1368800" y="102009"/>
                    <a:pt x="1328795" y="114810"/>
                    <a:pt x="1293590" y="114810"/>
                  </a:cubicBezTo>
                  <a:cubicBezTo>
                    <a:pt x="1240784" y="114810"/>
                    <a:pt x="1224782" y="132413"/>
                    <a:pt x="1223182" y="185219"/>
                  </a:cubicBezTo>
                  <a:cubicBezTo>
                    <a:pt x="1221581" y="215623"/>
                    <a:pt x="1231183" y="250827"/>
                    <a:pt x="1218381" y="273230"/>
                  </a:cubicBezTo>
                  <a:cubicBezTo>
                    <a:pt x="1186377" y="330837"/>
                    <a:pt x="1205579" y="390045"/>
                    <a:pt x="1200779" y="444452"/>
                  </a:cubicBezTo>
                  <a:cubicBezTo>
                    <a:pt x="1237583" y="476456"/>
                    <a:pt x="1295191" y="481256"/>
                    <a:pt x="1412005" y="466854"/>
                  </a:cubicBezTo>
                  <a:cubicBezTo>
                    <a:pt x="1456811" y="423649"/>
                    <a:pt x="1426407" y="366042"/>
                    <a:pt x="1436008" y="318036"/>
                  </a:cubicBezTo>
                  <a:cubicBezTo>
                    <a:pt x="1423207" y="302034"/>
                    <a:pt x="1413605" y="290832"/>
                    <a:pt x="1404004" y="279631"/>
                  </a:cubicBezTo>
                  <a:close/>
                  <a:moveTo>
                    <a:pt x="451885" y="311635"/>
                  </a:moveTo>
                  <a:cubicBezTo>
                    <a:pt x="451885" y="334038"/>
                    <a:pt x="451885" y="356441"/>
                    <a:pt x="451885" y="378843"/>
                  </a:cubicBezTo>
                  <a:cubicBezTo>
                    <a:pt x="451885" y="401246"/>
                    <a:pt x="448685" y="423649"/>
                    <a:pt x="455086" y="444452"/>
                  </a:cubicBezTo>
                  <a:cubicBezTo>
                    <a:pt x="499891" y="486057"/>
                    <a:pt x="643909" y="482856"/>
                    <a:pt x="685514" y="439651"/>
                  </a:cubicBezTo>
                  <a:cubicBezTo>
                    <a:pt x="685514" y="398046"/>
                    <a:pt x="685514" y="354840"/>
                    <a:pt x="685514" y="313235"/>
                  </a:cubicBezTo>
                  <a:cubicBezTo>
                    <a:pt x="674313" y="300434"/>
                    <a:pt x="664712" y="287632"/>
                    <a:pt x="655111" y="276431"/>
                  </a:cubicBezTo>
                  <a:cubicBezTo>
                    <a:pt x="650310" y="225224"/>
                    <a:pt x="659911" y="177218"/>
                    <a:pt x="647110" y="122811"/>
                  </a:cubicBezTo>
                  <a:cubicBezTo>
                    <a:pt x="592703" y="111610"/>
                    <a:pt x="539896" y="102009"/>
                    <a:pt x="488690" y="130812"/>
                  </a:cubicBezTo>
                  <a:cubicBezTo>
                    <a:pt x="479089" y="180419"/>
                    <a:pt x="487090" y="226824"/>
                    <a:pt x="482289" y="273230"/>
                  </a:cubicBezTo>
                  <a:cubicBezTo>
                    <a:pt x="480689" y="289232"/>
                    <a:pt x="458286" y="289232"/>
                    <a:pt x="451885" y="311635"/>
                  </a:cubicBezTo>
                  <a:close/>
                  <a:moveTo>
                    <a:pt x="1112768" y="273230"/>
                  </a:moveTo>
                  <a:cubicBezTo>
                    <a:pt x="1106367" y="222024"/>
                    <a:pt x="1117568" y="175618"/>
                    <a:pt x="1103167" y="126012"/>
                  </a:cubicBezTo>
                  <a:cubicBezTo>
                    <a:pt x="1048760" y="106809"/>
                    <a:pt x="997553" y="105209"/>
                    <a:pt x="944747" y="127612"/>
                  </a:cubicBezTo>
                  <a:cubicBezTo>
                    <a:pt x="935146" y="180419"/>
                    <a:pt x="944747" y="228425"/>
                    <a:pt x="938346" y="276431"/>
                  </a:cubicBezTo>
                  <a:cubicBezTo>
                    <a:pt x="928745" y="289232"/>
                    <a:pt x="917543" y="302034"/>
                    <a:pt x="909542" y="313235"/>
                  </a:cubicBezTo>
                  <a:cubicBezTo>
                    <a:pt x="909542" y="358041"/>
                    <a:pt x="909542" y="401246"/>
                    <a:pt x="909542" y="442851"/>
                  </a:cubicBezTo>
                  <a:cubicBezTo>
                    <a:pt x="955948" y="484457"/>
                    <a:pt x="1101566" y="482856"/>
                    <a:pt x="1143172" y="438051"/>
                  </a:cubicBezTo>
                  <a:cubicBezTo>
                    <a:pt x="1131970" y="385244"/>
                    <a:pt x="1167175" y="321236"/>
                    <a:pt x="1112768" y="273230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ADCFC25-C596-4879-A78B-BAC45F39E119}"/>
                </a:ext>
              </a:extLst>
            </p:cNvPr>
            <p:cNvSpPr/>
            <p:nvPr/>
          </p:nvSpPr>
          <p:spPr>
            <a:xfrm>
              <a:off x="8229617" y="1561012"/>
              <a:ext cx="1595043" cy="217359"/>
            </a:xfrm>
            <a:custGeom>
              <a:avLst/>
              <a:gdLst>
                <a:gd name="connsiteX0" fmla="*/ 4783 w 1595043"/>
                <a:gd name="connsiteY0" fmla="*/ 208026 h 217359"/>
                <a:gd name="connsiteX1" fmla="*/ 46388 w 1595043"/>
                <a:gd name="connsiteY1" fmla="*/ 0 h 217359"/>
                <a:gd name="connsiteX2" fmla="*/ 1547376 w 1595043"/>
                <a:gd name="connsiteY2" fmla="*/ 0 h 217359"/>
                <a:gd name="connsiteX3" fmla="*/ 1585780 w 1595043"/>
                <a:gd name="connsiteY3" fmla="*/ 35204 h 217359"/>
                <a:gd name="connsiteX4" fmla="*/ 1592181 w 1595043"/>
                <a:gd name="connsiteY4" fmla="*/ 204826 h 217359"/>
                <a:gd name="connsiteX5" fmla="*/ 4783 w 1595043"/>
                <a:gd name="connsiteY5" fmla="*/ 208026 h 217359"/>
                <a:gd name="connsiteX6" fmla="*/ 726473 w 1595043"/>
                <a:gd name="connsiteY6" fmla="*/ 156820 h 217359"/>
                <a:gd name="connsiteX7" fmla="*/ 723273 w 1595043"/>
                <a:gd name="connsiteY7" fmla="*/ 102413 h 217359"/>
                <a:gd name="connsiteX8" fmla="*/ 574454 w 1595043"/>
                <a:gd name="connsiteY8" fmla="*/ 107213 h 217359"/>
                <a:gd name="connsiteX9" fmla="*/ 580855 w 1595043"/>
                <a:gd name="connsiteY9" fmla="*/ 156820 h 217359"/>
                <a:gd name="connsiteX10" fmla="*/ 726473 w 1595043"/>
                <a:gd name="connsiteY10" fmla="*/ 156820 h 217359"/>
                <a:gd name="connsiteX11" fmla="*/ 464040 w 1595043"/>
                <a:gd name="connsiteY11" fmla="*/ 142418 h 217359"/>
                <a:gd name="connsiteX12" fmla="*/ 344025 w 1595043"/>
                <a:gd name="connsiteY12" fmla="*/ 102413 h 217359"/>
                <a:gd name="connsiteX13" fmla="*/ 280017 w 1595043"/>
                <a:gd name="connsiteY13" fmla="*/ 139217 h 217359"/>
                <a:gd name="connsiteX14" fmla="*/ 464040 w 1595043"/>
                <a:gd name="connsiteY14" fmla="*/ 142418 h 217359"/>
                <a:gd name="connsiteX15" fmla="*/ 1131324 w 1595043"/>
                <a:gd name="connsiteY15" fmla="*/ 145618 h 217359"/>
                <a:gd name="connsiteX16" fmla="*/ 1316947 w 1595043"/>
                <a:gd name="connsiteY16" fmla="*/ 148819 h 217359"/>
                <a:gd name="connsiteX17" fmla="*/ 1252939 w 1595043"/>
                <a:gd name="connsiteY17" fmla="*/ 102413 h 217359"/>
                <a:gd name="connsiteX18" fmla="*/ 1131324 w 1595043"/>
                <a:gd name="connsiteY18" fmla="*/ 145618 h 217359"/>
                <a:gd name="connsiteX19" fmla="*/ 1017709 w 1595043"/>
                <a:gd name="connsiteY19" fmla="*/ 156820 h 217359"/>
                <a:gd name="connsiteX20" fmla="*/ 1019310 w 1595043"/>
                <a:gd name="connsiteY20" fmla="*/ 105613 h 217359"/>
                <a:gd name="connsiteX21" fmla="*/ 867291 w 1595043"/>
                <a:gd name="connsiteY21" fmla="*/ 105613 h 217359"/>
                <a:gd name="connsiteX22" fmla="*/ 872091 w 1595043"/>
                <a:gd name="connsiteY22" fmla="*/ 156820 h 217359"/>
                <a:gd name="connsiteX23" fmla="*/ 1017709 w 1595043"/>
                <a:gd name="connsiteY23" fmla="*/ 156820 h 21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95043" h="217359">
                  <a:moveTo>
                    <a:pt x="4783" y="208026"/>
                  </a:moveTo>
                  <a:cubicBezTo>
                    <a:pt x="-6419" y="72009"/>
                    <a:pt x="-18" y="43205"/>
                    <a:pt x="46388" y="0"/>
                  </a:cubicBezTo>
                  <a:cubicBezTo>
                    <a:pt x="545650" y="0"/>
                    <a:pt x="1046513" y="0"/>
                    <a:pt x="1547376" y="0"/>
                  </a:cubicBezTo>
                  <a:cubicBezTo>
                    <a:pt x="1563378" y="6401"/>
                    <a:pt x="1574579" y="19202"/>
                    <a:pt x="1585780" y="35204"/>
                  </a:cubicBezTo>
                  <a:cubicBezTo>
                    <a:pt x="1598582" y="89611"/>
                    <a:pt x="1595382" y="147218"/>
                    <a:pt x="1592181" y="204826"/>
                  </a:cubicBezTo>
                  <a:cubicBezTo>
                    <a:pt x="1555377" y="219227"/>
                    <a:pt x="75192" y="222428"/>
                    <a:pt x="4783" y="208026"/>
                  </a:cubicBezTo>
                  <a:close/>
                  <a:moveTo>
                    <a:pt x="726473" y="156820"/>
                  </a:moveTo>
                  <a:cubicBezTo>
                    <a:pt x="745675" y="137617"/>
                    <a:pt x="745675" y="121615"/>
                    <a:pt x="723273" y="102413"/>
                  </a:cubicBezTo>
                  <a:cubicBezTo>
                    <a:pt x="675267" y="102413"/>
                    <a:pt x="624060" y="96012"/>
                    <a:pt x="574454" y="107213"/>
                  </a:cubicBezTo>
                  <a:cubicBezTo>
                    <a:pt x="564853" y="126416"/>
                    <a:pt x="563253" y="140818"/>
                    <a:pt x="580855" y="156820"/>
                  </a:cubicBezTo>
                  <a:cubicBezTo>
                    <a:pt x="627261" y="160020"/>
                    <a:pt x="675267" y="160020"/>
                    <a:pt x="726473" y="156820"/>
                  </a:cubicBezTo>
                  <a:close/>
                  <a:moveTo>
                    <a:pt x="464040" y="142418"/>
                  </a:moveTo>
                  <a:cubicBezTo>
                    <a:pt x="436837" y="78410"/>
                    <a:pt x="384030" y="108814"/>
                    <a:pt x="344025" y="102413"/>
                  </a:cubicBezTo>
                  <a:cubicBezTo>
                    <a:pt x="315222" y="97612"/>
                    <a:pt x="283218" y="99212"/>
                    <a:pt x="280017" y="139217"/>
                  </a:cubicBezTo>
                  <a:cubicBezTo>
                    <a:pt x="320022" y="163220"/>
                    <a:pt x="404833" y="166421"/>
                    <a:pt x="464040" y="142418"/>
                  </a:cubicBezTo>
                  <a:close/>
                  <a:moveTo>
                    <a:pt x="1131324" y="145618"/>
                  </a:moveTo>
                  <a:cubicBezTo>
                    <a:pt x="1198532" y="164821"/>
                    <a:pt x="1256139" y="163220"/>
                    <a:pt x="1316947" y="148819"/>
                  </a:cubicBezTo>
                  <a:cubicBezTo>
                    <a:pt x="1315347" y="96012"/>
                    <a:pt x="1280142" y="99212"/>
                    <a:pt x="1252939" y="102413"/>
                  </a:cubicBezTo>
                  <a:cubicBezTo>
                    <a:pt x="1214534" y="107213"/>
                    <a:pt x="1160127" y="80010"/>
                    <a:pt x="1131324" y="145618"/>
                  </a:cubicBezTo>
                  <a:close/>
                  <a:moveTo>
                    <a:pt x="1017709" y="156820"/>
                  </a:moveTo>
                  <a:cubicBezTo>
                    <a:pt x="1028911" y="139217"/>
                    <a:pt x="1030511" y="124816"/>
                    <a:pt x="1019310" y="105613"/>
                  </a:cubicBezTo>
                  <a:cubicBezTo>
                    <a:pt x="968103" y="99212"/>
                    <a:pt x="915297" y="99212"/>
                    <a:pt x="867291" y="105613"/>
                  </a:cubicBezTo>
                  <a:cubicBezTo>
                    <a:pt x="852889" y="128016"/>
                    <a:pt x="852889" y="142418"/>
                    <a:pt x="872091" y="156820"/>
                  </a:cubicBezTo>
                  <a:cubicBezTo>
                    <a:pt x="918497" y="161620"/>
                    <a:pt x="966503" y="158420"/>
                    <a:pt x="1017709" y="156820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D73D59-EF89-488C-96A9-CFA56329F609}"/>
                </a:ext>
              </a:extLst>
            </p:cNvPr>
            <p:cNvSpPr/>
            <p:nvPr/>
          </p:nvSpPr>
          <p:spPr>
            <a:xfrm>
              <a:off x="8402421" y="1211768"/>
              <a:ext cx="585673" cy="275634"/>
            </a:xfrm>
            <a:custGeom>
              <a:avLst/>
              <a:gdLst>
                <a:gd name="connsiteX0" fmla="*/ 473659 w 585673"/>
                <a:gd name="connsiteY0" fmla="*/ 275634 h 275634"/>
                <a:gd name="connsiteX1" fmla="*/ 513664 w 585673"/>
                <a:gd name="connsiteY1" fmla="*/ 221228 h 275634"/>
                <a:gd name="connsiteX2" fmla="*/ 393649 w 585673"/>
                <a:gd name="connsiteY2" fmla="*/ 114014 h 275634"/>
                <a:gd name="connsiteX3" fmla="*/ 331241 w 585673"/>
                <a:gd name="connsiteY3" fmla="*/ 194024 h 275634"/>
                <a:gd name="connsiteX4" fmla="*/ 372847 w 585673"/>
                <a:gd name="connsiteY4" fmla="*/ 270834 h 275634"/>
                <a:gd name="connsiteX5" fmla="*/ 249631 w 585673"/>
                <a:gd name="connsiteY5" fmla="*/ 270834 h 275634"/>
                <a:gd name="connsiteX6" fmla="*/ 289636 w 585673"/>
                <a:gd name="connsiteY6" fmla="*/ 197225 h 275634"/>
                <a:gd name="connsiteX7" fmla="*/ 249631 w 585673"/>
                <a:gd name="connsiteY7" fmla="*/ 126816 h 275634"/>
                <a:gd name="connsiteX8" fmla="*/ 131216 w 585673"/>
                <a:gd name="connsiteY8" fmla="*/ 134817 h 275634"/>
                <a:gd name="connsiteX9" fmla="*/ 140818 w 585673"/>
                <a:gd name="connsiteY9" fmla="*/ 270834 h 275634"/>
                <a:gd name="connsiteX10" fmla="*/ 0 w 585673"/>
                <a:gd name="connsiteY10" fmla="*/ 269234 h 275634"/>
                <a:gd name="connsiteX11" fmla="*/ 0 w 585673"/>
                <a:gd name="connsiteY11" fmla="*/ 2000 h 275634"/>
                <a:gd name="connsiteX12" fmla="*/ 585673 w 585673"/>
                <a:gd name="connsiteY12" fmla="*/ 400 h 275634"/>
                <a:gd name="connsiteX13" fmla="*/ 585673 w 585673"/>
                <a:gd name="connsiteY13" fmla="*/ 269234 h 275634"/>
                <a:gd name="connsiteX14" fmla="*/ 473659 w 585673"/>
                <a:gd name="connsiteY14" fmla="*/ 275634 h 275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5673" h="275634">
                  <a:moveTo>
                    <a:pt x="473659" y="275634"/>
                  </a:moveTo>
                  <a:cubicBezTo>
                    <a:pt x="491261" y="251631"/>
                    <a:pt x="502463" y="235629"/>
                    <a:pt x="513664" y="221228"/>
                  </a:cubicBezTo>
                  <a:cubicBezTo>
                    <a:pt x="516865" y="131616"/>
                    <a:pt x="489661" y="107613"/>
                    <a:pt x="393649" y="114014"/>
                  </a:cubicBezTo>
                  <a:cubicBezTo>
                    <a:pt x="358445" y="130016"/>
                    <a:pt x="342443" y="160420"/>
                    <a:pt x="331241" y="194024"/>
                  </a:cubicBezTo>
                  <a:cubicBezTo>
                    <a:pt x="334442" y="222828"/>
                    <a:pt x="356845" y="243630"/>
                    <a:pt x="372847" y="270834"/>
                  </a:cubicBezTo>
                  <a:cubicBezTo>
                    <a:pt x="331241" y="270834"/>
                    <a:pt x="292837" y="270834"/>
                    <a:pt x="249631" y="270834"/>
                  </a:cubicBezTo>
                  <a:cubicBezTo>
                    <a:pt x="260833" y="243630"/>
                    <a:pt x="291236" y="229229"/>
                    <a:pt x="289636" y="197225"/>
                  </a:cubicBezTo>
                  <a:cubicBezTo>
                    <a:pt x="288036" y="166821"/>
                    <a:pt x="273634" y="144418"/>
                    <a:pt x="249631" y="126816"/>
                  </a:cubicBezTo>
                  <a:cubicBezTo>
                    <a:pt x="217627" y="101213"/>
                    <a:pt x="158420" y="106013"/>
                    <a:pt x="131216" y="134817"/>
                  </a:cubicBezTo>
                  <a:cubicBezTo>
                    <a:pt x="94412" y="171621"/>
                    <a:pt x="96012" y="202025"/>
                    <a:pt x="140818" y="270834"/>
                  </a:cubicBezTo>
                  <a:cubicBezTo>
                    <a:pt x="91211" y="277235"/>
                    <a:pt x="48006" y="277235"/>
                    <a:pt x="0" y="269234"/>
                  </a:cubicBezTo>
                  <a:cubicBezTo>
                    <a:pt x="0" y="182823"/>
                    <a:pt x="0" y="96412"/>
                    <a:pt x="0" y="2000"/>
                  </a:cubicBezTo>
                  <a:cubicBezTo>
                    <a:pt x="195224" y="-1200"/>
                    <a:pt x="388849" y="400"/>
                    <a:pt x="585673" y="400"/>
                  </a:cubicBezTo>
                  <a:cubicBezTo>
                    <a:pt x="585673" y="93212"/>
                    <a:pt x="585673" y="179622"/>
                    <a:pt x="585673" y="269234"/>
                  </a:cubicBezTo>
                  <a:cubicBezTo>
                    <a:pt x="550469" y="278835"/>
                    <a:pt x="516865" y="272434"/>
                    <a:pt x="473659" y="275634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1C5A44-5CCF-4D2B-97AC-22E048060ED6}"/>
                </a:ext>
              </a:extLst>
            </p:cNvPr>
            <p:cNvSpPr/>
            <p:nvPr/>
          </p:nvSpPr>
          <p:spPr>
            <a:xfrm>
              <a:off x="9066504" y="1211921"/>
              <a:ext cx="587273" cy="276682"/>
            </a:xfrm>
            <a:custGeom>
              <a:avLst/>
              <a:gdLst>
                <a:gd name="connsiteX0" fmla="*/ 339242 w 587273"/>
                <a:gd name="connsiteY0" fmla="*/ 272282 h 276682"/>
                <a:gd name="connsiteX1" fmla="*/ 209626 w 587273"/>
                <a:gd name="connsiteY1" fmla="*/ 272282 h 276682"/>
                <a:gd name="connsiteX2" fmla="*/ 256032 w 587273"/>
                <a:gd name="connsiteY2" fmla="*/ 197072 h 276682"/>
                <a:gd name="connsiteX3" fmla="*/ 196825 w 587273"/>
                <a:gd name="connsiteY3" fmla="*/ 115462 h 276682"/>
                <a:gd name="connsiteX4" fmla="*/ 73609 w 587273"/>
                <a:gd name="connsiteY4" fmla="*/ 222675 h 276682"/>
                <a:gd name="connsiteX5" fmla="*/ 110414 w 587273"/>
                <a:gd name="connsiteY5" fmla="*/ 275482 h 276682"/>
                <a:gd name="connsiteX6" fmla="*/ 0 w 587273"/>
                <a:gd name="connsiteY6" fmla="*/ 270681 h 276682"/>
                <a:gd name="connsiteX7" fmla="*/ 0 w 587273"/>
                <a:gd name="connsiteY7" fmla="*/ 1848 h 276682"/>
                <a:gd name="connsiteX8" fmla="*/ 587273 w 587273"/>
                <a:gd name="connsiteY8" fmla="*/ 1848 h 276682"/>
                <a:gd name="connsiteX9" fmla="*/ 587273 w 587273"/>
                <a:gd name="connsiteY9" fmla="*/ 264281 h 276682"/>
                <a:gd name="connsiteX10" fmla="*/ 454457 w 587273"/>
                <a:gd name="connsiteY10" fmla="*/ 267481 h 276682"/>
                <a:gd name="connsiteX11" fmla="*/ 484861 w 587273"/>
                <a:gd name="connsiteY11" fmla="*/ 200273 h 276682"/>
                <a:gd name="connsiteX12" fmla="*/ 419252 w 587273"/>
                <a:gd name="connsiteY12" fmla="*/ 113862 h 276682"/>
                <a:gd name="connsiteX13" fmla="*/ 312039 w 587273"/>
                <a:gd name="connsiteY13" fmla="*/ 153867 h 276682"/>
                <a:gd name="connsiteX14" fmla="*/ 339242 w 587273"/>
                <a:gd name="connsiteY14" fmla="*/ 272282 h 27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7273" h="276682">
                  <a:moveTo>
                    <a:pt x="339242" y="272282"/>
                  </a:moveTo>
                  <a:cubicBezTo>
                    <a:pt x="294437" y="272282"/>
                    <a:pt x="256032" y="272282"/>
                    <a:pt x="209626" y="272282"/>
                  </a:cubicBezTo>
                  <a:cubicBezTo>
                    <a:pt x="233629" y="246678"/>
                    <a:pt x="249631" y="224276"/>
                    <a:pt x="256032" y="197072"/>
                  </a:cubicBezTo>
                  <a:cubicBezTo>
                    <a:pt x="248031" y="161868"/>
                    <a:pt x="227228" y="133064"/>
                    <a:pt x="196825" y="115462"/>
                  </a:cubicBezTo>
                  <a:cubicBezTo>
                    <a:pt x="110414" y="94659"/>
                    <a:pt x="64008" y="144266"/>
                    <a:pt x="73609" y="222675"/>
                  </a:cubicBezTo>
                  <a:cubicBezTo>
                    <a:pt x="83210" y="237077"/>
                    <a:pt x="94412" y="253079"/>
                    <a:pt x="110414" y="275482"/>
                  </a:cubicBezTo>
                  <a:cubicBezTo>
                    <a:pt x="70409" y="275482"/>
                    <a:pt x="36805" y="280283"/>
                    <a:pt x="0" y="270681"/>
                  </a:cubicBezTo>
                  <a:cubicBezTo>
                    <a:pt x="0" y="184271"/>
                    <a:pt x="0" y="97860"/>
                    <a:pt x="0" y="1848"/>
                  </a:cubicBezTo>
                  <a:cubicBezTo>
                    <a:pt x="195224" y="248"/>
                    <a:pt x="388849" y="-1353"/>
                    <a:pt x="587273" y="1848"/>
                  </a:cubicBezTo>
                  <a:cubicBezTo>
                    <a:pt x="587273" y="94659"/>
                    <a:pt x="587273" y="179470"/>
                    <a:pt x="587273" y="264281"/>
                  </a:cubicBezTo>
                  <a:cubicBezTo>
                    <a:pt x="542468" y="280283"/>
                    <a:pt x="499262" y="275482"/>
                    <a:pt x="454457" y="267481"/>
                  </a:cubicBezTo>
                  <a:cubicBezTo>
                    <a:pt x="456057" y="240278"/>
                    <a:pt x="480060" y="229076"/>
                    <a:pt x="484861" y="200273"/>
                  </a:cubicBezTo>
                  <a:cubicBezTo>
                    <a:pt x="481660" y="163468"/>
                    <a:pt x="464058" y="128264"/>
                    <a:pt x="419252" y="113862"/>
                  </a:cubicBezTo>
                  <a:cubicBezTo>
                    <a:pt x="374447" y="99460"/>
                    <a:pt x="336042" y="115462"/>
                    <a:pt x="312039" y="153867"/>
                  </a:cubicBezTo>
                  <a:cubicBezTo>
                    <a:pt x="288036" y="193872"/>
                    <a:pt x="289636" y="205073"/>
                    <a:pt x="339242" y="272282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EA8ECA-EC20-4E7F-A20A-3856EC568FA8}"/>
                </a:ext>
              </a:extLst>
            </p:cNvPr>
            <p:cNvSpPr/>
            <p:nvPr/>
          </p:nvSpPr>
          <p:spPr>
            <a:xfrm>
              <a:off x="9066504" y="2528913"/>
              <a:ext cx="587273" cy="277776"/>
            </a:xfrm>
            <a:custGeom>
              <a:avLst/>
              <a:gdLst>
                <a:gd name="connsiteX0" fmla="*/ 0 w 587273"/>
                <a:gd name="connsiteY0" fmla="*/ 269054 h 277776"/>
                <a:gd name="connsiteX1" fmla="*/ 0 w 587273"/>
                <a:gd name="connsiteY1" fmla="*/ 8221 h 277776"/>
                <a:gd name="connsiteX2" fmla="*/ 112014 w 587273"/>
                <a:gd name="connsiteY2" fmla="*/ 220 h 277776"/>
                <a:gd name="connsiteX3" fmla="*/ 72009 w 587273"/>
                <a:gd name="connsiteY3" fmla="*/ 53027 h 277776"/>
                <a:gd name="connsiteX4" fmla="*/ 190424 w 587273"/>
                <a:gd name="connsiteY4" fmla="*/ 161840 h 277776"/>
                <a:gd name="connsiteX5" fmla="*/ 254432 w 587273"/>
                <a:gd name="connsiteY5" fmla="*/ 80230 h 277776"/>
                <a:gd name="connsiteX6" fmla="*/ 211226 w 587273"/>
                <a:gd name="connsiteY6" fmla="*/ 5021 h 277776"/>
                <a:gd name="connsiteX7" fmla="*/ 340843 w 587273"/>
                <a:gd name="connsiteY7" fmla="*/ 5021 h 277776"/>
                <a:gd name="connsiteX8" fmla="*/ 296037 w 587273"/>
                <a:gd name="connsiteY8" fmla="*/ 101033 h 277776"/>
                <a:gd name="connsiteX9" fmla="*/ 318440 w 587273"/>
                <a:gd name="connsiteY9" fmla="*/ 141038 h 277776"/>
                <a:gd name="connsiteX10" fmla="*/ 456057 w 587273"/>
                <a:gd name="connsiteY10" fmla="*/ 139437 h 277776"/>
                <a:gd name="connsiteX11" fmla="*/ 441655 w 587273"/>
                <a:gd name="connsiteY11" fmla="*/ 5021 h 277776"/>
                <a:gd name="connsiteX12" fmla="*/ 513664 w 587273"/>
                <a:gd name="connsiteY12" fmla="*/ 3420 h 277776"/>
                <a:gd name="connsiteX13" fmla="*/ 587273 w 587273"/>
                <a:gd name="connsiteY13" fmla="*/ 8221 h 277776"/>
                <a:gd name="connsiteX14" fmla="*/ 587273 w 587273"/>
                <a:gd name="connsiteY14" fmla="*/ 134637 h 277776"/>
                <a:gd name="connsiteX15" fmla="*/ 587273 w 587273"/>
                <a:gd name="connsiteY15" fmla="*/ 261053 h 277776"/>
                <a:gd name="connsiteX16" fmla="*/ 0 w 587273"/>
                <a:gd name="connsiteY16" fmla="*/ 269054 h 27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7273" h="277776">
                  <a:moveTo>
                    <a:pt x="0" y="269054"/>
                  </a:moveTo>
                  <a:cubicBezTo>
                    <a:pt x="0" y="181043"/>
                    <a:pt x="0" y="96232"/>
                    <a:pt x="0" y="8221"/>
                  </a:cubicBezTo>
                  <a:cubicBezTo>
                    <a:pt x="33604" y="-6181"/>
                    <a:pt x="70409" y="3420"/>
                    <a:pt x="112014" y="220"/>
                  </a:cubicBezTo>
                  <a:cubicBezTo>
                    <a:pt x="96012" y="22623"/>
                    <a:pt x="83210" y="38625"/>
                    <a:pt x="72009" y="53027"/>
                  </a:cubicBezTo>
                  <a:cubicBezTo>
                    <a:pt x="67208" y="142638"/>
                    <a:pt x="94412" y="166641"/>
                    <a:pt x="190424" y="161840"/>
                  </a:cubicBezTo>
                  <a:cubicBezTo>
                    <a:pt x="225628" y="147438"/>
                    <a:pt x="241630" y="115434"/>
                    <a:pt x="254432" y="80230"/>
                  </a:cubicBezTo>
                  <a:cubicBezTo>
                    <a:pt x="248031" y="53027"/>
                    <a:pt x="232029" y="30624"/>
                    <a:pt x="211226" y="5021"/>
                  </a:cubicBezTo>
                  <a:cubicBezTo>
                    <a:pt x="254432" y="-1380"/>
                    <a:pt x="292837" y="220"/>
                    <a:pt x="340843" y="5021"/>
                  </a:cubicBezTo>
                  <a:cubicBezTo>
                    <a:pt x="313639" y="35424"/>
                    <a:pt x="291236" y="59427"/>
                    <a:pt x="296037" y="101033"/>
                  </a:cubicBezTo>
                  <a:cubicBezTo>
                    <a:pt x="302438" y="112234"/>
                    <a:pt x="310439" y="126636"/>
                    <a:pt x="318440" y="141038"/>
                  </a:cubicBezTo>
                  <a:cubicBezTo>
                    <a:pt x="376047" y="173042"/>
                    <a:pt x="425653" y="173042"/>
                    <a:pt x="456057" y="139437"/>
                  </a:cubicBezTo>
                  <a:cubicBezTo>
                    <a:pt x="492862" y="99432"/>
                    <a:pt x="489661" y="67428"/>
                    <a:pt x="441655" y="5021"/>
                  </a:cubicBezTo>
                  <a:cubicBezTo>
                    <a:pt x="467258" y="-1380"/>
                    <a:pt x="489661" y="3420"/>
                    <a:pt x="513664" y="3420"/>
                  </a:cubicBezTo>
                  <a:cubicBezTo>
                    <a:pt x="536067" y="3420"/>
                    <a:pt x="558470" y="220"/>
                    <a:pt x="587273" y="8221"/>
                  </a:cubicBezTo>
                  <a:cubicBezTo>
                    <a:pt x="587273" y="49826"/>
                    <a:pt x="587273" y="91431"/>
                    <a:pt x="587273" y="134637"/>
                  </a:cubicBezTo>
                  <a:cubicBezTo>
                    <a:pt x="587273" y="177842"/>
                    <a:pt x="587273" y="219447"/>
                    <a:pt x="587273" y="261053"/>
                  </a:cubicBezTo>
                  <a:cubicBezTo>
                    <a:pt x="544068" y="277055"/>
                    <a:pt x="129616" y="285056"/>
                    <a:pt x="0" y="269054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89252A-CFC2-4D67-A8FF-2BB65FFF788A}"/>
                </a:ext>
              </a:extLst>
            </p:cNvPr>
            <p:cNvSpPr/>
            <p:nvPr/>
          </p:nvSpPr>
          <p:spPr>
            <a:xfrm>
              <a:off x="8404021" y="2527533"/>
              <a:ext cx="585673" cy="275063"/>
            </a:xfrm>
            <a:custGeom>
              <a:avLst/>
              <a:gdLst>
                <a:gd name="connsiteX0" fmla="*/ 102413 w 585673"/>
                <a:gd name="connsiteY0" fmla="*/ 102413 h 275063"/>
                <a:gd name="connsiteX1" fmla="*/ 243230 w 585673"/>
                <a:gd name="connsiteY1" fmla="*/ 155219 h 275063"/>
                <a:gd name="connsiteX2" fmla="*/ 249631 w 585673"/>
                <a:gd name="connsiteY2" fmla="*/ 9601 h 275063"/>
                <a:gd name="connsiteX3" fmla="*/ 372847 w 585673"/>
                <a:gd name="connsiteY3" fmla="*/ 1600 h 275063"/>
                <a:gd name="connsiteX4" fmla="*/ 328041 w 585673"/>
                <a:gd name="connsiteY4" fmla="*/ 76810 h 275063"/>
                <a:gd name="connsiteX5" fmla="*/ 388849 w 585673"/>
                <a:gd name="connsiteY5" fmla="*/ 160020 h 275063"/>
                <a:gd name="connsiteX6" fmla="*/ 513664 w 585673"/>
                <a:gd name="connsiteY6" fmla="*/ 59207 h 275063"/>
                <a:gd name="connsiteX7" fmla="*/ 470459 w 585673"/>
                <a:gd name="connsiteY7" fmla="*/ 1600 h 275063"/>
                <a:gd name="connsiteX8" fmla="*/ 550469 w 585673"/>
                <a:gd name="connsiteY8" fmla="*/ 1600 h 275063"/>
                <a:gd name="connsiteX9" fmla="*/ 585673 w 585673"/>
                <a:gd name="connsiteY9" fmla="*/ 9601 h 275063"/>
                <a:gd name="connsiteX10" fmla="*/ 585673 w 585673"/>
                <a:gd name="connsiteY10" fmla="*/ 272034 h 275063"/>
                <a:gd name="connsiteX11" fmla="*/ 0 w 585673"/>
                <a:gd name="connsiteY11" fmla="*/ 272034 h 275063"/>
                <a:gd name="connsiteX12" fmla="*/ 0 w 585673"/>
                <a:gd name="connsiteY12" fmla="*/ 4801 h 275063"/>
                <a:gd name="connsiteX13" fmla="*/ 134417 w 585673"/>
                <a:gd name="connsiteY13" fmla="*/ 9601 h 275063"/>
                <a:gd name="connsiteX14" fmla="*/ 102413 w 585673"/>
                <a:gd name="connsiteY14" fmla="*/ 102413 h 27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5673" h="275063">
                  <a:moveTo>
                    <a:pt x="102413" y="102413"/>
                  </a:moveTo>
                  <a:cubicBezTo>
                    <a:pt x="142418" y="164821"/>
                    <a:pt x="195224" y="185623"/>
                    <a:pt x="243230" y="155219"/>
                  </a:cubicBezTo>
                  <a:cubicBezTo>
                    <a:pt x="294437" y="123215"/>
                    <a:pt x="297637" y="78410"/>
                    <a:pt x="249631" y="9601"/>
                  </a:cubicBezTo>
                  <a:cubicBezTo>
                    <a:pt x="289636" y="-3200"/>
                    <a:pt x="326441" y="6401"/>
                    <a:pt x="372847" y="1600"/>
                  </a:cubicBezTo>
                  <a:cubicBezTo>
                    <a:pt x="353644" y="30404"/>
                    <a:pt x="337642" y="51206"/>
                    <a:pt x="328041" y="76810"/>
                  </a:cubicBezTo>
                  <a:cubicBezTo>
                    <a:pt x="337642" y="113614"/>
                    <a:pt x="353644" y="142418"/>
                    <a:pt x="388849" y="160020"/>
                  </a:cubicBezTo>
                  <a:cubicBezTo>
                    <a:pt x="486461" y="169621"/>
                    <a:pt x="513664" y="147218"/>
                    <a:pt x="513664" y="59207"/>
                  </a:cubicBezTo>
                  <a:cubicBezTo>
                    <a:pt x="505663" y="40005"/>
                    <a:pt x="489661" y="24003"/>
                    <a:pt x="470459" y="1600"/>
                  </a:cubicBezTo>
                  <a:cubicBezTo>
                    <a:pt x="502463" y="1600"/>
                    <a:pt x="526466" y="1600"/>
                    <a:pt x="550469" y="1600"/>
                  </a:cubicBezTo>
                  <a:cubicBezTo>
                    <a:pt x="561670" y="1600"/>
                    <a:pt x="572872" y="-1600"/>
                    <a:pt x="585673" y="9601"/>
                  </a:cubicBezTo>
                  <a:cubicBezTo>
                    <a:pt x="585673" y="92812"/>
                    <a:pt x="585673" y="177622"/>
                    <a:pt x="585673" y="272034"/>
                  </a:cubicBezTo>
                  <a:cubicBezTo>
                    <a:pt x="390449" y="276835"/>
                    <a:pt x="196825" y="275234"/>
                    <a:pt x="0" y="272034"/>
                  </a:cubicBezTo>
                  <a:cubicBezTo>
                    <a:pt x="0" y="177622"/>
                    <a:pt x="0" y="92812"/>
                    <a:pt x="0" y="4801"/>
                  </a:cubicBezTo>
                  <a:cubicBezTo>
                    <a:pt x="44806" y="0"/>
                    <a:pt x="88011" y="-4801"/>
                    <a:pt x="134417" y="9601"/>
                  </a:cubicBezTo>
                  <a:cubicBezTo>
                    <a:pt x="121615" y="41605"/>
                    <a:pt x="92812" y="60808"/>
                    <a:pt x="102413" y="102413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02F798-6D3B-443E-AFCB-43BE369308C0}"/>
                </a:ext>
              </a:extLst>
            </p:cNvPr>
            <p:cNvSpPr/>
            <p:nvPr/>
          </p:nvSpPr>
          <p:spPr>
            <a:xfrm>
              <a:off x="8805468" y="1380190"/>
              <a:ext cx="40326" cy="49606"/>
            </a:xfrm>
            <a:custGeom>
              <a:avLst/>
              <a:gdLst>
                <a:gd name="connsiteX0" fmla="*/ 29007 w 40326"/>
                <a:gd name="connsiteY0" fmla="*/ 0 h 49606"/>
                <a:gd name="connsiteX1" fmla="*/ 27407 w 40326"/>
                <a:gd name="connsiteY1" fmla="*/ 49606 h 49606"/>
                <a:gd name="connsiteX2" fmla="*/ 29007 w 40326"/>
                <a:gd name="connsiteY2" fmla="*/ 0 h 4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26" h="49606">
                  <a:moveTo>
                    <a:pt x="29007" y="0"/>
                  </a:moveTo>
                  <a:cubicBezTo>
                    <a:pt x="46609" y="20803"/>
                    <a:pt x="41808" y="36805"/>
                    <a:pt x="27407" y="49606"/>
                  </a:cubicBezTo>
                  <a:cubicBezTo>
                    <a:pt x="-9398" y="27203"/>
                    <a:pt x="-9398" y="27203"/>
                    <a:pt x="29007" y="0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B22876-5499-441F-8B3E-A71BBF95A584}"/>
                </a:ext>
              </a:extLst>
            </p:cNvPr>
            <p:cNvSpPr/>
            <p:nvPr/>
          </p:nvSpPr>
          <p:spPr>
            <a:xfrm>
              <a:off x="9209370" y="1383307"/>
              <a:ext cx="39556" cy="49689"/>
            </a:xfrm>
            <a:custGeom>
              <a:avLst/>
              <a:gdLst>
                <a:gd name="connsiteX0" fmla="*/ 15554 w 39556"/>
                <a:gd name="connsiteY0" fmla="*/ 49689 h 49689"/>
                <a:gd name="connsiteX1" fmla="*/ 4353 w 39556"/>
                <a:gd name="connsiteY1" fmla="*/ 1683 h 49689"/>
                <a:gd name="connsiteX2" fmla="*/ 39557 w 39556"/>
                <a:gd name="connsiteY2" fmla="*/ 24086 h 49689"/>
                <a:gd name="connsiteX3" fmla="*/ 15554 w 39556"/>
                <a:gd name="connsiteY3" fmla="*/ 49689 h 4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556" h="49689">
                  <a:moveTo>
                    <a:pt x="15554" y="49689"/>
                  </a:moveTo>
                  <a:cubicBezTo>
                    <a:pt x="-3648" y="32087"/>
                    <a:pt x="-2048" y="17685"/>
                    <a:pt x="4353" y="1683"/>
                  </a:cubicBezTo>
                  <a:cubicBezTo>
                    <a:pt x="26755" y="-4718"/>
                    <a:pt x="34756" y="8084"/>
                    <a:pt x="39557" y="24086"/>
                  </a:cubicBezTo>
                  <a:cubicBezTo>
                    <a:pt x="39557" y="38488"/>
                    <a:pt x="29956" y="44889"/>
                    <a:pt x="15554" y="49689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D9EEA2-4018-455B-B39A-6E53E59EE6AC}"/>
                </a:ext>
              </a:extLst>
            </p:cNvPr>
            <p:cNvSpPr/>
            <p:nvPr/>
          </p:nvSpPr>
          <p:spPr>
            <a:xfrm>
              <a:off x="8807700" y="2583540"/>
              <a:ext cx="37580" cy="49606"/>
            </a:xfrm>
            <a:custGeom>
              <a:avLst/>
              <a:gdLst>
                <a:gd name="connsiteX0" fmla="*/ 20374 w 37580"/>
                <a:gd name="connsiteY0" fmla="*/ 0 h 49606"/>
                <a:gd name="connsiteX1" fmla="*/ 31576 w 37580"/>
                <a:gd name="connsiteY1" fmla="*/ 49606 h 49606"/>
                <a:gd name="connsiteX2" fmla="*/ 20374 w 37580"/>
                <a:gd name="connsiteY2" fmla="*/ 0 h 4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80" h="49606">
                  <a:moveTo>
                    <a:pt x="20374" y="0"/>
                  </a:moveTo>
                  <a:cubicBezTo>
                    <a:pt x="42777" y="16002"/>
                    <a:pt x="39577" y="32004"/>
                    <a:pt x="31576" y="49606"/>
                  </a:cubicBezTo>
                  <a:cubicBezTo>
                    <a:pt x="-8429" y="30404"/>
                    <a:pt x="-8429" y="30404"/>
                    <a:pt x="20374" y="0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691FF6-59F8-454E-8AF0-4D014A7E6286}"/>
                </a:ext>
              </a:extLst>
            </p:cNvPr>
            <p:cNvSpPr/>
            <p:nvPr/>
          </p:nvSpPr>
          <p:spPr>
            <a:xfrm>
              <a:off x="9210389" y="2583540"/>
              <a:ext cx="36666" cy="51206"/>
            </a:xfrm>
            <a:custGeom>
              <a:avLst/>
              <a:gdLst>
                <a:gd name="connsiteX0" fmla="*/ 6534 w 36666"/>
                <a:gd name="connsiteY0" fmla="*/ 51206 h 51206"/>
                <a:gd name="connsiteX1" fmla="*/ 16135 w 36666"/>
                <a:gd name="connsiteY1" fmla="*/ 0 h 51206"/>
                <a:gd name="connsiteX2" fmla="*/ 6534 w 36666"/>
                <a:gd name="connsiteY2" fmla="*/ 51206 h 5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66" h="51206">
                  <a:moveTo>
                    <a:pt x="6534" y="51206"/>
                  </a:moveTo>
                  <a:cubicBezTo>
                    <a:pt x="-4667" y="27203"/>
                    <a:pt x="-1467" y="12802"/>
                    <a:pt x="16135" y="0"/>
                  </a:cubicBezTo>
                  <a:cubicBezTo>
                    <a:pt x="44939" y="28804"/>
                    <a:pt x="44939" y="28804"/>
                    <a:pt x="6534" y="51206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A1811A-972B-4BEF-8BD3-F411019BBA54}"/>
                </a:ext>
              </a:extLst>
            </p:cNvPr>
            <p:cNvSpPr/>
            <p:nvPr/>
          </p:nvSpPr>
          <p:spPr>
            <a:xfrm>
              <a:off x="9437947" y="1380190"/>
              <a:ext cx="38466" cy="49606"/>
            </a:xfrm>
            <a:custGeom>
              <a:avLst/>
              <a:gdLst>
                <a:gd name="connsiteX0" fmla="*/ 25407 w 38466"/>
                <a:gd name="connsiteY0" fmla="*/ 0 h 49606"/>
                <a:gd name="connsiteX1" fmla="*/ 23807 w 38466"/>
                <a:gd name="connsiteY1" fmla="*/ 49606 h 49606"/>
                <a:gd name="connsiteX2" fmla="*/ 25407 w 38466"/>
                <a:gd name="connsiteY2" fmla="*/ 0 h 4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466" h="49606">
                  <a:moveTo>
                    <a:pt x="25407" y="0"/>
                  </a:moveTo>
                  <a:cubicBezTo>
                    <a:pt x="44609" y="20803"/>
                    <a:pt x="41409" y="35204"/>
                    <a:pt x="23807" y="49606"/>
                  </a:cubicBezTo>
                  <a:cubicBezTo>
                    <a:pt x="-8197" y="25603"/>
                    <a:pt x="-8197" y="25603"/>
                    <a:pt x="25407" y="0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8852CAF-42A0-4AB9-8362-E7BA587C540B}"/>
                </a:ext>
              </a:extLst>
            </p:cNvPr>
            <p:cNvSpPr/>
            <p:nvPr/>
          </p:nvSpPr>
          <p:spPr>
            <a:xfrm>
              <a:off x="8585248" y="1383390"/>
              <a:ext cx="33180" cy="40005"/>
            </a:xfrm>
            <a:custGeom>
              <a:avLst/>
              <a:gdLst>
                <a:gd name="connsiteX0" fmla="*/ 2797 w 33180"/>
                <a:gd name="connsiteY0" fmla="*/ 40005 h 40005"/>
                <a:gd name="connsiteX1" fmla="*/ 13998 w 33180"/>
                <a:gd name="connsiteY1" fmla="*/ 0 h 40005"/>
                <a:gd name="connsiteX2" fmla="*/ 2797 w 33180"/>
                <a:gd name="connsiteY2" fmla="*/ 40005 h 40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80" h="40005">
                  <a:moveTo>
                    <a:pt x="2797" y="40005"/>
                  </a:moveTo>
                  <a:cubicBezTo>
                    <a:pt x="-2004" y="16002"/>
                    <a:pt x="-2004" y="16002"/>
                    <a:pt x="13998" y="0"/>
                  </a:cubicBezTo>
                  <a:cubicBezTo>
                    <a:pt x="41201" y="30404"/>
                    <a:pt x="41201" y="30404"/>
                    <a:pt x="2797" y="40005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95DDDF5-585D-4BE6-B92E-4E784D560806}"/>
                </a:ext>
              </a:extLst>
            </p:cNvPr>
            <p:cNvSpPr/>
            <p:nvPr/>
          </p:nvSpPr>
          <p:spPr>
            <a:xfrm>
              <a:off x="9439351" y="2581940"/>
              <a:ext cx="37284" cy="52806"/>
            </a:xfrm>
            <a:custGeom>
              <a:avLst/>
              <a:gdLst>
                <a:gd name="connsiteX0" fmla="*/ 20803 w 37284"/>
                <a:gd name="connsiteY0" fmla="*/ 52807 h 52806"/>
                <a:gd name="connsiteX1" fmla="*/ 17602 w 37284"/>
                <a:gd name="connsiteY1" fmla="*/ 0 h 52806"/>
                <a:gd name="connsiteX2" fmla="*/ 20803 w 37284"/>
                <a:gd name="connsiteY2" fmla="*/ 52807 h 52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84" h="52806">
                  <a:moveTo>
                    <a:pt x="20803" y="52807"/>
                  </a:moveTo>
                  <a:cubicBezTo>
                    <a:pt x="-8001" y="36805"/>
                    <a:pt x="-4801" y="20803"/>
                    <a:pt x="17602" y="0"/>
                  </a:cubicBezTo>
                  <a:cubicBezTo>
                    <a:pt x="41605" y="17602"/>
                    <a:pt x="44806" y="33604"/>
                    <a:pt x="20803" y="52807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54A54C-BB10-4E86-8FCC-D15416707DC3}"/>
                </a:ext>
              </a:extLst>
            </p:cNvPr>
            <p:cNvSpPr/>
            <p:nvPr/>
          </p:nvSpPr>
          <p:spPr>
            <a:xfrm>
              <a:off x="8581251" y="2591541"/>
              <a:ext cx="31682" cy="44805"/>
            </a:xfrm>
            <a:custGeom>
              <a:avLst/>
              <a:gdLst>
                <a:gd name="connsiteX0" fmla="*/ 11594 w 31682"/>
                <a:gd name="connsiteY0" fmla="*/ 44806 h 44805"/>
                <a:gd name="connsiteX1" fmla="*/ 17995 w 31682"/>
                <a:gd name="connsiteY1" fmla="*/ 0 h 44805"/>
                <a:gd name="connsiteX2" fmla="*/ 11594 w 31682"/>
                <a:gd name="connsiteY2" fmla="*/ 44806 h 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682" h="44805">
                  <a:moveTo>
                    <a:pt x="11594" y="44806"/>
                  </a:moveTo>
                  <a:cubicBezTo>
                    <a:pt x="-7608" y="22403"/>
                    <a:pt x="-1207" y="9601"/>
                    <a:pt x="17995" y="0"/>
                  </a:cubicBezTo>
                  <a:cubicBezTo>
                    <a:pt x="37198" y="22403"/>
                    <a:pt x="37198" y="22403"/>
                    <a:pt x="11594" y="44806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5A4DD0-7EFA-4B3A-B10E-F453B0915AE0}"/>
                </a:ext>
              </a:extLst>
            </p:cNvPr>
            <p:cNvSpPr/>
            <p:nvPr/>
          </p:nvSpPr>
          <p:spPr>
            <a:xfrm>
              <a:off x="8480031" y="2010668"/>
              <a:ext cx="57828" cy="106229"/>
            </a:xfrm>
            <a:custGeom>
              <a:avLst/>
              <a:gdLst>
                <a:gd name="connsiteX0" fmla="*/ 53607 w 57828"/>
                <a:gd name="connsiteY0" fmla="*/ 100813 h 106229"/>
                <a:gd name="connsiteX1" fmla="*/ 2400 w 57828"/>
                <a:gd name="connsiteY1" fmla="*/ 100813 h 106229"/>
                <a:gd name="connsiteX2" fmla="*/ 2400 w 57828"/>
                <a:gd name="connsiteY2" fmla="*/ 8001 h 106229"/>
                <a:gd name="connsiteX3" fmla="*/ 53607 w 57828"/>
                <a:gd name="connsiteY3" fmla="*/ 6401 h 106229"/>
                <a:gd name="connsiteX4" fmla="*/ 53607 w 57828"/>
                <a:gd name="connsiteY4" fmla="*/ 100813 h 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28" h="106229">
                  <a:moveTo>
                    <a:pt x="53607" y="100813"/>
                  </a:moveTo>
                  <a:cubicBezTo>
                    <a:pt x="32804" y="108814"/>
                    <a:pt x="20002" y="107213"/>
                    <a:pt x="2400" y="100813"/>
                  </a:cubicBezTo>
                  <a:cubicBezTo>
                    <a:pt x="-800" y="68809"/>
                    <a:pt x="-800" y="38405"/>
                    <a:pt x="2400" y="8001"/>
                  </a:cubicBezTo>
                  <a:cubicBezTo>
                    <a:pt x="20002" y="-3200"/>
                    <a:pt x="36004" y="-1600"/>
                    <a:pt x="53607" y="6401"/>
                  </a:cubicBezTo>
                  <a:cubicBezTo>
                    <a:pt x="60007" y="38405"/>
                    <a:pt x="58407" y="68809"/>
                    <a:pt x="53607" y="100813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9137E44-E381-4197-81A4-93A80D925F37}"/>
                </a:ext>
              </a:extLst>
            </p:cNvPr>
            <p:cNvSpPr/>
            <p:nvPr/>
          </p:nvSpPr>
          <p:spPr>
            <a:xfrm>
              <a:off x="8466215" y="2190063"/>
              <a:ext cx="101077" cy="41033"/>
            </a:xfrm>
            <a:custGeom>
              <a:avLst/>
              <a:gdLst>
                <a:gd name="connsiteX0" fmla="*/ 8215 w 101077"/>
                <a:gd name="connsiteY0" fmla="*/ 38233 h 41033"/>
                <a:gd name="connsiteX1" fmla="*/ 5014 w 101077"/>
                <a:gd name="connsiteY1" fmla="*/ 4629 h 41033"/>
                <a:gd name="connsiteX2" fmla="*/ 91425 w 101077"/>
                <a:gd name="connsiteY2" fmla="*/ 1428 h 41033"/>
                <a:gd name="connsiteX3" fmla="*/ 96226 w 101077"/>
                <a:gd name="connsiteY3" fmla="*/ 36633 h 41033"/>
                <a:gd name="connsiteX4" fmla="*/ 8215 w 101077"/>
                <a:gd name="connsiteY4" fmla="*/ 38233 h 41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77" h="41033">
                  <a:moveTo>
                    <a:pt x="8215" y="38233"/>
                  </a:moveTo>
                  <a:cubicBezTo>
                    <a:pt x="-2987" y="25431"/>
                    <a:pt x="-1386" y="15830"/>
                    <a:pt x="5014" y="4629"/>
                  </a:cubicBezTo>
                  <a:cubicBezTo>
                    <a:pt x="35418" y="-3372"/>
                    <a:pt x="65822" y="1428"/>
                    <a:pt x="91425" y="1428"/>
                  </a:cubicBezTo>
                  <a:cubicBezTo>
                    <a:pt x="104227" y="14230"/>
                    <a:pt x="102627" y="23831"/>
                    <a:pt x="96226" y="36633"/>
                  </a:cubicBezTo>
                  <a:cubicBezTo>
                    <a:pt x="67422" y="43033"/>
                    <a:pt x="37018" y="41433"/>
                    <a:pt x="8215" y="38233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DFAC3D3-E43A-4732-BC00-642E57481A82}"/>
                </a:ext>
              </a:extLst>
            </p:cNvPr>
            <p:cNvSpPr/>
            <p:nvPr/>
          </p:nvSpPr>
          <p:spPr>
            <a:xfrm>
              <a:off x="9518161" y="2011657"/>
              <a:ext cx="58636" cy="105424"/>
            </a:xfrm>
            <a:custGeom>
              <a:avLst/>
              <a:gdLst>
                <a:gd name="connsiteX0" fmla="*/ 2800 w 58636"/>
                <a:gd name="connsiteY0" fmla="*/ 99824 h 105424"/>
                <a:gd name="connsiteX1" fmla="*/ 4401 w 58636"/>
                <a:gd name="connsiteY1" fmla="*/ 8613 h 105424"/>
                <a:gd name="connsiteX2" fmla="*/ 55607 w 58636"/>
                <a:gd name="connsiteY2" fmla="*/ 7012 h 105424"/>
                <a:gd name="connsiteX3" fmla="*/ 55607 w 58636"/>
                <a:gd name="connsiteY3" fmla="*/ 96624 h 105424"/>
                <a:gd name="connsiteX4" fmla="*/ 2800 w 58636"/>
                <a:gd name="connsiteY4" fmla="*/ 99824 h 10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36" h="105424">
                  <a:moveTo>
                    <a:pt x="2800" y="99824"/>
                  </a:moveTo>
                  <a:cubicBezTo>
                    <a:pt x="-400" y="66220"/>
                    <a:pt x="-2000" y="37416"/>
                    <a:pt x="4401" y="8613"/>
                  </a:cubicBezTo>
                  <a:cubicBezTo>
                    <a:pt x="20403" y="-2589"/>
                    <a:pt x="34804" y="-2589"/>
                    <a:pt x="55607" y="7012"/>
                  </a:cubicBezTo>
                  <a:cubicBezTo>
                    <a:pt x="60408" y="35816"/>
                    <a:pt x="58807" y="66220"/>
                    <a:pt x="55607" y="96624"/>
                  </a:cubicBezTo>
                  <a:cubicBezTo>
                    <a:pt x="38005" y="109425"/>
                    <a:pt x="23603" y="106225"/>
                    <a:pt x="2800" y="99824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F7B8364-D789-4E58-87E0-A36BF8EBC83A}"/>
                </a:ext>
              </a:extLst>
            </p:cNvPr>
            <p:cNvSpPr/>
            <p:nvPr/>
          </p:nvSpPr>
          <p:spPr>
            <a:xfrm>
              <a:off x="9487540" y="2189401"/>
              <a:ext cx="101480" cy="42316"/>
            </a:xfrm>
            <a:custGeom>
              <a:avLst/>
              <a:gdLst>
                <a:gd name="connsiteX0" fmla="*/ 6217 w 101480"/>
                <a:gd name="connsiteY0" fmla="*/ 38895 h 42316"/>
                <a:gd name="connsiteX1" fmla="*/ 4617 w 101480"/>
                <a:gd name="connsiteY1" fmla="*/ 5290 h 42316"/>
                <a:gd name="connsiteX2" fmla="*/ 91028 w 101480"/>
                <a:gd name="connsiteY2" fmla="*/ 2090 h 42316"/>
                <a:gd name="connsiteX3" fmla="*/ 97429 w 101480"/>
                <a:gd name="connsiteY3" fmla="*/ 37294 h 42316"/>
                <a:gd name="connsiteX4" fmla="*/ 6217 w 101480"/>
                <a:gd name="connsiteY4" fmla="*/ 38895 h 4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80" h="42316">
                  <a:moveTo>
                    <a:pt x="6217" y="38895"/>
                  </a:moveTo>
                  <a:cubicBezTo>
                    <a:pt x="-1784" y="24493"/>
                    <a:pt x="-1784" y="14892"/>
                    <a:pt x="4617" y="5290"/>
                  </a:cubicBezTo>
                  <a:cubicBezTo>
                    <a:pt x="33421" y="-4311"/>
                    <a:pt x="63825" y="2090"/>
                    <a:pt x="91028" y="2090"/>
                  </a:cubicBezTo>
                  <a:cubicBezTo>
                    <a:pt x="105430" y="14892"/>
                    <a:pt x="102229" y="24493"/>
                    <a:pt x="97429" y="37294"/>
                  </a:cubicBezTo>
                  <a:cubicBezTo>
                    <a:pt x="68625" y="45295"/>
                    <a:pt x="38221" y="42095"/>
                    <a:pt x="6217" y="38895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0F5B645-FB30-4190-B419-2E63E3D60B44}"/>
                </a:ext>
              </a:extLst>
            </p:cNvPr>
            <p:cNvSpPr/>
            <p:nvPr/>
          </p:nvSpPr>
          <p:spPr>
            <a:xfrm>
              <a:off x="8771577" y="2011255"/>
              <a:ext cx="57789" cy="105638"/>
            </a:xfrm>
            <a:custGeom>
              <a:avLst/>
              <a:gdLst>
                <a:gd name="connsiteX0" fmla="*/ 2090 w 57789"/>
                <a:gd name="connsiteY0" fmla="*/ 7415 h 105638"/>
                <a:gd name="connsiteX1" fmla="*/ 53296 w 57789"/>
                <a:gd name="connsiteY1" fmla="*/ 5814 h 105638"/>
                <a:gd name="connsiteX2" fmla="*/ 54897 w 57789"/>
                <a:gd name="connsiteY2" fmla="*/ 95426 h 105638"/>
                <a:gd name="connsiteX3" fmla="*/ 5290 w 57789"/>
                <a:gd name="connsiteY3" fmla="*/ 100226 h 105638"/>
                <a:gd name="connsiteX4" fmla="*/ 2090 w 57789"/>
                <a:gd name="connsiteY4" fmla="*/ 7415 h 10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89" h="105638">
                  <a:moveTo>
                    <a:pt x="2090" y="7415"/>
                  </a:moveTo>
                  <a:cubicBezTo>
                    <a:pt x="21292" y="-2187"/>
                    <a:pt x="35694" y="-2187"/>
                    <a:pt x="53296" y="5814"/>
                  </a:cubicBezTo>
                  <a:cubicBezTo>
                    <a:pt x="61297" y="34618"/>
                    <a:pt x="56497" y="65022"/>
                    <a:pt x="54897" y="95426"/>
                  </a:cubicBezTo>
                  <a:cubicBezTo>
                    <a:pt x="38895" y="109827"/>
                    <a:pt x="24493" y="106627"/>
                    <a:pt x="5290" y="100226"/>
                  </a:cubicBezTo>
                  <a:cubicBezTo>
                    <a:pt x="-4311" y="71423"/>
                    <a:pt x="2090" y="41019"/>
                    <a:pt x="2090" y="7415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86DB236-3B96-46C7-AB3B-B638E6C4A2A3}"/>
                </a:ext>
              </a:extLst>
            </p:cNvPr>
            <p:cNvSpPr/>
            <p:nvPr/>
          </p:nvSpPr>
          <p:spPr>
            <a:xfrm>
              <a:off x="8740252" y="2189292"/>
              <a:ext cx="103777" cy="41003"/>
            </a:xfrm>
            <a:custGeom>
              <a:avLst/>
              <a:gdLst>
                <a:gd name="connsiteX0" fmla="*/ 95824 w 103777"/>
                <a:gd name="connsiteY0" fmla="*/ 598 h 41003"/>
                <a:gd name="connsiteX1" fmla="*/ 100624 w 103777"/>
                <a:gd name="connsiteY1" fmla="*/ 35803 h 41003"/>
                <a:gd name="connsiteX2" fmla="*/ 9413 w 103777"/>
                <a:gd name="connsiteY2" fmla="*/ 39003 h 41003"/>
                <a:gd name="connsiteX3" fmla="*/ 6212 w 103777"/>
                <a:gd name="connsiteY3" fmla="*/ 2199 h 41003"/>
                <a:gd name="connsiteX4" fmla="*/ 95824 w 103777"/>
                <a:gd name="connsiteY4" fmla="*/ 598 h 4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77" h="41003">
                  <a:moveTo>
                    <a:pt x="95824" y="598"/>
                  </a:moveTo>
                  <a:cubicBezTo>
                    <a:pt x="105425" y="15000"/>
                    <a:pt x="105425" y="24601"/>
                    <a:pt x="100624" y="35803"/>
                  </a:cubicBezTo>
                  <a:cubicBezTo>
                    <a:pt x="70220" y="43804"/>
                    <a:pt x="38216" y="40603"/>
                    <a:pt x="9413" y="39003"/>
                  </a:cubicBezTo>
                  <a:cubicBezTo>
                    <a:pt x="-3389" y="26202"/>
                    <a:pt x="-1789" y="16600"/>
                    <a:pt x="6212" y="2199"/>
                  </a:cubicBezTo>
                  <a:cubicBezTo>
                    <a:pt x="35016" y="-2602"/>
                    <a:pt x="65420" y="2199"/>
                    <a:pt x="95824" y="598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7B203D5-A490-4715-927F-E83A0D256847}"/>
                </a:ext>
              </a:extLst>
            </p:cNvPr>
            <p:cNvSpPr/>
            <p:nvPr/>
          </p:nvSpPr>
          <p:spPr>
            <a:xfrm>
              <a:off x="9226303" y="2012055"/>
              <a:ext cx="57658" cy="105826"/>
            </a:xfrm>
            <a:custGeom>
              <a:avLst/>
              <a:gdLst>
                <a:gd name="connsiteX0" fmla="*/ 5022 w 57658"/>
                <a:gd name="connsiteY0" fmla="*/ 5014 h 105826"/>
                <a:gd name="connsiteX1" fmla="*/ 54628 w 57658"/>
                <a:gd name="connsiteY1" fmla="*/ 8215 h 105826"/>
                <a:gd name="connsiteX2" fmla="*/ 54628 w 57658"/>
                <a:gd name="connsiteY2" fmla="*/ 97826 h 105826"/>
                <a:gd name="connsiteX3" fmla="*/ 3422 w 57658"/>
                <a:gd name="connsiteY3" fmla="*/ 99426 h 105826"/>
                <a:gd name="connsiteX4" fmla="*/ 5022 w 57658"/>
                <a:gd name="connsiteY4" fmla="*/ 5014 h 105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58" h="105826">
                  <a:moveTo>
                    <a:pt x="5022" y="5014"/>
                  </a:moveTo>
                  <a:cubicBezTo>
                    <a:pt x="24225" y="-1386"/>
                    <a:pt x="38626" y="-2987"/>
                    <a:pt x="54628" y="8215"/>
                  </a:cubicBezTo>
                  <a:cubicBezTo>
                    <a:pt x="59429" y="37018"/>
                    <a:pt x="57829" y="67422"/>
                    <a:pt x="54628" y="97826"/>
                  </a:cubicBezTo>
                  <a:cubicBezTo>
                    <a:pt x="37026" y="109027"/>
                    <a:pt x="22624" y="107427"/>
                    <a:pt x="3422" y="99426"/>
                  </a:cubicBezTo>
                  <a:cubicBezTo>
                    <a:pt x="-1379" y="69022"/>
                    <a:pt x="-1379" y="37018"/>
                    <a:pt x="5022" y="5014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E015ECF-BD65-4277-9D59-C9E935ADE711}"/>
                </a:ext>
              </a:extLst>
            </p:cNvPr>
            <p:cNvSpPr/>
            <p:nvPr/>
          </p:nvSpPr>
          <p:spPr>
            <a:xfrm>
              <a:off x="9210675" y="2189401"/>
              <a:ext cx="103910" cy="41924"/>
            </a:xfrm>
            <a:custGeom>
              <a:avLst/>
              <a:gdLst>
                <a:gd name="connsiteX0" fmla="*/ 99059 w 103910"/>
                <a:gd name="connsiteY0" fmla="*/ 38895 h 41924"/>
                <a:gd name="connsiteX1" fmla="*/ 9448 w 103910"/>
                <a:gd name="connsiteY1" fmla="*/ 38895 h 41924"/>
                <a:gd name="connsiteX2" fmla="*/ 3047 w 103910"/>
                <a:gd name="connsiteY2" fmla="*/ 5290 h 41924"/>
                <a:gd name="connsiteX3" fmla="*/ 94259 w 103910"/>
                <a:gd name="connsiteY3" fmla="*/ 2090 h 41924"/>
                <a:gd name="connsiteX4" fmla="*/ 99059 w 103910"/>
                <a:gd name="connsiteY4" fmla="*/ 38895 h 4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910" h="41924">
                  <a:moveTo>
                    <a:pt x="99059" y="38895"/>
                  </a:moveTo>
                  <a:cubicBezTo>
                    <a:pt x="67055" y="42095"/>
                    <a:pt x="38252" y="43695"/>
                    <a:pt x="9448" y="38895"/>
                  </a:cubicBezTo>
                  <a:cubicBezTo>
                    <a:pt x="-1753" y="29293"/>
                    <a:pt x="-1753" y="18092"/>
                    <a:pt x="3047" y="5290"/>
                  </a:cubicBezTo>
                  <a:cubicBezTo>
                    <a:pt x="33451" y="-4311"/>
                    <a:pt x="65455" y="2090"/>
                    <a:pt x="94259" y="2090"/>
                  </a:cubicBezTo>
                  <a:cubicBezTo>
                    <a:pt x="107060" y="14892"/>
                    <a:pt x="105460" y="24493"/>
                    <a:pt x="99059" y="38895"/>
                  </a:cubicBezTo>
                  <a:close/>
                </a:path>
              </a:pathLst>
            </a:custGeom>
            <a:solidFill>
              <a:schemeClr val="accent2"/>
            </a:solidFill>
            <a:ln w="160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8896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141E5757D8864992F804866F5700F5" ma:contentTypeVersion="12" ma:contentTypeDescription="Create a new document." ma:contentTypeScope="" ma:versionID="8fca8712a30df2a46b256920fd40c2c0">
  <xsd:schema xmlns:xsd="http://www.w3.org/2001/XMLSchema" xmlns:xs="http://www.w3.org/2001/XMLSchema" xmlns:p="http://schemas.microsoft.com/office/2006/metadata/properties" xmlns:ns3="56d552bb-48d9-43a6-a0a2-94f16e9c8b53" xmlns:ns4="90dce0aa-e5cd-440f-aab2-ce3ff5cd9abd" targetNamespace="http://schemas.microsoft.com/office/2006/metadata/properties" ma:root="true" ma:fieldsID="db8d371e09189ca83b0aeb2b51882283" ns3:_="" ns4:_="">
    <xsd:import namespace="56d552bb-48d9-43a6-a0a2-94f16e9c8b53"/>
    <xsd:import namespace="90dce0aa-e5cd-440f-aab2-ce3ff5cd9a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552bb-48d9-43a6-a0a2-94f16e9c8b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ce0aa-e5cd-440f-aab2-ce3ff5cd9ab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D7D077-7D86-483E-ADA5-E9C044F8CCE0}">
  <ds:schemaRefs>
    <ds:schemaRef ds:uri="http://purl.org/dc/elements/1.1/"/>
    <ds:schemaRef ds:uri="http://schemas.microsoft.com/office/2006/metadata/properties"/>
    <ds:schemaRef ds:uri="90dce0aa-e5cd-440f-aab2-ce3ff5cd9abd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56d552bb-48d9-43a6-a0a2-94f16e9c8b5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B4BB54-05F6-4910-BA58-4C998D92FD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FBE858-F49B-4CF7-A8E4-A5BD04E0FF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d552bb-48d9-43a6-a0a2-94f16e9c8b53"/>
    <ds:schemaRef ds:uri="90dce0aa-e5cd-440f-aab2-ce3ff5cd9a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Borugadda</dc:creator>
  <cp:lastModifiedBy>Kalyan Borugadda</cp:lastModifiedBy>
  <cp:revision>2</cp:revision>
  <dcterms:created xsi:type="dcterms:W3CDTF">2020-09-07T12:36:01Z</dcterms:created>
  <dcterms:modified xsi:type="dcterms:W3CDTF">2020-09-07T12:40:20Z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0x01010027141E5757D8864992F804866F5700F5</vt:lpwstr>
  </property>
</Properties>
</file>