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1" r:id="rId4"/>
    <p:sldId id="260" r:id="rId5"/>
    <p:sldId id="264" r:id="rId6"/>
    <p:sldId id="259" r:id="rId7"/>
    <p:sldId id="270" r:id="rId8"/>
    <p:sldId id="272" r:id="rId9"/>
    <p:sldId id="27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3F7E-5916-432D-B92F-7D68CD69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22C9-DD00-4008-829C-D7F84DD0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BB77-A504-4AA8-BBC8-22DBCAB8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7A60-F6C6-43BD-BB7A-F6EC6B38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DD45-FDF2-41B3-8CD0-9FB75641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1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D7BC-A82E-4AF4-A081-B1400D3A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38AC8-5C25-4514-98C0-C061BEF8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FEDB-68EB-486A-BFD3-1D5350AC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7400-8467-4121-BF7B-D9583A6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8F68-BB6D-4AD8-A267-684DE252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5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7B838-B837-4F7D-B9B0-8CFA0323E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AA65-D5F5-4B25-91CE-BA7439093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BBED-2C36-48DA-A4CA-6A667A38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996-888D-4D6E-8729-13B9CEE1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1DAA-67DD-49EA-B171-1BB4F468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6F5E-8146-463D-8930-2ABDCB6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9ADB-8A45-4E75-9423-24662954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E483-4F74-485B-B614-C9ED8C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3546-15C9-4F8A-97C9-35079BE5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F470-8353-4E01-8B5F-1B677C9E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4840-6126-4E56-B794-2C06B51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4A5E-C6C2-4B83-8E2F-096671E2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3944-51CD-4E47-B3BF-1911F223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7632-F771-4BDA-B4D9-E0E97D10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B9EA-54CB-4531-9B17-29018F08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149D-99F7-4FCC-A2E7-C5B80164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1F04-B5F2-4639-83D9-C7FF994C9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B16A3-D89B-4933-A987-B4A0E4E3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B6203-B682-4EC7-8656-CBC23938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A198-1483-4AF8-986A-35278366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AB0DC-2D38-4304-8149-F0E73E78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E17-8CEB-4E89-BDD6-8DB4C11C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3D3D-5C61-4FA0-AEC9-6C11D2A3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30EB-BE65-4686-860F-C5FBCB94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13B55-2738-4DB6-A871-B14DA76EB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CA292-1C92-4FFD-8F82-006D029F9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24ACF-D7C2-4883-A2BB-D2A297B9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8A8F-708C-49DB-B534-7F9D1EB4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B6951-1BF8-440C-B4C1-85C8DCAA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F1BB-93A0-4D61-AE03-66991CD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E02B7-C393-4967-A997-FE88AA1F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09EF-C391-4CB1-8AB2-5393DD44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7118-3F9A-4227-B7AC-A13C8055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EA34-6AA8-41E6-B78A-3FD4302C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0CCDE-08C8-4F7D-8782-EFC62AD5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2A8B-3561-4DB9-8B31-604BFFC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DF01-50B8-4F27-AA7D-1823A1D4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123B-FF7C-4438-A2D8-44DED4E6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0AF7-DE60-416D-BF86-1B30C2F09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934BD-F290-4F87-A95E-B2998535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AD97-026C-4086-B290-F2DB4DE7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0953-A72F-44E9-B45D-686EBEE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CF2-843B-4E11-92B1-E782683E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C139B-3A0E-4F3E-A062-692974DB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D0663-5DEB-4FAA-B0B5-8DC7DD5E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F931-AE3E-4241-831A-26A1D562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82EE-A360-487D-9058-CD035AB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BD60C-25F9-4F37-B3F0-FF5FB92B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3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7305-6C80-4026-B596-503E677F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D439-424A-45AE-BD4E-4C2DE2BE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8905-A86E-434C-902A-2DA2DCE04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7B7B-9FD9-4871-8237-97972E9374E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022C-10AB-4682-B161-9BAB7CBC3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093D-B189-4E15-9752-D2F745973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51D8-72DF-45ED-80D2-FEAD0A97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A7539-F6CB-4ECB-A4E0-96D0C84F6C00}"/>
              </a:ext>
            </a:extLst>
          </p:cNvPr>
          <p:cNvSpPr txBox="1"/>
          <p:nvPr/>
        </p:nvSpPr>
        <p:spPr>
          <a:xfrm>
            <a:off x="1944149" y="3167390"/>
            <a:ext cx="830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93850" algn="ctr"/>
            <a:r>
              <a:rPr lang="en-IN" sz="2800" b="1" dirty="0">
                <a:solidFill>
                  <a:schemeClr val="accent2"/>
                </a:solidFill>
              </a:rPr>
              <a:t>Checklist for </a:t>
            </a:r>
            <a:r>
              <a:rPr lang="en-IN" sz="2800" b="1" dirty="0" err="1">
                <a:solidFill>
                  <a:schemeClr val="accent2"/>
                </a:solidFill>
              </a:rPr>
              <a:t>Abbott_TPP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3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A5D2-EAA0-4313-B28D-A486C32CD78D}"/>
              </a:ext>
            </a:extLst>
          </p:cNvPr>
          <p:cNvSpPr/>
          <p:nvPr/>
        </p:nvSpPr>
        <p:spPr>
          <a:xfrm>
            <a:off x="0" y="0"/>
            <a:ext cx="12192000" cy="748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88FC2-DDD6-4F60-BF38-5A8E25D5C6DA}"/>
              </a:ext>
            </a:extLst>
          </p:cNvPr>
          <p:cNvSpPr txBox="1"/>
          <p:nvPr/>
        </p:nvSpPr>
        <p:spPr>
          <a:xfrm>
            <a:off x="3214688" y="7077075"/>
            <a:ext cx="576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Welcome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8A644-E555-4F84-9CD8-9572E967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35756" y="-12700"/>
            <a:ext cx="11520488" cy="70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A5D2-EAA0-4313-B28D-A486C32CD78D}"/>
              </a:ext>
            </a:extLst>
          </p:cNvPr>
          <p:cNvSpPr/>
          <p:nvPr/>
        </p:nvSpPr>
        <p:spPr>
          <a:xfrm>
            <a:off x="0" y="0"/>
            <a:ext cx="12192000" cy="748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88FC2-DDD6-4F60-BF38-5A8E25D5C6DA}"/>
              </a:ext>
            </a:extLst>
          </p:cNvPr>
          <p:cNvSpPr txBox="1"/>
          <p:nvPr/>
        </p:nvSpPr>
        <p:spPr>
          <a:xfrm>
            <a:off x="3214688" y="7077075"/>
            <a:ext cx="576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Non-Interactive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9DCC7-171F-4E5D-AC0F-BEF2ACF6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5" y="-1"/>
            <a:ext cx="11552530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A5D2-EAA0-4313-B28D-A486C32CD78D}"/>
              </a:ext>
            </a:extLst>
          </p:cNvPr>
          <p:cNvSpPr/>
          <p:nvPr/>
        </p:nvSpPr>
        <p:spPr>
          <a:xfrm>
            <a:off x="0" y="0"/>
            <a:ext cx="12192000" cy="748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88FC2-DDD6-4F60-BF38-5A8E25D5C6DA}"/>
              </a:ext>
            </a:extLst>
          </p:cNvPr>
          <p:cNvSpPr txBox="1"/>
          <p:nvPr/>
        </p:nvSpPr>
        <p:spPr>
          <a:xfrm>
            <a:off x="3214688" y="7077075"/>
            <a:ext cx="576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Interactive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8C669-368D-4289-A684-A615DF62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2" y="0"/>
            <a:ext cx="11495156" cy="70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03A5D2-EAA0-4313-B28D-A486C32CD78D}"/>
              </a:ext>
            </a:extLst>
          </p:cNvPr>
          <p:cNvSpPr/>
          <p:nvPr/>
        </p:nvSpPr>
        <p:spPr>
          <a:xfrm>
            <a:off x="0" y="0"/>
            <a:ext cx="12192000" cy="748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EC003-D840-4FFD-9932-CE525D7708E7}"/>
              </a:ext>
            </a:extLst>
          </p:cNvPr>
          <p:cNvSpPr txBox="1"/>
          <p:nvPr/>
        </p:nvSpPr>
        <p:spPr>
          <a:xfrm>
            <a:off x="2878932" y="7080250"/>
            <a:ext cx="576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Knowledge check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535B6-8E2C-4AE3-87AD-8CD0CA9F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0" y="0"/>
            <a:ext cx="1156194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7123E-81EB-4ECC-A8C6-53C289FA0F08}"/>
              </a:ext>
            </a:extLst>
          </p:cNvPr>
          <p:cNvSpPr txBox="1"/>
          <p:nvPr/>
        </p:nvSpPr>
        <p:spPr>
          <a:xfrm>
            <a:off x="219076" y="184368"/>
            <a:ext cx="50291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Menu: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Should be restricted on first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Menu should be arranged like the screenshot (for example) provided.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KC1,KC2, KC2….etc should be removed from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Help should be removed from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endParaRPr lang="en-IN" sz="1200" b="1" dirty="0"/>
          </a:p>
          <a:p>
            <a:r>
              <a:rPr lang="en-IN" sz="1200" b="1" dirty="0"/>
              <a:t>Non-Interactive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Next button should be free.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4E469-F2ED-4C61-8584-536F0444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3" y="1198918"/>
            <a:ext cx="3166483" cy="480183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35E2FFD-C8AE-4A51-8E43-A257764C114A}"/>
              </a:ext>
            </a:extLst>
          </p:cNvPr>
          <p:cNvSpPr/>
          <p:nvPr/>
        </p:nvSpPr>
        <p:spPr>
          <a:xfrm>
            <a:off x="2534938" y="2057400"/>
            <a:ext cx="822960" cy="289559"/>
          </a:xfrm>
          <a:prstGeom prst="wedgeRectCallout">
            <a:avLst>
              <a:gd name="adj1" fmla="val -74933"/>
              <a:gd name="adj2" fmla="val -162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Topic title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DE8003B-E115-451B-84BD-448FF1EEDAD6}"/>
              </a:ext>
            </a:extLst>
          </p:cNvPr>
          <p:cNvSpPr/>
          <p:nvPr/>
        </p:nvSpPr>
        <p:spPr>
          <a:xfrm>
            <a:off x="0" y="2581143"/>
            <a:ext cx="822960" cy="289559"/>
          </a:xfrm>
          <a:prstGeom prst="wedgeRectCallout">
            <a:avLst>
              <a:gd name="adj1" fmla="val 61178"/>
              <a:gd name="adj2" fmla="val -110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Page titles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530A7-C3A9-4BC8-BAD4-C12D5830F827}"/>
              </a:ext>
            </a:extLst>
          </p:cNvPr>
          <p:cNvSpPr/>
          <p:nvPr/>
        </p:nvSpPr>
        <p:spPr>
          <a:xfrm>
            <a:off x="748963" y="2087880"/>
            <a:ext cx="1575137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3A87B-49F8-43AC-8150-332A036E9F43}"/>
              </a:ext>
            </a:extLst>
          </p:cNvPr>
          <p:cNvSpPr/>
          <p:nvPr/>
        </p:nvSpPr>
        <p:spPr>
          <a:xfrm>
            <a:off x="927417" y="2235118"/>
            <a:ext cx="1267144" cy="98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7123E-81EB-4ECC-A8C6-53C289FA0F08}"/>
              </a:ext>
            </a:extLst>
          </p:cNvPr>
          <p:cNvSpPr txBox="1"/>
          <p:nvPr/>
        </p:nvSpPr>
        <p:spPr>
          <a:xfrm>
            <a:off x="219076" y="212943"/>
            <a:ext cx="117252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Interactive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Next button should be restricted on first attempt.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Next button should be free on revisiting a page using either the menu or the previous button.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All the tabs should be disabled at timeline start. It should enable (normal) at timeline 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Keep the states </a:t>
            </a:r>
            <a:r>
              <a:rPr lang="en-IN" sz="1200" dirty="0" err="1"/>
              <a:t>colors</a:t>
            </a:r>
            <a:r>
              <a:rPr lang="en-IN" sz="1200" dirty="0"/>
              <a:t> as mentioned below: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VO Artist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Use any Female voiceover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5D611-8029-4041-ABA5-F83E7512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8" y="1247656"/>
            <a:ext cx="6648450" cy="42386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257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7123E-81EB-4ECC-A8C6-53C289FA0F08}"/>
              </a:ext>
            </a:extLst>
          </p:cNvPr>
          <p:cNvSpPr txBox="1"/>
          <p:nvPr/>
        </p:nvSpPr>
        <p:spPr>
          <a:xfrm>
            <a:off x="219075" y="226488"/>
            <a:ext cx="11782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Knowledge checks (Present after each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Functionality -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Keep shuffle answer option “off”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Next should not be there on KCs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Prev</a:t>
            </a:r>
            <a:r>
              <a:rPr lang="en-IN" sz="1200" dirty="0"/>
              <a:t> should jump to previous question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Clicking on “Continue” will jump to next question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Submit button should have 3 states – Normal, Hover, Disabled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Submit button should change to Disabled when feedback popup is opened.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Indicate the correct and incorrect answers using tick and cross marks, when the feedback popup opens. 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Knowledge checks (Present at the end of the module)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Functionality -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Keep shuffle answers option “off”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Prev</a:t>
            </a:r>
            <a:r>
              <a:rPr lang="en-IN" sz="1200" dirty="0"/>
              <a:t> Next should not be there on KCs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Clicking on “Continue” will jump to next question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Submit button should have 3 states – Normal, Hover, Disabled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Submit button should change to Disabled when review feedback layer is opened.</a:t>
            </a:r>
          </a:p>
          <a:p>
            <a:pPr marL="334800" lvl="1" indent="-171450">
              <a:buFont typeface="Arial" panose="020B0604020202020204" pitchFamily="34" charset="0"/>
              <a:buChar char="•"/>
            </a:pPr>
            <a:r>
              <a:rPr lang="en-IN" sz="1200" dirty="0"/>
              <a:t>Indicate the correct and incorrect answers using tick and cross marks, when the feedback popup opens.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09D0D-6929-47D3-B8E2-3D9E4F186D74}"/>
              </a:ext>
            </a:extLst>
          </p:cNvPr>
          <p:cNvSpPr txBox="1"/>
          <p:nvPr/>
        </p:nvSpPr>
        <p:spPr>
          <a:xfrm>
            <a:off x="219076" y="3769788"/>
            <a:ext cx="5657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93850"/>
            <a:r>
              <a:rPr lang="en-IN" sz="1200" b="1" dirty="0"/>
              <a:t>Publish settings: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Tracking - on number of slides viewed (Total number of slides minus 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Reporting - Complete/Incomplete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Keep format – HTML5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BE265-50AD-4586-9D1F-91932E20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275706"/>
            <a:ext cx="4714875" cy="148115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7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7123E-81EB-4ECC-A8C6-53C289FA0F08}"/>
              </a:ext>
            </a:extLst>
          </p:cNvPr>
          <p:cNvSpPr txBox="1"/>
          <p:nvPr/>
        </p:nvSpPr>
        <p:spPr>
          <a:xfrm>
            <a:off x="1944149" y="3167390"/>
            <a:ext cx="830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93850" algn="ctr"/>
            <a:r>
              <a:rPr lang="en-IN" sz="2800" b="1" dirty="0">
                <a:solidFill>
                  <a:schemeClr val="accent2"/>
                </a:solidFill>
              </a:rPr>
              <a:t>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15546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B414B1-FB79-46EE-9731-001FAFB2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65433-7DB5-451B-A437-C6EA28EB3344}"/>
              </a:ext>
            </a:extLst>
          </p:cNvPr>
          <p:cNvSpPr txBox="1"/>
          <p:nvPr/>
        </p:nvSpPr>
        <p:spPr>
          <a:xfrm>
            <a:off x="3217936" y="5790684"/>
            <a:ext cx="576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5E148-5A0F-459F-860A-81BF691E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3" y="1714500"/>
            <a:ext cx="5501527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E49EB-DD9B-42CF-82C1-3B28F16D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01" y="1714500"/>
            <a:ext cx="5508022" cy="33782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9FD49D1-BF15-4379-A6ED-D3BEFC345AAD}"/>
              </a:ext>
            </a:extLst>
          </p:cNvPr>
          <p:cNvSpPr/>
          <p:nvPr/>
        </p:nvSpPr>
        <p:spPr>
          <a:xfrm>
            <a:off x="2189677" y="1932365"/>
            <a:ext cx="847137" cy="262100"/>
          </a:xfrm>
          <a:prstGeom prst="wedgeRectCallout">
            <a:avLst>
              <a:gd name="adj1" fmla="val -74933"/>
              <a:gd name="adj2" fmla="val -162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EC464-240C-4CEC-B1B3-1F274447CFD8}"/>
              </a:ext>
            </a:extLst>
          </p:cNvPr>
          <p:cNvSpPr/>
          <p:nvPr/>
        </p:nvSpPr>
        <p:spPr>
          <a:xfrm>
            <a:off x="631738" y="1907198"/>
            <a:ext cx="1303339" cy="26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91256D9-8E86-4063-BB9D-F4931B1B14F9}"/>
              </a:ext>
            </a:extLst>
          </p:cNvPr>
          <p:cNvSpPr/>
          <p:nvPr/>
        </p:nvSpPr>
        <p:spPr>
          <a:xfrm>
            <a:off x="5333339" y="3155338"/>
            <a:ext cx="1525322" cy="871378"/>
          </a:xfrm>
          <a:prstGeom prst="wedgeRectCallout">
            <a:avLst>
              <a:gd name="adj1" fmla="val -45234"/>
              <a:gd name="adj2" fmla="val -124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You can either use grey or white background as per your visualisation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DEBAAE-FE3C-41CA-B5AC-84887D1BAAB4}"/>
              </a:ext>
            </a:extLst>
          </p:cNvPr>
          <p:cNvSpPr/>
          <p:nvPr/>
        </p:nvSpPr>
        <p:spPr>
          <a:xfrm rot="5400000">
            <a:off x="6819260" y="3448924"/>
            <a:ext cx="276836" cy="23698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E280F5A-FA1F-409A-A625-C570DB8D89E3}"/>
              </a:ext>
            </a:extLst>
          </p:cNvPr>
          <p:cNvSpPr/>
          <p:nvPr/>
        </p:nvSpPr>
        <p:spPr>
          <a:xfrm rot="16200000" flipH="1">
            <a:off x="5086767" y="3448925"/>
            <a:ext cx="276836" cy="23698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B414B1-FB79-46EE-9731-001FAFB2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365A7-CAB1-48E4-9792-167A9FEE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11" y="0"/>
            <a:ext cx="10471978" cy="6410487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EA3F0C0-029E-41B8-A1C4-8E1ECFBBB677}"/>
              </a:ext>
            </a:extLst>
          </p:cNvPr>
          <p:cNvSpPr/>
          <p:nvPr/>
        </p:nvSpPr>
        <p:spPr>
          <a:xfrm>
            <a:off x="3668711" y="447513"/>
            <a:ext cx="1303339" cy="262100"/>
          </a:xfrm>
          <a:prstGeom prst="wedgeRectCallout">
            <a:avLst>
              <a:gd name="adj1" fmla="val -64007"/>
              <a:gd name="adj2" fmla="val -2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Georgia 24 (Bold)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8F6B6-A859-45D2-84FE-CD294DCEEE9D}"/>
              </a:ext>
            </a:extLst>
          </p:cNvPr>
          <p:cNvSpPr/>
          <p:nvPr/>
        </p:nvSpPr>
        <p:spPr>
          <a:xfrm>
            <a:off x="1193800" y="447513"/>
            <a:ext cx="2263775" cy="30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3B4E7-F4CA-471F-9982-C96EAF446DFF}"/>
              </a:ext>
            </a:extLst>
          </p:cNvPr>
          <p:cNvSpPr/>
          <p:nvPr/>
        </p:nvSpPr>
        <p:spPr>
          <a:xfrm>
            <a:off x="1193800" y="976020"/>
            <a:ext cx="4712050" cy="103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FB9490B-E9F7-4D0D-8101-2C6B7CEA2841}"/>
              </a:ext>
            </a:extLst>
          </p:cNvPr>
          <p:cNvSpPr/>
          <p:nvPr/>
        </p:nvSpPr>
        <p:spPr>
          <a:xfrm>
            <a:off x="6096000" y="1210319"/>
            <a:ext cx="923925" cy="262100"/>
          </a:xfrm>
          <a:prstGeom prst="wedgeRectCallout">
            <a:avLst>
              <a:gd name="adj1" fmla="val -66069"/>
              <a:gd name="adj2" fmla="val -148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Calibri 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A3F91-55A0-443E-91B0-8FBF050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203720"/>
            <a:ext cx="3225917" cy="25819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2F6EA0-2987-400C-8E37-FD8DE4DFF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4948765"/>
            <a:ext cx="2695575" cy="217564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E632AE0-CD17-484D-B827-FBD78AD72955}"/>
              </a:ext>
            </a:extLst>
          </p:cNvPr>
          <p:cNvSpPr/>
          <p:nvPr/>
        </p:nvSpPr>
        <p:spPr>
          <a:xfrm>
            <a:off x="2114551" y="4676624"/>
            <a:ext cx="1343024" cy="262100"/>
          </a:xfrm>
          <a:prstGeom prst="wedgeRectCallout">
            <a:avLst>
              <a:gd name="adj1" fmla="val -21389"/>
              <a:gd name="adj2" fmla="val -1129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Bullets formatting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54F2AA-8874-43CF-B089-16E1F06663C8}"/>
              </a:ext>
            </a:extLst>
          </p:cNvPr>
          <p:cNvSpPr/>
          <p:nvPr/>
        </p:nvSpPr>
        <p:spPr>
          <a:xfrm>
            <a:off x="1441450" y="3968577"/>
            <a:ext cx="6483350" cy="532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E3CFDCC-ED05-47D4-A5FB-07E6ACB9EA09}"/>
              </a:ext>
            </a:extLst>
          </p:cNvPr>
          <p:cNvSpPr/>
          <p:nvPr/>
        </p:nvSpPr>
        <p:spPr>
          <a:xfrm>
            <a:off x="-278631" y="2021178"/>
            <a:ext cx="1224839" cy="450571"/>
          </a:xfrm>
          <a:prstGeom prst="wedgeRectCallout">
            <a:avLst>
              <a:gd name="adj1" fmla="val 68844"/>
              <a:gd name="adj2" fmla="val 202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UI format:</a:t>
            </a:r>
          </a:p>
          <a:p>
            <a:pPr algn="ctr"/>
            <a:r>
              <a:rPr lang="en-IN" sz="1200" dirty="0"/>
              <a:t>Calibri 16 (Italic)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56565-1216-4CDF-9CD8-158F747996DD}"/>
              </a:ext>
            </a:extLst>
          </p:cNvPr>
          <p:cNvSpPr/>
          <p:nvPr/>
        </p:nvSpPr>
        <p:spPr>
          <a:xfrm>
            <a:off x="1193800" y="2201829"/>
            <a:ext cx="2387600" cy="26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129540B-AC37-4803-A4D7-7861D97B5AA5}"/>
              </a:ext>
            </a:extLst>
          </p:cNvPr>
          <p:cNvSpPr/>
          <p:nvPr/>
        </p:nvSpPr>
        <p:spPr>
          <a:xfrm>
            <a:off x="-571500" y="2885722"/>
            <a:ext cx="1517708" cy="450571"/>
          </a:xfrm>
          <a:prstGeom prst="wedgeRectCallout">
            <a:avLst>
              <a:gd name="adj1" fmla="val 101434"/>
              <a:gd name="adj2" fmla="val -181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Icon style should be line icon only</a:t>
            </a:r>
          </a:p>
        </p:txBody>
      </p:sp>
    </p:spTree>
    <p:extLst>
      <p:ext uri="{BB962C8B-B14F-4D97-AF65-F5344CB8AC3E}">
        <p14:creationId xmlns:p14="http://schemas.microsoft.com/office/powerpoint/2010/main" val="149444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B414B1-FB79-46EE-9731-001FAFB2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965B4-028F-454B-9522-425FE2089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46208" y="0"/>
            <a:ext cx="10598944" cy="6524783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E3CFDCC-ED05-47D4-A5FB-07E6ACB9EA09}"/>
              </a:ext>
            </a:extLst>
          </p:cNvPr>
          <p:cNvSpPr/>
          <p:nvPr/>
        </p:nvSpPr>
        <p:spPr>
          <a:xfrm>
            <a:off x="3543301" y="3962400"/>
            <a:ext cx="2107348" cy="947749"/>
          </a:xfrm>
          <a:prstGeom prst="wedgeRectCallout">
            <a:avLst>
              <a:gd name="adj1" fmla="val 68844"/>
              <a:gd name="adj2" fmla="val 202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Please follow the rounded corners for squares, as we are following a rounded theme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366791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7123E-81EB-4ECC-A8C6-53C289FA0F08}"/>
              </a:ext>
            </a:extLst>
          </p:cNvPr>
          <p:cNvSpPr txBox="1"/>
          <p:nvPr/>
        </p:nvSpPr>
        <p:spPr>
          <a:xfrm>
            <a:off x="1944149" y="3167390"/>
            <a:ext cx="830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93850" algn="ctr"/>
            <a:r>
              <a:rPr lang="en-IN" sz="2800" b="1" dirty="0" err="1">
                <a:solidFill>
                  <a:schemeClr val="accent2"/>
                </a:solidFill>
              </a:rPr>
              <a:t>Mockups</a:t>
            </a:r>
            <a:r>
              <a:rPr lang="en-IN" sz="2800" b="1" dirty="0">
                <a:solidFill>
                  <a:schemeClr val="accent2"/>
                </a:solidFill>
              </a:rPr>
              <a:t> approved by Client</a:t>
            </a:r>
          </a:p>
        </p:txBody>
      </p:sp>
    </p:spTree>
    <p:extLst>
      <p:ext uri="{BB962C8B-B14F-4D97-AF65-F5344CB8AC3E}">
        <p14:creationId xmlns:p14="http://schemas.microsoft.com/office/powerpoint/2010/main" val="191804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383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Hire (Newgen)</dc:creator>
  <cp:lastModifiedBy>Rutuja Hire (Newgen)</cp:lastModifiedBy>
  <cp:revision>99</cp:revision>
  <dcterms:created xsi:type="dcterms:W3CDTF">2021-01-22T07:08:13Z</dcterms:created>
  <dcterms:modified xsi:type="dcterms:W3CDTF">2021-07-21T13:22:28Z</dcterms:modified>
</cp:coreProperties>
</file>