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7" r:id="rId4"/>
    <p:sldId id="262" r:id="rId5"/>
    <p:sldId id="263" r:id="rId6"/>
    <p:sldId id="265" r:id="rId7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6A0"/>
    <a:srgbClr val="D6A300"/>
    <a:srgbClr val="E46812"/>
    <a:srgbClr val="FA9E36"/>
    <a:srgbClr val="64382A"/>
    <a:srgbClr val="E94509"/>
    <a:srgbClr val="E7C3B5"/>
    <a:srgbClr val="F18D46"/>
    <a:srgbClr val="E56913"/>
    <a:srgbClr val="F3E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8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E58734-B21D-4AFB-83A2-20A15BA3D2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3F851-BBFB-45A2-B755-276E5E957C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C15E-CB14-4978-9D37-91D3C2FC1103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D54B3-C549-46D0-8544-3D2AC9D1DC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66341-1C3F-4B12-AA6C-216EE0FA4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E0D3B-F01C-41DC-A1D4-BDB15FD2B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762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6E43E-4D92-4773-87ED-1E8312D4595E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32FE0-A1AE-4EA9-B9C5-640AE126C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86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32FE0-A1AE-4EA9-B9C5-640AE126C44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7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32FE0-A1AE-4EA9-B9C5-640AE126C44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93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32FE0-A1AE-4EA9-B9C5-640AE126C44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07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32FE0-A1AE-4EA9-B9C5-640AE126C44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198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32FE0-A1AE-4EA9-B9C5-640AE126C44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0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32FE0-A1AE-4EA9-B9C5-640AE126C44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4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19C2-0C4E-48AD-AB93-424DE107B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DC2C9-16BE-4E3F-994A-E000C862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42D1-2995-4001-8F93-16DC42C3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C822-670E-4E57-BB9F-623A0B7B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DBBA-1EE5-4EF2-9AAA-72AE1A42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62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25C2-EBFF-4FF4-81A7-CC105797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7CB40-F70E-41D9-926B-FC21350A1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AA76-FA65-4E54-BEB5-0F7BF5A5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5FD5-52E5-4830-91EA-A0D19DFF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E8DA-C2DF-432F-B6B3-FB62C49A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1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F4746-1247-434D-AEBD-22EE416C6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B762B-82DB-4A33-AAC5-EA5D240D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D0D94-99BD-4307-B0F3-4E290275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8124-ED80-480B-8F1B-3F348380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ADC4-A736-4A3B-B876-B6BBCAD1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6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0281-A8DC-4450-961E-57767980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C227-F499-4B54-83CE-D0A90775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E764-AF67-4C75-A65A-E518FC51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ED70-57F4-49CA-8100-C6005B1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95F8-5F48-4659-997C-80FA3E4F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1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3464-ED31-4282-9B4C-D11120A7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4C6B-BE3D-4CAC-AAAB-F8CC93D9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BA1D-2414-45EA-B6B9-79343896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B6FBC-AFD1-41B1-B569-9A086453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EAC8-0921-4379-AD3E-8950DB43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0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E54C-DA2E-4CE8-B152-EF3D9D7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BCF6-0524-460E-BF97-E847AFF9A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A8B6D-E10A-4D3A-A536-50640B42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224EE-BFAA-4E1D-94EE-CA4D0DC2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6634-E8AB-48FD-A979-42127785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0C958-850C-45C6-827D-328EC665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6FA4-8B56-4C45-88D5-9B982E5A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58F-F3E3-4604-81A7-3DC73FCD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62436-5946-449F-AACB-AF5544D06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E6152-0A19-4AF5-8AE9-FB90D03B2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355A1-41E8-49E0-B485-AC0A69A1C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A22AD-0DA7-449A-9DEB-3EAB929A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57D99-5F9B-401B-A486-D0AA5224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FE5B5-7919-4128-ADA3-6B675901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5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0F1D-CD65-434B-A5E4-7E520F68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BBB34-48F8-4B21-BA5E-FAF594D7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0A405-128D-439F-B512-408D9951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58178-8590-49B4-92DC-F07F60AC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4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1FA-0417-4996-8106-EDDDA1A7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1C4EA-87E3-4E9B-9155-04DCC9C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5F71-0261-49C0-B637-A4BF3FAA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0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11C1-5B03-4E30-94C2-FA999C10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6F36-7E4D-4572-8A9B-0BFE1F76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6BE68-3FDC-4D01-B2F0-9103010E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A45F-096B-4CA1-9042-082C0473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4A954-B50D-4F70-BD7D-D3592779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0486-9A5A-4FAF-AE72-40A341E1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0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D520-DD57-4B02-B908-FFF73DD7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F8F18-1EC1-4250-9298-4F09D4555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3062-6F2A-4055-A92B-DEED43BD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E328D-2965-4009-910D-80F113F8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BE6B-C091-400B-954D-C2FFA486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DDD8-F39E-4F3F-A29A-538A7C79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2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0E7A02-BD62-4777-A438-411A1AA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B0DA5-C4A9-408F-B1B7-4556F20B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36BB-014A-465C-9947-1CD43DCAF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B0E4C-9E0C-467E-94AE-52BD813D78A1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5125-6CD9-48E3-9FA0-10185368E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8E91-0A86-4AD1-BCCC-1E782227A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4BF9-ED98-436C-B6BE-3295DFE3CA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9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DF065-861E-4F03-9502-E99AC14ED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0" r="4974" b="13083"/>
          <a:stretch/>
        </p:blipFill>
        <p:spPr>
          <a:xfrm>
            <a:off x="531876" y="642767"/>
            <a:ext cx="11135902" cy="5564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0BFCD7-D492-40F1-B870-D4C7D873CA1C}"/>
              </a:ext>
            </a:extLst>
          </p:cNvPr>
          <p:cNvSpPr/>
          <p:nvPr/>
        </p:nvSpPr>
        <p:spPr>
          <a:xfrm>
            <a:off x="523533" y="642768"/>
            <a:ext cx="2786233" cy="2786232"/>
          </a:xfrm>
          <a:prstGeom prst="rect">
            <a:avLst/>
          </a:prstGeom>
          <a:solidFill>
            <a:srgbClr val="FAB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FC6F-7F02-4506-8FAB-AC50FADF1AD8}"/>
              </a:ext>
            </a:extLst>
          </p:cNvPr>
          <p:cNvSpPr/>
          <p:nvPr/>
        </p:nvSpPr>
        <p:spPr>
          <a:xfrm>
            <a:off x="3309766" y="3429000"/>
            <a:ext cx="2786233" cy="2786232"/>
          </a:xfrm>
          <a:prstGeom prst="rect">
            <a:avLst/>
          </a:prstGeom>
          <a:solidFill>
            <a:srgbClr val="F3E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62F35-88F4-45FD-A569-D8487D71D179}"/>
              </a:ext>
            </a:extLst>
          </p:cNvPr>
          <p:cNvSpPr/>
          <p:nvPr/>
        </p:nvSpPr>
        <p:spPr>
          <a:xfrm>
            <a:off x="6096000" y="642768"/>
            <a:ext cx="2786233" cy="2786232"/>
          </a:xfrm>
          <a:prstGeom prst="rect">
            <a:avLst/>
          </a:prstGeom>
          <a:solidFill>
            <a:srgbClr val="82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F3F5DA-F32F-44D9-9E38-D4BEE24BDD88}"/>
              </a:ext>
            </a:extLst>
          </p:cNvPr>
          <p:cNvSpPr/>
          <p:nvPr/>
        </p:nvSpPr>
        <p:spPr>
          <a:xfrm>
            <a:off x="8882234" y="3429000"/>
            <a:ext cx="2786233" cy="2786232"/>
          </a:xfrm>
          <a:prstGeom prst="rect">
            <a:avLst/>
          </a:prstGeom>
          <a:solidFill>
            <a:srgbClr val="DB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05DE6-01A1-46B2-9017-8D803E7C3904}"/>
              </a:ext>
            </a:extLst>
          </p:cNvPr>
          <p:cNvSpPr/>
          <p:nvPr/>
        </p:nvSpPr>
        <p:spPr>
          <a:xfrm>
            <a:off x="3309766" y="642766"/>
            <a:ext cx="2786233" cy="2790000"/>
          </a:xfrm>
          <a:prstGeom prst="rect">
            <a:avLst/>
          </a:prstGeom>
          <a:solidFill>
            <a:srgbClr val="F3EA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oogle Shape;487;p37">
            <a:extLst>
              <a:ext uri="{FF2B5EF4-FFF2-40B4-BE49-F238E27FC236}">
                <a16:creationId xmlns:a16="http://schemas.microsoft.com/office/drawing/2014/main" id="{1C27BB95-C1AC-447C-899A-A85C395F3206}"/>
              </a:ext>
            </a:extLst>
          </p:cNvPr>
          <p:cNvGrpSpPr/>
          <p:nvPr/>
        </p:nvGrpSpPr>
        <p:grpSpPr>
          <a:xfrm>
            <a:off x="980791" y="1107687"/>
            <a:ext cx="2023387" cy="1856394"/>
            <a:chOff x="1978950" y="2211275"/>
            <a:chExt cx="979325" cy="898500"/>
          </a:xfrm>
        </p:grpSpPr>
        <p:sp>
          <p:nvSpPr>
            <p:cNvPr id="49" name="Google Shape;488;p37">
              <a:extLst>
                <a:ext uri="{FF2B5EF4-FFF2-40B4-BE49-F238E27FC236}">
                  <a16:creationId xmlns:a16="http://schemas.microsoft.com/office/drawing/2014/main" id="{69DB6C1D-DF74-47B3-A914-BD96C5660747}"/>
                </a:ext>
              </a:extLst>
            </p:cNvPr>
            <p:cNvSpPr/>
            <p:nvPr/>
          </p:nvSpPr>
          <p:spPr>
            <a:xfrm>
              <a:off x="1978950" y="2211275"/>
              <a:ext cx="979325" cy="898500"/>
            </a:xfrm>
            <a:custGeom>
              <a:avLst/>
              <a:gdLst/>
              <a:ahLst/>
              <a:cxnLst/>
              <a:rect l="l" t="t" r="r" b="b"/>
              <a:pathLst>
                <a:path w="39173" h="35940" extrusionOk="0">
                  <a:moveTo>
                    <a:pt x="14349" y="0"/>
                  </a:moveTo>
                  <a:cubicBezTo>
                    <a:pt x="14236" y="0"/>
                    <a:pt x="14116" y="20"/>
                    <a:pt x="13987" y="62"/>
                  </a:cubicBezTo>
                  <a:cubicBezTo>
                    <a:pt x="13874" y="100"/>
                    <a:pt x="13766" y="152"/>
                    <a:pt x="13664" y="217"/>
                  </a:cubicBezTo>
                  <a:cubicBezTo>
                    <a:pt x="8928" y="3110"/>
                    <a:pt x="7339" y="9160"/>
                    <a:pt x="6985" y="14671"/>
                  </a:cubicBezTo>
                  <a:cubicBezTo>
                    <a:pt x="5744" y="13046"/>
                    <a:pt x="4019" y="11792"/>
                    <a:pt x="2085" y="11125"/>
                  </a:cubicBezTo>
                  <a:cubicBezTo>
                    <a:pt x="1911" y="11064"/>
                    <a:pt x="1728" y="11033"/>
                    <a:pt x="1545" y="11033"/>
                  </a:cubicBezTo>
                  <a:cubicBezTo>
                    <a:pt x="1301" y="11033"/>
                    <a:pt x="1058" y="11089"/>
                    <a:pt x="838" y="11204"/>
                  </a:cubicBezTo>
                  <a:cubicBezTo>
                    <a:pt x="1" y="11645"/>
                    <a:pt x="119" y="12566"/>
                    <a:pt x="319" y="13323"/>
                  </a:cubicBezTo>
                  <a:cubicBezTo>
                    <a:pt x="1028" y="16013"/>
                    <a:pt x="2376" y="18530"/>
                    <a:pt x="4184" y="20642"/>
                  </a:cubicBezTo>
                  <a:cubicBezTo>
                    <a:pt x="5648" y="22353"/>
                    <a:pt x="7509" y="23378"/>
                    <a:pt x="8228" y="25561"/>
                  </a:cubicBezTo>
                  <a:cubicBezTo>
                    <a:pt x="9781" y="30282"/>
                    <a:pt x="10686" y="34628"/>
                    <a:pt x="16818" y="35899"/>
                  </a:cubicBezTo>
                  <a:cubicBezTo>
                    <a:pt x="16948" y="35926"/>
                    <a:pt x="17078" y="35939"/>
                    <a:pt x="17207" y="35939"/>
                  </a:cubicBezTo>
                  <a:cubicBezTo>
                    <a:pt x="17898" y="35939"/>
                    <a:pt x="18553" y="35567"/>
                    <a:pt x="18852" y="34927"/>
                  </a:cubicBezTo>
                  <a:cubicBezTo>
                    <a:pt x="19750" y="32994"/>
                    <a:pt x="16183" y="31713"/>
                    <a:pt x="16912" y="29970"/>
                  </a:cubicBezTo>
                  <a:lnTo>
                    <a:pt x="16912" y="29970"/>
                  </a:lnTo>
                  <a:cubicBezTo>
                    <a:pt x="19334" y="30882"/>
                    <a:pt x="21922" y="31342"/>
                    <a:pt x="24509" y="31342"/>
                  </a:cubicBezTo>
                  <a:cubicBezTo>
                    <a:pt x="26465" y="31342"/>
                    <a:pt x="28420" y="31079"/>
                    <a:pt x="30303" y="30551"/>
                  </a:cubicBezTo>
                  <a:cubicBezTo>
                    <a:pt x="31469" y="30223"/>
                    <a:pt x="32882" y="29272"/>
                    <a:pt x="32301" y="28116"/>
                  </a:cubicBezTo>
                  <a:cubicBezTo>
                    <a:pt x="32159" y="27835"/>
                    <a:pt x="31926" y="27610"/>
                    <a:pt x="31653" y="27456"/>
                  </a:cubicBezTo>
                  <a:cubicBezTo>
                    <a:pt x="29381" y="26180"/>
                    <a:pt x="26961" y="25187"/>
                    <a:pt x="24448" y="24499"/>
                  </a:cubicBezTo>
                  <a:cubicBezTo>
                    <a:pt x="23477" y="24234"/>
                    <a:pt x="22414" y="23942"/>
                    <a:pt x="21482" y="23505"/>
                  </a:cubicBezTo>
                  <a:cubicBezTo>
                    <a:pt x="19855" y="22741"/>
                    <a:pt x="19872" y="20409"/>
                    <a:pt x="21520" y="19691"/>
                  </a:cubicBezTo>
                  <a:cubicBezTo>
                    <a:pt x="25722" y="17862"/>
                    <a:pt x="30773" y="17435"/>
                    <a:pt x="33636" y="13911"/>
                  </a:cubicBezTo>
                  <a:cubicBezTo>
                    <a:pt x="33945" y="13533"/>
                    <a:pt x="34234" y="13000"/>
                    <a:pt x="33764" y="12592"/>
                  </a:cubicBezTo>
                  <a:cubicBezTo>
                    <a:pt x="33660" y="12506"/>
                    <a:pt x="33541" y="12442"/>
                    <a:pt x="33410" y="12406"/>
                  </a:cubicBezTo>
                  <a:cubicBezTo>
                    <a:pt x="32414" y="12107"/>
                    <a:pt x="31388" y="11925"/>
                    <a:pt x="30351" y="11863"/>
                  </a:cubicBezTo>
                  <a:cubicBezTo>
                    <a:pt x="33183" y="9810"/>
                    <a:pt x="35738" y="7398"/>
                    <a:pt x="37950" y="4687"/>
                  </a:cubicBezTo>
                  <a:cubicBezTo>
                    <a:pt x="38580" y="3915"/>
                    <a:pt x="39172" y="2709"/>
                    <a:pt x="38306" y="2058"/>
                  </a:cubicBezTo>
                  <a:cubicBezTo>
                    <a:pt x="38066" y="1878"/>
                    <a:pt x="37773" y="1790"/>
                    <a:pt x="37475" y="1790"/>
                  </a:cubicBezTo>
                  <a:cubicBezTo>
                    <a:pt x="37434" y="1790"/>
                    <a:pt x="37394" y="1792"/>
                    <a:pt x="37353" y="1795"/>
                  </a:cubicBezTo>
                  <a:cubicBezTo>
                    <a:pt x="33559" y="2097"/>
                    <a:pt x="29875" y="3627"/>
                    <a:pt x="26978" y="6095"/>
                  </a:cubicBezTo>
                  <a:cubicBezTo>
                    <a:pt x="27431" y="5218"/>
                    <a:pt x="27849" y="4048"/>
                    <a:pt x="27163" y="3337"/>
                  </a:cubicBezTo>
                  <a:cubicBezTo>
                    <a:pt x="26906" y="3071"/>
                    <a:pt x="26592" y="2962"/>
                    <a:pt x="26254" y="2962"/>
                  </a:cubicBezTo>
                  <a:cubicBezTo>
                    <a:pt x="25496" y="2962"/>
                    <a:pt x="24622" y="3517"/>
                    <a:pt x="24024" y="4096"/>
                  </a:cubicBezTo>
                  <a:cubicBezTo>
                    <a:pt x="21774" y="6274"/>
                    <a:pt x="19856" y="8770"/>
                    <a:pt x="18331" y="11503"/>
                  </a:cubicBezTo>
                  <a:cubicBezTo>
                    <a:pt x="17878" y="12315"/>
                    <a:pt x="17419" y="13185"/>
                    <a:pt x="16864" y="13939"/>
                  </a:cubicBezTo>
                  <a:cubicBezTo>
                    <a:pt x="16596" y="14302"/>
                    <a:pt x="16220" y="14463"/>
                    <a:pt x="15849" y="14463"/>
                  </a:cubicBezTo>
                  <a:cubicBezTo>
                    <a:pt x="15160" y="14463"/>
                    <a:pt x="14489" y="13910"/>
                    <a:pt x="14560" y="13076"/>
                  </a:cubicBezTo>
                  <a:cubicBezTo>
                    <a:pt x="14888" y="9205"/>
                    <a:pt x="16423" y="5328"/>
                    <a:pt x="15620" y="1526"/>
                  </a:cubicBezTo>
                  <a:cubicBezTo>
                    <a:pt x="15471" y="822"/>
                    <a:pt x="15080" y="0"/>
                    <a:pt x="14349" y="0"/>
                  </a:cubicBezTo>
                  <a:close/>
                </a:path>
              </a:pathLst>
            </a:custGeom>
            <a:solidFill>
              <a:srgbClr val="F58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9;p37">
              <a:extLst>
                <a:ext uri="{FF2B5EF4-FFF2-40B4-BE49-F238E27FC236}">
                  <a16:creationId xmlns:a16="http://schemas.microsoft.com/office/drawing/2014/main" id="{776AB403-0DE4-488A-9A90-CF9E8E7DF005}"/>
                </a:ext>
              </a:extLst>
            </p:cNvPr>
            <p:cNvSpPr/>
            <p:nvPr/>
          </p:nvSpPr>
          <p:spPr>
            <a:xfrm>
              <a:off x="1980675" y="2333525"/>
              <a:ext cx="862225" cy="708425"/>
            </a:xfrm>
            <a:custGeom>
              <a:avLst/>
              <a:gdLst/>
              <a:ahLst/>
              <a:cxnLst/>
              <a:rect l="l" t="t" r="r" b="b"/>
              <a:pathLst>
                <a:path w="34489" h="28337" extrusionOk="0">
                  <a:moveTo>
                    <a:pt x="34207" y="1"/>
                  </a:moveTo>
                  <a:cubicBezTo>
                    <a:pt x="34198" y="1"/>
                    <a:pt x="34188" y="1"/>
                    <a:pt x="34178" y="3"/>
                  </a:cubicBezTo>
                  <a:cubicBezTo>
                    <a:pt x="33015" y="176"/>
                    <a:pt x="31918" y="1161"/>
                    <a:pt x="30952" y="1790"/>
                  </a:cubicBezTo>
                  <a:cubicBezTo>
                    <a:pt x="29767" y="2564"/>
                    <a:pt x="28600" y="3368"/>
                    <a:pt x="27428" y="4162"/>
                  </a:cubicBezTo>
                  <a:cubicBezTo>
                    <a:pt x="25729" y="5314"/>
                    <a:pt x="24036" y="6478"/>
                    <a:pt x="22350" y="7651"/>
                  </a:cubicBezTo>
                  <a:cubicBezTo>
                    <a:pt x="22702" y="6749"/>
                    <a:pt x="23069" y="5853"/>
                    <a:pt x="23465" y="4970"/>
                  </a:cubicBezTo>
                  <a:cubicBezTo>
                    <a:pt x="23748" y="4337"/>
                    <a:pt x="24042" y="3710"/>
                    <a:pt x="24327" y="3079"/>
                  </a:cubicBezTo>
                  <a:cubicBezTo>
                    <a:pt x="24583" y="2513"/>
                    <a:pt x="24903" y="2009"/>
                    <a:pt x="24881" y="1374"/>
                  </a:cubicBezTo>
                  <a:cubicBezTo>
                    <a:pt x="24878" y="1280"/>
                    <a:pt x="24799" y="1216"/>
                    <a:pt x="24715" y="1216"/>
                  </a:cubicBezTo>
                  <a:cubicBezTo>
                    <a:pt x="24686" y="1216"/>
                    <a:pt x="24656" y="1224"/>
                    <a:pt x="24629" y="1240"/>
                  </a:cubicBezTo>
                  <a:cubicBezTo>
                    <a:pt x="24114" y="1551"/>
                    <a:pt x="23890" y="2042"/>
                    <a:pt x="23601" y="2553"/>
                  </a:cubicBezTo>
                  <a:cubicBezTo>
                    <a:pt x="23237" y="3195"/>
                    <a:pt x="22908" y="3848"/>
                    <a:pt x="22594" y="4515"/>
                  </a:cubicBezTo>
                  <a:cubicBezTo>
                    <a:pt x="21985" y="5806"/>
                    <a:pt x="21428" y="7118"/>
                    <a:pt x="20933" y="8457"/>
                  </a:cubicBezTo>
                  <a:cubicBezTo>
                    <a:pt x="20908" y="8524"/>
                    <a:pt x="20896" y="8597"/>
                    <a:pt x="20897" y="8669"/>
                  </a:cubicBezTo>
                  <a:cubicBezTo>
                    <a:pt x="20783" y="8751"/>
                    <a:pt x="20667" y="8832"/>
                    <a:pt x="20552" y="8912"/>
                  </a:cubicBezTo>
                  <a:cubicBezTo>
                    <a:pt x="17594" y="11004"/>
                    <a:pt x="14681" y="13159"/>
                    <a:pt x="11817" y="15380"/>
                  </a:cubicBezTo>
                  <a:cubicBezTo>
                    <a:pt x="11794" y="14379"/>
                    <a:pt x="11673" y="13361"/>
                    <a:pt x="11648" y="12374"/>
                  </a:cubicBezTo>
                  <a:cubicBezTo>
                    <a:pt x="11613" y="11041"/>
                    <a:pt x="11618" y="9706"/>
                    <a:pt x="11683" y="8373"/>
                  </a:cubicBezTo>
                  <a:cubicBezTo>
                    <a:pt x="11746" y="7066"/>
                    <a:pt x="11883" y="5762"/>
                    <a:pt x="12128" y="4475"/>
                  </a:cubicBezTo>
                  <a:cubicBezTo>
                    <a:pt x="12255" y="3812"/>
                    <a:pt x="12395" y="3154"/>
                    <a:pt x="12547" y="2497"/>
                  </a:cubicBezTo>
                  <a:cubicBezTo>
                    <a:pt x="12710" y="1790"/>
                    <a:pt x="12783" y="1054"/>
                    <a:pt x="13060" y="381"/>
                  </a:cubicBezTo>
                  <a:cubicBezTo>
                    <a:pt x="13140" y="186"/>
                    <a:pt x="12971" y="16"/>
                    <a:pt x="12813" y="16"/>
                  </a:cubicBezTo>
                  <a:cubicBezTo>
                    <a:pt x="12737" y="16"/>
                    <a:pt x="12663" y="56"/>
                    <a:pt x="12621" y="152"/>
                  </a:cubicBezTo>
                  <a:cubicBezTo>
                    <a:pt x="12336" y="804"/>
                    <a:pt x="11943" y="1395"/>
                    <a:pt x="11686" y="2062"/>
                  </a:cubicBezTo>
                  <a:cubicBezTo>
                    <a:pt x="11457" y="2661"/>
                    <a:pt x="11272" y="3275"/>
                    <a:pt x="11132" y="3901"/>
                  </a:cubicBezTo>
                  <a:cubicBezTo>
                    <a:pt x="10821" y="5268"/>
                    <a:pt x="10659" y="6673"/>
                    <a:pt x="10560" y="8069"/>
                  </a:cubicBezTo>
                  <a:cubicBezTo>
                    <a:pt x="10461" y="9475"/>
                    <a:pt x="10456" y="10887"/>
                    <a:pt x="10491" y="12295"/>
                  </a:cubicBezTo>
                  <a:cubicBezTo>
                    <a:pt x="10499" y="12610"/>
                    <a:pt x="10502" y="12929"/>
                    <a:pt x="10505" y="13251"/>
                  </a:cubicBezTo>
                  <a:cubicBezTo>
                    <a:pt x="10015" y="13155"/>
                    <a:pt x="9512" y="13101"/>
                    <a:pt x="9031" y="12969"/>
                  </a:cubicBezTo>
                  <a:cubicBezTo>
                    <a:pt x="8346" y="12779"/>
                    <a:pt x="7686" y="12511"/>
                    <a:pt x="7062" y="12171"/>
                  </a:cubicBezTo>
                  <a:cubicBezTo>
                    <a:pt x="5904" y="11545"/>
                    <a:pt x="4593" y="10658"/>
                    <a:pt x="3887" y="9519"/>
                  </a:cubicBezTo>
                  <a:cubicBezTo>
                    <a:pt x="3850" y="9458"/>
                    <a:pt x="3786" y="9428"/>
                    <a:pt x="3721" y="9428"/>
                  </a:cubicBezTo>
                  <a:cubicBezTo>
                    <a:pt x="3668" y="9428"/>
                    <a:pt x="3614" y="9449"/>
                    <a:pt x="3574" y="9491"/>
                  </a:cubicBezTo>
                  <a:cubicBezTo>
                    <a:pt x="3070" y="10024"/>
                    <a:pt x="3694" y="10695"/>
                    <a:pt x="4052" y="11124"/>
                  </a:cubicBezTo>
                  <a:cubicBezTo>
                    <a:pt x="4605" y="11787"/>
                    <a:pt x="5271" y="12348"/>
                    <a:pt x="5989" y="12824"/>
                  </a:cubicBezTo>
                  <a:cubicBezTo>
                    <a:pt x="7145" y="13589"/>
                    <a:pt x="8891" y="14407"/>
                    <a:pt x="10389" y="14407"/>
                  </a:cubicBezTo>
                  <a:cubicBezTo>
                    <a:pt x="10436" y="14407"/>
                    <a:pt x="10482" y="14406"/>
                    <a:pt x="10528" y="14404"/>
                  </a:cubicBezTo>
                  <a:cubicBezTo>
                    <a:pt x="10548" y="15034"/>
                    <a:pt x="10590" y="15660"/>
                    <a:pt x="10681" y="16269"/>
                  </a:cubicBezTo>
                  <a:cubicBezTo>
                    <a:pt x="9588" y="17134"/>
                    <a:pt x="8506" y="18012"/>
                    <a:pt x="7435" y="18903"/>
                  </a:cubicBezTo>
                  <a:cubicBezTo>
                    <a:pt x="5033" y="20903"/>
                    <a:pt x="2696" y="22977"/>
                    <a:pt x="426" y="25127"/>
                  </a:cubicBezTo>
                  <a:cubicBezTo>
                    <a:pt x="1" y="25532"/>
                    <a:pt x="423" y="26101"/>
                    <a:pt x="891" y="26101"/>
                  </a:cubicBezTo>
                  <a:cubicBezTo>
                    <a:pt x="1031" y="26101"/>
                    <a:pt x="1175" y="26050"/>
                    <a:pt x="1302" y="25929"/>
                  </a:cubicBezTo>
                  <a:cubicBezTo>
                    <a:pt x="4528" y="22844"/>
                    <a:pt x="7913" y="19942"/>
                    <a:pt x="11399" y="17167"/>
                  </a:cubicBezTo>
                  <a:cubicBezTo>
                    <a:pt x="12081" y="17838"/>
                    <a:pt x="12817" y="18454"/>
                    <a:pt x="13595" y="19009"/>
                  </a:cubicBezTo>
                  <a:cubicBezTo>
                    <a:pt x="12597" y="21848"/>
                    <a:pt x="12774" y="25943"/>
                    <a:pt x="14744" y="28260"/>
                  </a:cubicBezTo>
                  <a:cubicBezTo>
                    <a:pt x="14790" y="28314"/>
                    <a:pt x="14843" y="28337"/>
                    <a:pt x="14895" y="28337"/>
                  </a:cubicBezTo>
                  <a:cubicBezTo>
                    <a:pt x="15040" y="28337"/>
                    <a:pt x="15178" y="28160"/>
                    <a:pt x="15148" y="28007"/>
                  </a:cubicBezTo>
                  <a:cubicBezTo>
                    <a:pt x="14859" y="26525"/>
                    <a:pt x="14404" y="25091"/>
                    <a:pt x="14302" y="23571"/>
                  </a:cubicBezTo>
                  <a:cubicBezTo>
                    <a:pt x="14214" y="22237"/>
                    <a:pt x="14419" y="21015"/>
                    <a:pt x="14702" y="19748"/>
                  </a:cubicBezTo>
                  <a:cubicBezTo>
                    <a:pt x="15715" y="20378"/>
                    <a:pt x="16782" y="20923"/>
                    <a:pt x="17872" y="21384"/>
                  </a:cubicBezTo>
                  <a:cubicBezTo>
                    <a:pt x="19078" y="21897"/>
                    <a:pt x="20324" y="22318"/>
                    <a:pt x="21604" y="22607"/>
                  </a:cubicBezTo>
                  <a:cubicBezTo>
                    <a:pt x="22240" y="22749"/>
                    <a:pt x="22886" y="22852"/>
                    <a:pt x="23535" y="22913"/>
                  </a:cubicBezTo>
                  <a:cubicBezTo>
                    <a:pt x="23838" y="22942"/>
                    <a:pt x="24143" y="22992"/>
                    <a:pt x="24440" y="22992"/>
                  </a:cubicBezTo>
                  <a:cubicBezTo>
                    <a:pt x="24711" y="22992"/>
                    <a:pt x="24976" y="22951"/>
                    <a:pt x="25229" y="22817"/>
                  </a:cubicBezTo>
                  <a:cubicBezTo>
                    <a:pt x="25336" y="22760"/>
                    <a:pt x="25351" y="22586"/>
                    <a:pt x="25256" y="22512"/>
                  </a:cubicBezTo>
                  <a:cubicBezTo>
                    <a:pt x="24829" y="22172"/>
                    <a:pt x="24309" y="22153"/>
                    <a:pt x="23789" y="22041"/>
                  </a:cubicBezTo>
                  <a:cubicBezTo>
                    <a:pt x="23172" y="21908"/>
                    <a:pt x="22558" y="21755"/>
                    <a:pt x="21949" y="21595"/>
                  </a:cubicBezTo>
                  <a:cubicBezTo>
                    <a:pt x="20702" y="21268"/>
                    <a:pt x="19475" y="20853"/>
                    <a:pt x="18296" y="20330"/>
                  </a:cubicBezTo>
                  <a:cubicBezTo>
                    <a:pt x="16090" y="19354"/>
                    <a:pt x="14114" y="18014"/>
                    <a:pt x="12264" y="16484"/>
                  </a:cubicBezTo>
                  <a:cubicBezTo>
                    <a:pt x="15003" y="14331"/>
                    <a:pt x="17802" y="12253"/>
                    <a:pt x="20637" y="10224"/>
                  </a:cubicBezTo>
                  <a:cubicBezTo>
                    <a:pt x="20671" y="10231"/>
                    <a:pt x="20707" y="10236"/>
                    <a:pt x="20743" y="10238"/>
                  </a:cubicBezTo>
                  <a:cubicBezTo>
                    <a:pt x="22026" y="10282"/>
                    <a:pt x="23340" y="10334"/>
                    <a:pt x="24655" y="10334"/>
                  </a:cubicBezTo>
                  <a:cubicBezTo>
                    <a:pt x="26405" y="10334"/>
                    <a:pt x="28157" y="10241"/>
                    <a:pt x="29841" y="9914"/>
                  </a:cubicBezTo>
                  <a:cubicBezTo>
                    <a:pt x="30306" y="9824"/>
                    <a:pt x="30123" y="9178"/>
                    <a:pt x="29716" y="9151"/>
                  </a:cubicBezTo>
                  <a:cubicBezTo>
                    <a:pt x="29204" y="9116"/>
                    <a:pt x="28692" y="9104"/>
                    <a:pt x="28180" y="9104"/>
                  </a:cubicBezTo>
                  <a:cubicBezTo>
                    <a:pt x="27191" y="9104"/>
                    <a:pt x="26202" y="9148"/>
                    <a:pt x="25210" y="9156"/>
                  </a:cubicBezTo>
                  <a:cubicBezTo>
                    <a:pt x="24938" y="9158"/>
                    <a:pt x="24665" y="9160"/>
                    <a:pt x="24392" y="9160"/>
                  </a:cubicBezTo>
                  <a:cubicBezTo>
                    <a:pt x="23650" y="9160"/>
                    <a:pt x="22909" y="9151"/>
                    <a:pt x="22167" y="9134"/>
                  </a:cubicBezTo>
                  <a:cubicBezTo>
                    <a:pt x="23841" y="7950"/>
                    <a:pt x="25523" y="6779"/>
                    <a:pt x="27214" y="5621"/>
                  </a:cubicBezTo>
                  <a:cubicBezTo>
                    <a:pt x="28494" y="4742"/>
                    <a:pt x="29780" y="3871"/>
                    <a:pt x="31063" y="2997"/>
                  </a:cubicBezTo>
                  <a:cubicBezTo>
                    <a:pt x="31668" y="2586"/>
                    <a:pt x="32262" y="2161"/>
                    <a:pt x="32860" y="1740"/>
                  </a:cubicBezTo>
                  <a:cubicBezTo>
                    <a:pt x="33432" y="1339"/>
                    <a:pt x="34046" y="978"/>
                    <a:pt x="34406" y="365"/>
                  </a:cubicBezTo>
                  <a:cubicBezTo>
                    <a:pt x="34489" y="224"/>
                    <a:pt x="34376" y="1"/>
                    <a:pt x="34207" y="1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490;p37">
            <a:extLst>
              <a:ext uri="{FF2B5EF4-FFF2-40B4-BE49-F238E27FC236}">
                <a16:creationId xmlns:a16="http://schemas.microsoft.com/office/drawing/2014/main" id="{ABD2F891-76A5-4422-BA1A-6CDC2D0D0A79}"/>
              </a:ext>
            </a:extLst>
          </p:cNvPr>
          <p:cNvGrpSpPr/>
          <p:nvPr/>
        </p:nvGrpSpPr>
        <p:grpSpPr>
          <a:xfrm rot="10800000">
            <a:off x="3803292" y="3887788"/>
            <a:ext cx="1528472" cy="1868656"/>
            <a:chOff x="2296625" y="308975"/>
            <a:chExt cx="876600" cy="1071700"/>
          </a:xfrm>
        </p:grpSpPr>
        <p:sp>
          <p:nvSpPr>
            <p:cNvPr id="61" name="Google Shape;491;p37">
              <a:extLst>
                <a:ext uri="{FF2B5EF4-FFF2-40B4-BE49-F238E27FC236}">
                  <a16:creationId xmlns:a16="http://schemas.microsoft.com/office/drawing/2014/main" id="{133C3AFD-4A40-410C-BB01-D961642BEF37}"/>
                </a:ext>
              </a:extLst>
            </p:cNvPr>
            <p:cNvSpPr/>
            <p:nvPr/>
          </p:nvSpPr>
          <p:spPr>
            <a:xfrm>
              <a:off x="2349450" y="516125"/>
              <a:ext cx="823775" cy="864550"/>
            </a:xfrm>
            <a:custGeom>
              <a:avLst/>
              <a:gdLst/>
              <a:ahLst/>
              <a:cxnLst/>
              <a:rect l="l" t="t" r="r" b="b"/>
              <a:pathLst>
                <a:path w="32951" h="34582" extrusionOk="0">
                  <a:moveTo>
                    <a:pt x="15630" y="1"/>
                  </a:moveTo>
                  <a:cubicBezTo>
                    <a:pt x="8337" y="1"/>
                    <a:pt x="834" y="4327"/>
                    <a:pt x="281" y="12082"/>
                  </a:cubicBezTo>
                  <a:cubicBezTo>
                    <a:pt x="0" y="16019"/>
                    <a:pt x="1556" y="19911"/>
                    <a:pt x="3831" y="23138"/>
                  </a:cubicBezTo>
                  <a:cubicBezTo>
                    <a:pt x="8663" y="29991"/>
                    <a:pt x="16960" y="34240"/>
                    <a:pt x="25334" y="34240"/>
                  </a:cubicBezTo>
                  <a:cubicBezTo>
                    <a:pt x="25767" y="34240"/>
                    <a:pt x="26201" y="34229"/>
                    <a:pt x="26634" y="34206"/>
                  </a:cubicBezTo>
                  <a:cubicBezTo>
                    <a:pt x="27238" y="34174"/>
                    <a:pt x="27855" y="34124"/>
                    <a:pt x="28465" y="34124"/>
                  </a:cubicBezTo>
                  <a:cubicBezTo>
                    <a:pt x="29299" y="34124"/>
                    <a:pt x="30118" y="34218"/>
                    <a:pt x="30861" y="34582"/>
                  </a:cubicBezTo>
                  <a:cubicBezTo>
                    <a:pt x="30440" y="32691"/>
                    <a:pt x="30551" y="30719"/>
                    <a:pt x="30840" y="28803"/>
                  </a:cubicBezTo>
                  <a:cubicBezTo>
                    <a:pt x="31192" y="26463"/>
                    <a:pt x="31803" y="24166"/>
                    <a:pt x="32093" y="21819"/>
                  </a:cubicBezTo>
                  <a:cubicBezTo>
                    <a:pt x="32951" y="14841"/>
                    <a:pt x="30582" y="7235"/>
                    <a:pt x="25012" y="2946"/>
                  </a:cubicBezTo>
                  <a:cubicBezTo>
                    <a:pt x="22423" y="952"/>
                    <a:pt x="19050" y="1"/>
                    <a:pt x="15630" y="1"/>
                  </a:cubicBezTo>
                  <a:close/>
                </a:path>
              </a:pathLst>
            </a:custGeom>
            <a:solidFill>
              <a:srgbClr val="DB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2;p37">
              <a:extLst>
                <a:ext uri="{FF2B5EF4-FFF2-40B4-BE49-F238E27FC236}">
                  <a16:creationId xmlns:a16="http://schemas.microsoft.com/office/drawing/2014/main" id="{BE57308C-0D4B-49E3-9394-3E62BF89D0C3}"/>
                </a:ext>
              </a:extLst>
            </p:cNvPr>
            <p:cNvSpPr/>
            <p:nvPr/>
          </p:nvSpPr>
          <p:spPr>
            <a:xfrm>
              <a:off x="2296625" y="308975"/>
              <a:ext cx="777925" cy="1008975"/>
            </a:xfrm>
            <a:custGeom>
              <a:avLst/>
              <a:gdLst/>
              <a:ahLst/>
              <a:cxnLst/>
              <a:rect l="l" t="t" r="r" b="b"/>
              <a:pathLst>
                <a:path w="31117" h="40359" extrusionOk="0">
                  <a:moveTo>
                    <a:pt x="675" y="0"/>
                  </a:moveTo>
                  <a:cubicBezTo>
                    <a:pt x="258" y="0"/>
                    <a:pt x="0" y="651"/>
                    <a:pt x="306" y="1020"/>
                  </a:cubicBezTo>
                  <a:cubicBezTo>
                    <a:pt x="1343" y="2268"/>
                    <a:pt x="2648" y="3335"/>
                    <a:pt x="3784" y="4497"/>
                  </a:cubicBezTo>
                  <a:cubicBezTo>
                    <a:pt x="4868" y="5606"/>
                    <a:pt x="5928" y="6736"/>
                    <a:pt x="6963" y="7891"/>
                  </a:cubicBezTo>
                  <a:cubicBezTo>
                    <a:pt x="9114" y="10284"/>
                    <a:pt x="11166" y="12766"/>
                    <a:pt x="13135" y="15311"/>
                  </a:cubicBezTo>
                  <a:cubicBezTo>
                    <a:pt x="17055" y="20376"/>
                    <a:pt x="20672" y="25667"/>
                    <a:pt x="24163" y="31035"/>
                  </a:cubicBezTo>
                  <a:cubicBezTo>
                    <a:pt x="26143" y="34077"/>
                    <a:pt x="28026" y="37217"/>
                    <a:pt x="30154" y="40158"/>
                  </a:cubicBezTo>
                  <a:cubicBezTo>
                    <a:pt x="30257" y="40299"/>
                    <a:pt x="30395" y="40359"/>
                    <a:pt x="30529" y="40359"/>
                  </a:cubicBezTo>
                  <a:cubicBezTo>
                    <a:pt x="30833" y="40359"/>
                    <a:pt x="31116" y="40050"/>
                    <a:pt x="30922" y="39695"/>
                  </a:cubicBezTo>
                  <a:cubicBezTo>
                    <a:pt x="29358" y="36814"/>
                    <a:pt x="27538" y="34039"/>
                    <a:pt x="25767" y="31282"/>
                  </a:cubicBezTo>
                  <a:cubicBezTo>
                    <a:pt x="24034" y="28585"/>
                    <a:pt x="22272" y="25906"/>
                    <a:pt x="20460" y="23262"/>
                  </a:cubicBezTo>
                  <a:cubicBezTo>
                    <a:pt x="16791" y="17912"/>
                    <a:pt x="12899" y="12709"/>
                    <a:pt x="8609" y="7840"/>
                  </a:cubicBezTo>
                  <a:cubicBezTo>
                    <a:pt x="7413" y="6483"/>
                    <a:pt x="6186" y="5155"/>
                    <a:pt x="4927" y="3855"/>
                  </a:cubicBezTo>
                  <a:cubicBezTo>
                    <a:pt x="3681" y="2571"/>
                    <a:pt x="2430" y="1147"/>
                    <a:pt x="971" y="106"/>
                  </a:cubicBezTo>
                  <a:cubicBezTo>
                    <a:pt x="867" y="32"/>
                    <a:pt x="767" y="0"/>
                    <a:pt x="675" y="0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493;p37">
            <a:extLst>
              <a:ext uri="{FF2B5EF4-FFF2-40B4-BE49-F238E27FC236}">
                <a16:creationId xmlns:a16="http://schemas.microsoft.com/office/drawing/2014/main" id="{8676D7BE-E3A3-477E-8306-981F870D0E74}"/>
              </a:ext>
            </a:extLst>
          </p:cNvPr>
          <p:cNvGrpSpPr/>
          <p:nvPr/>
        </p:nvGrpSpPr>
        <p:grpSpPr>
          <a:xfrm rot="10800000">
            <a:off x="9331036" y="3822755"/>
            <a:ext cx="1888628" cy="1933689"/>
            <a:chOff x="2982325" y="332000"/>
            <a:chExt cx="1013275" cy="1037450"/>
          </a:xfrm>
        </p:grpSpPr>
        <p:sp>
          <p:nvSpPr>
            <p:cNvPr id="64" name="Google Shape;494;p37">
              <a:extLst>
                <a:ext uri="{FF2B5EF4-FFF2-40B4-BE49-F238E27FC236}">
                  <a16:creationId xmlns:a16="http://schemas.microsoft.com/office/drawing/2014/main" id="{6275F10D-DEC0-4726-A2CE-AD4FDC540118}"/>
                </a:ext>
              </a:extLst>
            </p:cNvPr>
            <p:cNvSpPr/>
            <p:nvPr/>
          </p:nvSpPr>
          <p:spPr>
            <a:xfrm>
              <a:off x="2982325" y="429025"/>
              <a:ext cx="1013275" cy="940425"/>
            </a:xfrm>
            <a:custGeom>
              <a:avLst/>
              <a:gdLst/>
              <a:ahLst/>
              <a:cxnLst/>
              <a:rect l="l" t="t" r="r" b="b"/>
              <a:pathLst>
                <a:path w="40531" h="37617" extrusionOk="0">
                  <a:moveTo>
                    <a:pt x="23637" y="1"/>
                  </a:moveTo>
                  <a:cubicBezTo>
                    <a:pt x="23455" y="1"/>
                    <a:pt x="23273" y="3"/>
                    <a:pt x="23091" y="9"/>
                  </a:cubicBezTo>
                  <a:cubicBezTo>
                    <a:pt x="14279" y="267"/>
                    <a:pt x="6361" y="7299"/>
                    <a:pt x="1774" y="14270"/>
                  </a:cubicBezTo>
                  <a:cubicBezTo>
                    <a:pt x="861" y="15659"/>
                    <a:pt x="0" y="17340"/>
                    <a:pt x="528" y="18916"/>
                  </a:cubicBezTo>
                  <a:cubicBezTo>
                    <a:pt x="840" y="19845"/>
                    <a:pt x="1896" y="20427"/>
                    <a:pt x="2825" y="20427"/>
                  </a:cubicBezTo>
                  <a:cubicBezTo>
                    <a:pt x="3324" y="20427"/>
                    <a:pt x="3787" y="20258"/>
                    <a:pt x="4076" y="19885"/>
                  </a:cubicBezTo>
                  <a:lnTo>
                    <a:pt x="4076" y="19885"/>
                  </a:lnTo>
                  <a:cubicBezTo>
                    <a:pt x="3493" y="21013"/>
                    <a:pt x="3086" y="22253"/>
                    <a:pt x="3179" y="23512"/>
                  </a:cubicBezTo>
                  <a:cubicBezTo>
                    <a:pt x="3281" y="24915"/>
                    <a:pt x="4124" y="26327"/>
                    <a:pt x="5458" y="26776"/>
                  </a:cubicBezTo>
                  <a:cubicBezTo>
                    <a:pt x="5704" y="26859"/>
                    <a:pt x="5962" y="26898"/>
                    <a:pt x="6221" y="26898"/>
                  </a:cubicBezTo>
                  <a:cubicBezTo>
                    <a:pt x="7370" y="26898"/>
                    <a:pt x="8540" y="26130"/>
                    <a:pt x="8695" y="24992"/>
                  </a:cubicBezTo>
                  <a:cubicBezTo>
                    <a:pt x="8731" y="26643"/>
                    <a:pt x="8775" y="28333"/>
                    <a:pt x="9387" y="29865"/>
                  </a:cubicBezTo>
                  <a:cubicBezTo>
                    <a:pt x="10001" y="31396"/>
                    <a:pt x="11311" y="32760"/>
                    <a:pt x="12950" y="32951"/>
                  </a:cubicBezTo>
                  <a:cubicBezTo>
                    <a:pt x="13052" y="32962"/>
                    <a:pt x="13154" y="32968"/>
                    <a:pt x="13255" y="32968"/>
                  </a:cubicBezTo>
                  <a:cubicBezTo>
                    <a:pt x="14802" y="32968"/>
                    <a:pt x="16363" y="31654"/>
                    <a:pt x="16200" y="30115"/>
                  </a:cubicBezTo>
                  <a:lnTo>
                    <a:pt x="16200" y="30115"/>
                  </a:lnTo>
                  <a:cubicBezTo>
                    <a:pt x="16738" y="32098"/>
                    <a:pt x="17346" y="34197"/>
                    <a:pt x="18880" y="35562"/>
                  </a:cubicBezTo>
                  <a:cubicBezTo>
                    <a:pt x="19641" y="36239"/>
                    <a:pt x="20708" y="36620"/>
                    <a:pt x="21724" y="36620"/>
                  </a:cubicBezTo>
                  <a:cubicBezTo>
                    <a:pt x="22757" y="36620"/>
                    <a:pt x="23737" y="36226"/>
                    <a:pt x="24289" y="35349"/>
                  </a:cubicBezTo>
                  <a:cubicBezTo>
                    <a:pt x="24947" y="34303"/>
                    <a:pt x="24804" y="32963"/>
                    <a:pt x="24638" y="31737"/>
                  </a:cubicBezTo>
                  <a:lnTo>
                    <a:pt x="24638" y="31737"/>
                  </a:lnTo>
                  <a:cubicBezTo>
                    <a:pt x="26133" y="32875"/>
                    <a:pt x="27042" y="34614"/>
                    <a:pt x="28363" y="35951"/>
                  </a:cubicBezTo>
                  <a:cubicBezTo>
                    <a:pt x="29287" y="36888"/>
                    <a:pt x="30624" y="37616"/>
                    <a:pt x="31883" y="37616"/>
                  </a:cubicBezTo>
                  <a:cubicBezTo>
                    <a:pt x="32421" y="37616"/>
                    <a:pt x="32944" y="37484"/>
                    <a:pt x="33416" y="37178"/>
                  </a:cubicBezTo>
                  <a:cubicBezTo>
                    <a:pt x="35015" y="36141"/>
                    <a:pt x="35042" y="33830"/>
                    <a:pt x="34706" y="31954"/>
                  </a:cubicBezTo>
                  <a:cubicBezTo>
                    <a:pt x="34298" y="29690"/>
                    <a:pt x="33626" y="27481"/>
                    <a:pt x="32703" y="25375"/>
                  </a:cubicBezTo>
                  <a:lnTo>
                    <a:pt x="32703" y="25375"/>
                  </a:lnTo>
                  <a:cubicBezTo>
                    <a:pt x="33155" y="25533"/>
                    <a:pt x="33627" y="25608"/>
                    <a:pt x="34100" y="25608"/>
                  </a:cubicBezTo>
                  <a:cubicBezTo>
                    <a:pt x="35977" y="25608"/>
                    <a:pt x="37870" y="24433"/>
                    <a:pt x="38542" y="22657"/>
                  </a:cubicBezTo>
                  <a:cubicBezTo>
                    <a:pt x="39279" y="20708"/>
                    <a:pt x="38435" y="18326"/>
                    <a:pt x="36731" y="17166"/>
                  </a:cubicBezTo>
                  <a:lnTo>
                    <a:pt x="36731" y="17166"/>
                  </a:lnTo>
                  <a:cubicBezTo>
                    <a:pt x="36928" y="17222"/>
                    <a:pt x="37134" y="17248"/>
                    <a:pt x="37343" y="17248"/>
                  </a:cubicBezTo>
                  <a:cubicBezTo>
                    <a:pt x="38324" y="17248"/>
                    <a:pt x="39359" y="16665"/>
                    <a:pt x="39825" y="15767"/>
                  </a:cubicBezTo>
                  <a:cubicBezTo>
                    <a:pt x="40531" y="14409"/>
                    <a:pt x="40151" y="12693"/>
                    <a:pt x="39278" y="11437"/>
                  </a:cubicBezTo>
                  <a:cubicBezTo>
                    <a:pt x="38406" y="10181"/>
                    <a:pt x="37116" y="9288"/>
                    <a:pt x="35855" y="8422"/>
                  </a:cubicBezTo>
                  <a:lnTo>
                    <a:pt x="35855" y="8422"/>
                  </a:lnTo>
                  <a:cubicBezTo>
                    <a:pt x="36055" y="8513"/>
                    <a:pt x="36255" y="8555"/>
                    <a:pt x="36450" y="8555"/>
                  </a:cubicBezTo>
                  <a:cubicBezTo>
                    <a:pt x="37763" y="8555"/>
                    <a:pt x="38856" y="6669"/>
                    <a:pt x="38304" y="5297"/>
                  </a:cubicBezTo>
                  <a:cubicBezTo>
                    <a:pt x="37669" y="3721"/>
                    <a:pt x="35935" y="2931"/>
                    <a:pt x="34342" y="2341"/>
                  </a:cubicBezTo>
                  <a:cubicBezTo>
                    <a:pt x="30899" y="1065"/>
                    <a:pt x="27302" y="1"/>
                    <a:pt x="23637" y="1"/>
                  </a:cubicBezTo>
                  <a:close/>
                </a:path>
              </a:pathLst>
            </a:custGeom>
            <a:solidFill>
              <a:srgbClr val="82B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95;p37">
              <a:extLst>
                <a:ext uri="{FF2B5EF4-FFF2-40B4-BE49-F238E27FC236}">
                  <a16:creationId xmlns:a16="http://schemas.microsoft.com/office/drawing/2014/main" id="{AB8E1AB4-7137-4172-8DFD-CD9502783418}"/>
                </a:ext>
              </a:extLst>
            </p:cNvPr>
            <p:cNvSpPr/>
            <p:nvPr/>
          </p:nvSpPr>
          <p:spPr>
            <a:xfrm>
              <a:off x="3216450" y="332000"/>
              <a:ext cx="644075" cy="936450"/>
            </a:xfrm>
            <a:custGeom>
              <a:avLst/>
              <a:gdLst/>
              <a:ahLst/>
              <a:cxnLst/>
              <a:rect l="l" t="t" r="r" b="b"/>
              <a:pathLst>
                <a:path w="25763" h="37458" extrusionOk="0">
                  <a:moveTo>
                    <a:pt x="990" y="0"/>
                  </a:moveTo>
                  <a:cubicBezTo>
                    <a:pt x="651" y="0"/>
                    <a:pt x="291" y="265"/>
                    <a:pt x="409" y="645"/>
                  </a:cubicBezTo>
                  <a:cubicBezTo>
                    <a:pt x="781" y="1834"/>
                    <a:pt x="1783" y="2822"/>
                    <a:pt x="2510" y="3815"/>
                  </a:cubicBezTo>
                  <a:cubicBezTo>
                    <a:pt x="3341" y="4949"/>
                    <a:pt x="4154" y="6096"/>
                    <a:pt x="4949" y="7257"/>
                  </a:cubicBezTo>
                  <a:cubicBezTo>
                    <a:pt x="5652" y="8282"/>
                    <a:pt x="6340" y="9317"/>
                    <a:pt x="7011" y="10364"/>
                  </a:cubicBezTo>
                  <a:cubicBezTo>
                    <a:pt x="4990" y="12462"/>
                    <a:pt x="3344" y="14868"/>
                    <a:pt x="2084" y="17500"/>
                  </a:cubicBezTo>
                  <a:cubicBezTo>
                    <a:pt x="1418" y="18894"/>
                    <a:pt x="880" y="20335"/>
                    <a:pt x="495" y="21832"/>
                  </a:cubicBezTo>
                  <a:cubicBezTo>
                    <a:pt x="311" y="22552"/>
                    <a:pt x="141" y="23279"/>
                    <a:pt x="69" y="24019"/>
                  </a:cubicBezTo>
                  <a:cubicBezTo>
                    <a:pt x="34" y="24369"/>
                    <a:pt x="1" y="24766"/>
                    <a:pt x="65" y="25116"/>
                  </a:cubicBezTo>
                  <a:cubicBezTo>
                    <a:pt x="139" y="25520"/>
                    <a:pt x="387" y="25879"/>
                    <a:pt x="495" y="26272"/>
                  </a:cubicBezTo>
                  <a:cubicBezTo>
                    <a:pt x="501" y="26293"/>
                    <a:pt x="521" y="26304"/>
                    <a:pt x="540" y="26304"/>
                  </a:cubicBezTo>
                  <a:cubicBezTo>
                    <a:pt x="559" y="26304"/>
                    <a:pt x="576" y="26293"/>
                    <a:pt x="576" y="26269"/>
                  </a:cubicBezTo>
                  <a:cubicBezTo>
                    <a:pt x="575" y="25839"/>
                    <a:pt x="789" y="25465"/>
                    <a:pt x="903" y="25065"/>
                  </a:cubicBezTo>
                  <a:cubicBezTo>
                    <a:pt x="991" y="24754"/>
                    <a:pt x="1045" y="24432"/>
                    <a:pt x="1124" y="24119"/>
                  </a:cubicBezTo>
                  <a:cubicBezTo>
                    <a:pt x="1300" y="23411"/>
                    <a:pt x="1504" y="22702"/>
                    <a:pt x="1727" y="22009"/>
                  </a:cubicBezTo>
                  <a:cubicBezTo>
                    <a:pt x="2160" y="20660"/>
                    <a:pt x="2677" y="19329"/>
                    <a:pt x="3292" y="18053"/>
                  </a:cubicBezTo>
                  <a:cubicBezTo>
                    <a:pt x="4441" y="15676"/>
                    <a:pt x="5972" y="13484"/>
                    <a:pt x="7762" y="11545"/>
                  </a:cubicBezTo>
                  <a:cubicBezTo>
                    <a:pt x="8340" y="12463"/>
                    <a:pt x="8908" y="13388"/>
                    <a:pt x="9465" y="14318"/>
                  </a:cubicBezTo>
                  <a:cubicBezTo>
                    <a:pt x="10027" y="15261"/>
                    <a:pt x="10578" y="16210"/>
                    <a:pt x="11115" y="17168"/>
                  </a:cubicBezTo>
                  <a:cubicBezTo>
                    <a:pt x="11086" y="17199"/>
                    <a:pt x="11062" y="17234"/>
                    <a:pt x="11040" y="17271"/>
                  </a:cubicBezTo>
                  <a:cubicBezTo>
                    <a:pt x="10301" y="18543"/>
                    <a:pt x="9962" y="20143"/>
                    <a:pt x="9665" y="21570"/>
                  </a:cubicBezTo>
                  <a:cubicBezTo>
                    <a:pt x="9342" y="23104"/>
                    <a:pt x="9163" y="24665"/>
                    <a:pt x="9128" y="26233"/>
                  </a:cubicBezTo>
                  <a:cubicBezTo>
                    <a:pt x="9094" y="27728"/>
                    <a:pt x="9210" y="29231"/>
                    <a:pt x="9451" y="30707"/>
                  </a:cubicBezTo>
                  <a:cubicBezTo>
                    <a:pt x="9579" y="31501"/>
                    <a:pt x="9756" y="32287"/>
                    <a:pt x="9982" y="33059"/>
                  </a:cubicBezTo>
                  <a:cubicBezTo>
                    <a:pt x="10201" y="33798"/>
                    <a:pt x="10630" y="34424"/>
                    <a:pt x="10913" y="35130"/>
                  </a:cubicBezTo>
                  <a:cubicBezTo>
                    <a:pt x="10940" y="35197"/>
                    <a:pt x="11000" y="35226"/>
                    <a:pt x="11062" y="35226"/>
                  </a:cubicBezTo>
                  <a:cubicBezTo>
                    <a:pt x="11167" y="35226"/>
                    <a:pt x="11279" y="35143"/>
                    <a:pt x="11245" y="35022"/>
                  </a:cubicBezTo>
                  <a:cubicBezTo>
                    <a:pt x="11055" y="34340"/>
                    <a:pt x="11062" y="33585"/>
                    <a:pt x="10934" y="32887"/>
                  </a:cubicBezTo>
                  <a:cubicBezTo>
                    <a:pt x="10802" y="32176"/>
                    <a:pt x="10668" y="31467"/>
                    <a:pt x="10568" y="30750"/>
                  </a:cubicBezTo>
                  <a:cubicBezTo>
                    <a:pt x="10362" y="29285"/>
                    <a:pt x="10297" y="27809"/>
                    <a:pt x="10339" y="26331"/>
                  </a:cubicBezTo>
                  <a:cubicBezTo>
                    <a:pt x="10378" y="24925"/>
                    <a:pt x="10534" y="23524"/>
                    <a:pt x="10807" y="22143"/>
                  </a:cubicBezTo>
                  <a:cubicBezTo>
                    <a:pt x="11054" y="20895"/>
                    <a:pt x="11514" y="19716"/>
                    <a:pt x="11860" y="18504"/>
                  </a:cubicBezTo>
                  <a:cubicBezTo>
                    <a:pt x="13724" y="21895"/>
                    <a:pt x="15449" y="25359"/>
                    <a:pt x="17033" y="28895"/>
                  </a:cubicBezTo>
                  <a:cubicBezTo>
                    <a:pt x="17667" y="30309"/>
                    <a:pt x="18279" y="31735"/>
                    <a:pt x="18884" y="33162"/>
                  </a:cubicBezTo>
                  <a:cubicBezTo>
                    <a:pt x="19477" y="34558"/>
                    <a:pt x="19974" y="36056"/>
                    <a:pt x="20818" y="37322"/>
                  </a:cubicBezTo>
                  <a:cubicBezTo>
                    <a:pt x="20882" y="37418"/>
                    <a:pt x="20967" y="37458"/>
                    <a:pt x="21053" y="37458"/>
                  </a:cubicBezTo>
                  <a:cubicBezTo>
                    <a:pt x="21255" y="37458"/>
                    <a:pt x="21465" y="37240"/>
                    <a:pt x="21441" y="37022"/>
                  </a:cubicBezTo>
                  <a:cubicBezTo>
                    <a:pt x="21295" y="35693"/>
                    <a:pt x="20744" y="34382"/>
                    <a:pt x="20278" y="33136"/>
                  </a:cubicBezTo>
                  <a:cubicBezTo>
                    <a:pt x="19800" y="31863"/>
                    <a:pt x="19300" y="30601"/>
                    <a:pt x="18767" y="29350"/>
                  </a:cubicBezTo>
                  <a:cubicBezTo>
                    <a:pt x="17683" y="26809"/>
                    <a:pt x="16526" y="24297"/>
                    <a:pt x="15278" y="21832"/>
                  </a:cubicBezTo>
                  <a:cubicBezTo>
                    <a:pt x="14935" y="21156"/>
                    <a:pt x="14585" y="20481"/>
                    <a:pt x="14230" y="19810"/>
                  </a:cubicBezTo>
                  <a:lnTo>
                    <a:pt x="14230" y="19810"/>
                  </a:lnTo>
                  <a:cubicBezTo>
                    <a:pt x="16217" y="20089"/>
                    <a:pt x="18137" y="20658"/>
                    <a:pt x="19967" y="21498"/>
                  </a:cubicBezTo>
                  <a:cubicBezTo>
                    <a:pt x="20991" y="21968"/>
                    <a:pt x="21952" y="22527"/>
                    <a:pt x="22895" y="23143"/>
                  </a:cubicBezTo>
                  <a:cubicBezTo>
                    <a:pt x="23352" y="23440"/>
                    <a:pt x="23804" y="23743"/>
                    <a:pt x="24240" y="24070"/>
                  </a:cubicBezTo>
                  <a:cubicBezTo>
                    <a:pt x="24626" y="24358"/>
                    <a:pt x="24966" y="24717"/>
                    <a:pt x="25456" y="24776"/>
                  </a:cubicBezTo>
                  <a:cubicBezTo>
                    <a:pt x="25465" y="24778"/>
                    <a:pt x="25475" y="24778"/>
                    <a:pt x="25484" y="24778"/>
                  </a:cubicBezTo>
                  <a:cubicBezTo>
                    <a:pt x="25635" y="24778"/>
                    <a:pt x="25762" y="24624"/>
                    <a:pt x="25732" y="24474"/>
                  </a:cubicBezTo>
                  <a:cubicBezTo>
                    <a:pt x="25625" y="23950"/>
                    <a:pt x="25168" y="23622"/>
                    <a:pt x="24785" y="23280"/>
                  </a:cubicBezTo>
                  <a:cubicBezTo>
                    <a:pt x="24345" y="22889"/>
                    <a:pt x="23894" y="22505"/>
                    <a:pt x="23417" y="22162"/>
                  </a:cubicBezTo>
                  <a:cubicBezTo>
                    <a:pt x="22492" y="21498"/>
                    <a:pt x="21487" y="20932"/>
                    <a:pt x="20463" y="20440"/>
                  </a:cubicBezTo>
                  <a:cubicBezTo>
                    <a:pt x="18309" y="19406"/>
                    <a:pt x="15961" y="18781"/>
                    <a:pt x="13587" y="18537"/>
                  </a:cubicBezTo>
                  <a:cubicBezTo>
                    <a:pt x="13582" y="18536"/>
                    <a:pt x="13578" y="18536"/>
                    <a:pt x="13573" y="18536"/>
                  </a:cubicBezTo>
                  <a:cubicBezTo>
                    <a:pt x="13564" y="18536"/>
                    <a:pt x="13556" y="18537"/>
                    <a:pt x="13547" y="18537"/>
                  </a:cubicBezTo>
                  <a:cubicBezTo>
                    <a:pt x="12086" y="15844"/>
                    <a:pt x="10537" y="13203"/>
                    <a:pt x="8899" y="10614"/>
                  </a:cubicBezTo>
                  <a:cubicBezTo>
                    <a:pt x="9974" y="10346"/>
                    <a:pt x="11035" y="10230"/>
                    <a:pt x="12083" y="10230"/>
                  </a:cubicBezTo>
                  <a:cubicBezTo>
                    <a:pt x="16403" y="10230"/>
                    <a:pt x="20517" y="12205"/>
                    <a:pt x="24590" y="13731"/>
                  </a:cubicBezTo>
                  <a:cubicBezTo>
                    <a:pt x="24636" y="13748"/>
                    <a:pt x="24681" y="13756"/>
                    <a:pt x="24724" y="13756"/>
                  </a:cubicBezTo>
                  <a:cubicBezTo>
                    <a:pt x="25078" y="13756"/>
                    <a:pt x="25309" y="13226"/>
                    <a:pt x="24951" y="13013"/>
                  </a:cubicBezTo>
                  <a:cubicBezTo>
                    <a:pt x="21207" y="10797"/>
                    <a:pt x="16757" y="8799"/>
                    <a:pt x="12313" y="8799"/>
                  </a:cubicBezTo>
                  <a:cubicBezTo>
                    <a:pt x="10929" y="8799"/>
                    <a:pt x="9546" y="8993"/>
                    <a:pt x="8184" y="9434"/>
                  </a:cubicBezTo>
                  <a:cubicBezTo>
                    <a:pt x="8174" y="9437"/>
                    <a:pt x="8165" y="9444"/>
                    <a:pt x="8155" y="9448"/>
                  </a:cubicBezTo>
                  <a:cubicBezTo>
                    <a:pt x="7732" y="8795"/>
                    <a:pt x="7304" y="8143"/>
                    <a:pt x="6872" y="7495"/>
                  </a:cubicBezTo>
                  <a:cubicBezTo>
                    <a:pt x="6009" y="6206"/>
                    <a:pt x="5124" y="4933"/>
                    <a:pt x="4216" y="3675"/>
                  </a:cubicBezTo>
                  <a:cubicBezTo>
                    <a:pt x="3762" y="3045"/>
                    <a:pt x="3303" y="2420"/>
                    <a:pt x="2839" y="1799"/>
                  </a:cubicBezTo>
                  <a:cubicBezTo>
                    <a:pt x="2374" y="1177"/>
                    <a:pt x="1950" y="493"/>
                    <a:pt x="1281" y="78"/>
                  </a:cubicBezTo>
                  <a:cubicBezTo>
                    <a:pt x="1195" y="25"/>
                    <a:pt x="1093" y="0"/>
                    <a:pt x="990" y="0"/>
                  </a:cubicBezTo>
                  <a:close/>
                </a:path>
              </a:pathLst>
            </a:custGeom>
            <a:solidFill>
              <a:srgbClr val="DB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96;p37">
            <a:extLst>
              <a:ext uri="{FF2B5EF4-FFF2-40B4-BE49-F238E27FC236}">
                <a16:creationId xmlns:a16="http://schemas.microsoft.com/office/drawing/2014/main" id="{12623B0B-F1ED-4970-BE4F-3F996FF04B2C}"/>
              </a:ext>
            </a:extLst>
          </p:cNvPr>
          <p:cNvGrpSpPr/>
          <p:nvPr/>
        </p:nvGrpSpPr>
        <p:grpSpPr>
          <a:xfrm rot="-8100357">
            <a:off x="6882004" y="922225"/>
            <a:ext cx="1114316" cy="2167446"/>
            <a:chOff x="2040900" y="330975"/>
            <a:chExt cx="702375" cy="1366325"/>
          </a:xfrm>
        </p:grpSpPr>
        <p:sp>
          <p:nvSpPr>
            <p:cNvPr id="67" name="Google Shape;497;p37">
              <a:extLst>
                <a:ext uri="{FF2B5EF4-FFF2-40B4-BE49-F238E27FC236}">
                  <a16:creationId xmlns:a16="http://schemas.microsoft.com/office/drawing/2014/main" id="{170A3AAB-A1FA-42F9-875F-BAAF0AF51A39}"/>
                </a:ext>
              </a:extLst>
            </p:cNvPr>
            <p:cNvSpPr/>
            <p:nvPr/>
          </p:nvSpPr>
          <p:spPr>
            <a:xfrm>
              <a:off x="2043725" y="617500"/>
              <a:ext cx="699550" cy="1079800"/>
            </a:xfrm>
            <a:custGeom>
              <a:avLst/>
              <a:gdLst/>
              <a:ahLst/>
              <a:cxnLst/>
              <a:rect l="l" t="t" r="r" b="b"/>
              <a:pathLst>
                <a:path w="27982" h="43192" extrusionOk="0">
                  <a:moveTo>
                    <a:pt x="5170" y="1"/>
                  </a:moveTo>
                  <a:cubicBezTo>
                    <a:pt x="4932" y="1"/>
                    <a:pt x="4708" y="30"/>
                    <a:pt x="4501" y="91"/>
                  </a:cubicBezTo>
                  <a:cubicBezTo>
                    <a:pt x="1505" y="981"/>
                    <a:pt x="659" y="7016"/>
                    <a:pt x="490" y="9495"/>
                  </a:cubicBezTo>
                  <a:cubicBezTo>
                    <a:pt x="1" y="16650"/>
                    <a:pt x="1696" y="23805"/>
                    <a:pt x="4213" y="30520"/>
                  </a:cubicBezTo>
                  <a:cubicBezTo>
                    <a:pt x="5375" y="33624"/>
                    <a:pt x="6753" y="36719"/>
                    <a:pt x="8976" y="39176"/>
                  </a:cubicBezTo>
                  <a:cubicBezTo>
                    <a:pt x="11073" y="41495"/>
                    <a:pt x="14046" y="43192"/>
                    <a:pt x="17153" y="43192"/>
                  </a:cubicBezTo>
                  <a:cubicBezTo>
                    <a:pt x="17337" y="43192"/>
                    <a:pt x="17523" y="43186"/>
                    <a:pt x="17708" y="43173"/>
                  </a:cubicBezTo>
                  <a:cubicBezTo>
                    <a:pt x="21763" y="42905"/>
                    <a:pt x="25203" y="39658"/>
                    <a:pt x="26592" y="35839"/>
                  </a:cubicBezTo>
                  <a:cubicBezTo>
                    <a:pt x="27981" y="32021"/>
                    <a:pt x="27616" y="27765"/>
                    <a:pt x="26555" y="23843"/>
                  </a:cubicBezTo>
                  <a:cubicBezTo>
                    <a:pt x="24573" y="16511"/>
                    <a:pt x="20103" y="9922"/>
                    <a:pt x="14178" y="5195"/>
                  </a:cubicBezTo>
                  <a:cubicBezTo>
                    <a:pt x="12432" y="3803"/>
                    <a:pt x="7902" y="1"/>
                    <a:pt x="5170" y="1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98;p37">
              <a:extLst>
                <a:ext uri="{FF2B5EF4-FFF2-40B4-BE49-F238E27FC236}">
                  <a16:creationId xmlns:a16="http://schemas.microsoft.com/office/drawing/2014/main" id="{0D91D148-56F2-44E0-934E-9AEFB3433AB3}"/>
                </a:ext>
              </a:extLst>
            </p:cNvPr>
            <p:cNvSpPr/>
            <p:nvPr/>
          </p:nvSpPr>
          <p:spPr>
            <a:xfrm>
              <a:off x="2040900" y="330975"/>
              <a:ext cx="497300" cy="1281900"/>
            </a:xfrm>
            <a:custGeom>
              <a:avLst/>
              <a:gdLst/>
              <a:ahLst/>
              <a:cxnLst/>
              <a:rect l="l" t="t" r="r" b="b"/>
              <a:pathLst>
                <a:path w="19892" h="51276" extrusionOk="0">
                  <a:moveTo>
                    <a:pt x="774" y="0"/>
                  </a:moveTo>
                  <a:cubicBezTo>
                    <a:pt x="374" y="0"/>
                    <a:pt x="1" y="263"/>
                    <a:pt x="89" y="765"/>
                  </a:cubicBezTo>
                  <a:cubicBezTo>
                    <a:pt x="1299" y="7674"/>
                    <a:pt x="4692" y="13801"/>
                    <a:pt x="7827" y="19982"/>
                  </a:cubicBezTo>
                  <a:cubicBezTo>
                    <a:pt x="11009" y="26255"/>
                    <a:pt x="13653" y="32805"/>
                    <a:pt x="15784" y="39506"/>
                  </a:cubicBezTo>
                  <a:cubicBezTo>
                    <a:pt x="16989" y="43292"/>
                    <a:pt x="17968" y="47136"/>
                    <a:pt x="18958" y="50981"/>
                  </a:cubicBezTo>
                  <a:cubicBezTo>
                    <a:pt x="19011" y="51185"/>
                    <a:pt x="19190" y="51276"/>
                    <a:pt x="19373" y="51276"/>
                  </a:cubicBezTo>
                  <a:cubicBezTo>
                    <a:pt x="19628" y="51276"/>
                    <a:pt x="19892" y="51100"/>
                    <a:pt x="19839" y="50808"/>
                  </a:cubicBezTo>
                  <a:cubicBezTo>
                    <a:pt x="18589" y="43979"/>
                    <a:pt x="16460" y="37259"/>
                    <a:pt x="13982" y="30785"/>
                  </a:cubicBezTo>
                  <a:cubicBezTo>
                    <a:pt x="11476" y="24242"/>
                    <a:pt x="8243" y="18070"/>
                    <a:pt x="5313" y="11720"/>
                  </a:cubicBezTo>
                  <a:cubicBezTo>
                    <a:pt x="3684" y="8189"/>
                    <a:pt x="2264" y="4521"/>
                    <a:pt x="1603" y="674"/>
                  </a:cubicBezTo>
                  <a:cubicBezTo>
                    <a:pt x="1525" y="219"/>
                    <a:pt x="1138" y="0"/>
                    <a:pt x="774" y="0"/>
                  </a:cubicBezTo>
                  <a:close/>
                </a:path>
              </a:pathLst>
            </a:custGeom>
            <a:solidFill>
              <a:srgbClr val="F58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AFC8522-46E9-40CD-8E35-CAFDD172A5CC}"/>
              </a:ext>
            </a:extLst>
          </p:cNvPr>
          <p:cNvSpPr/>
          <p:nvPr/>
        </p:nvSpPr>
        <p:spPr>
          <a:xfrm>
            <a:off x="528553" y="3428998"/>
            <a:ext cx="2786233" cy="2786231"/>
          </a:xfrm>
          <a:prstGeom prst="rect">
            <a:avLst/>
          </a:prstGeom>
          <a:solidFill>
            <a:srgbClr val="F3EA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AD4C2B-B50C-4079-8B4F-35A86C8CA916}"/>
              </a:ext>
            </a:extLst>
          </p:cNvPr>
          <p:cNvSpPr/>
          <p:nvPr/>
        </p:nvSpPr>
        <p:spPr>
          <a:xfrm>
            <a:off x="6090980" y="3428998"/>
            <a:ext cx="2786233" cy="2786231"/>
          </a:xfrm>
          <a:prstGeom prst="rect">
            <a:avLst/>
          </a:prstGeom>
          <a:solidFill>
            <a:srgbClr val="F3EA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09411D-D804-403D-9D21-0DECFD09D9F1}"/>
              </a:ext>
            </a:extLst>
          </p:cNvPr>
          <p:cNvSpPr/>
          <p:nvPr/>
        </p:nvSpPr>
        <p:spPr>
          <a:xfrm>
            <a:off x="8882233" y="634887"/>
            <a:ext cx="2786233" cy="2786231"/>
          </a:xfrm>
          <a:prstGeom prst="rect">
            <a:avLst/>
          </a:prstGeom>
          <a:solidFill>
            <a:srgbClr val="F3EA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479;p37">
            <a:extLst>
              <a:ext uri="{FF2B5EF4-FFF2-40B4-BE49-F238E27FC236}">
                <a16:creationId xmlns:a16="http://schemas.microsoft.com/office/drawing/2014/main" id="{C0343DEE-0F05-47FC-8F96-EAA796E7AB20}"/>
              </a:ext>
            </a:extLst>
          </p:cNvPr>
          <p:cNvSpPr txBox="1">
            <a:spLocks/>
          </p:cNvSpPr>
          <p:nvPr/>
        </p:nvSpPr>
        <p:spPr>
          <a:xfrm>
            <a:off x="523533" y="3102014"/>
            <a:ext cx="11152588" cy="669301"/>
          </a:xfrm>
          <a:prstGeom prst="rect">
            <a:avLst/>
          </a:prstGeom>
          <a:solidFill>
            <a:srgbClr val="F3EAC7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defRPr sz="2800" b="0" i="0" u="none" strike="noStrike" cap="none">
                <a:solidFill>
                  <a:srgbClr val="DB636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cifico" panose="020F0502020204030204" pitchFamily="2" charset="0"/>
                <a:ea typeface="Pacifico" panose="020F0502020204030204" pitchFamily="2" charset="0"/>
                <a:sym typeface="Pacifico"/>
              </a:rPr>
              <a:t>Welcome Autumn…</a:t>
            </a:r>
          </a:p>
        </p:txBody>
      </p:sp>
    </p:spTree>
    <p:extLst>
      <p:ext uri="{BB962C8B-B14F-4D97-AF65-F5344CB8AC3E}">
        <p14:creationId xmlns:p14="http://schemas.microsoft.com/office/powerpoint/2010/main" val="41589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38055C43-37DF-4965-969E-4B1E9385513F}"/>
              </a:ext>
            </a:extLst>
          </p:cNvPr>
          <p:cNvSpPr/>
          <p:nvPr/>
        </p:nvSpPr>
        <p:spPr>
          <a:xfrm>
            <a:off x="0" y="0"/>
            <a:ext cx="7338349" cy="6858000"/>
          </a:xfrm>
          <a:custGeom>
            <a:avLst/>
            <a:gdLst>
              <a:gd name="connsiteX0" fmla="*/ 0 w 8121544"/>
              <a:gd name="connsiteY0" fmla="*/ 0 h 6858000"/>
              <a:gd name="connsiteX1" fmla="*/ 5293934 w 8121544"/>
              <a:gd name="connsiteY1" fmla="*/ 0 h 6858000"/>
              <a:gd name="connsiteX2" fmla="*/ 5279711 w 8121544"/>
              <a:gd name="connsiteY2" fmla="*/ 151772 h 6858000"/>
              <a:gd name="connsiteX3" fmla="*/ 5323667 w 8121544"/>
              <a:gd name="connsiteY3" fmla="*/ 708966 h 6858000"/>
              <a:gd name="connsiteX4" fmla="*/ 5504750 w 8121544"/>
              <a:gd name="connsiteY4" fmla="*/ 1265149 h 6858000"/>
              <a:gd name="connsiteX5" fmla="*/ 5970392 w 8121544"/>
              <a:gd name="connsiteY5" fmla="*/ 1873069 h 6858000"/>
              <a:gd name="connsiteX6" fmla="*/ 6384295 w 8121544"/>
              <a:gd name="connsiteY6" fmla="*/ 2235234 h 6858000"/>
              <a:gd name="connsiteX7" fmla="*/ 6785264 w 8121544"/>
              <a:gd name="connsiteY7" fmla="*/ 2597400 h 6858000"/>
              <a:gd name="connsiteX8" fmla="*/ 7121560 w 8121544"/>
              <a:gd name="connsiteY8" fmla="*/ 2985435 h 6858000"/>
              <a:gd name="connsiteX9" fmla="*/ 7289709 w 8121544"/>
              <a:gd name="connsiteY9" fmla="*/ 3464011 h 6858000"/>
              <a:gd name="connsiteX10" fmla="*/ 7237971 w 8121544"/>
              <a:gd name="connsiteY10" fmla="*/ 4162473 h 6858000"/>
              <a:gd name="connsiteX11" fmla="*/ 7018085 w 8121544"/>
              <a:gd name="connsiteY11" fmla="*/ 4977345 h 6858000"/>
              <a:gd name="connsiteX12" fmla="*/ 6914609 w 8121544"/>
              <a:gd name="connsiteY12" fmla="*/ 5843956 h 6858000"/>
              <a:gd name="connsiteX13" fmla="*/ 7199168 w 8121544"/>
              <a:gd name="connsiteY13" fmla="*/ 6516548 h 6858000"/>
              <a:gd name="connsiteX14" fmla="*/ 7975236 w 8121544"/>
              <a:gd name="connsiteY14" fmla="*/ 6801107 h 6858000"/>
              <a:gd name="connsiteX15" fmla="*/ 8112868 w 8121544"/>
              <a:gd name="connsiteY15" fmla="*/ 6832331 h 6858000"/>
              <a:gd name="connsiteX16" fmla="*/ 8121544 w 8121544"/>
              <a:gd name="connsiteY16" fmla="*/ 6833333 h 6858000"/>
              <a:gd name="connsiteX17" fmla="*/ 8121544 w 8121544"/>
              <a:gd name="connsiteY17" fmla="*/ 6858000 h 6858000"/>
              <a:gd name="connsiteX18" fmla="*/ 0 w 81215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21544" h="6858000">
                <a:moveTo>
                  <a:pt x="0" y="0"/>
                </a:moveTo>
                <a:lnTo>
                  <a:pt x="5293934" y="0"/>
                </a:lnTo>
                <a:lnTo>
                  <a:pt x="5279711" y="151772"/>
                </a:lnTo>
                <a:cubicBezTo>
                  <a:pt x="5273143" y="347205"/>
                  <a:pt x="5297799" y="545668"/>
                  <a:pt x="5323667" y="708966"/>
                </a:cubicBezTo>
                <a:cubicBezTo>
                  <a:pt x="5358160" y="926697"/>
                  <a:pt x="5396963" y="1071132"/>
                  <a:pt x="5504750" y="1265149"/>
                </a:cubicBezTo>
                <a:cubicBezTo>
                  <a:pt x="5612538" y="1459165"/>
                  <a:pt x="5823800" y="1711389"/>
                  <a:pt x="5970392" y="1873069"/>
                </a:cubicBezTo>
                <a:cubicBezTo>
                  <a:pt x="6116983" y="2034750"/>
                  <a:pt x="6248483" y="2114512"/>
                  <a:pt x="6384295" y="2235234"/>
                </a:cubicBezTo>
                <a:cubicBezTo>
                  <a:pt x="6520108" y="2355958"/>
                  <a:pt x="6662386" y="2472367"/>
                  <a:pt x="6785264" y="2597400"/>
                </a:cubicBezTo>
                <a:cubicBezTo>
                  <a:pt x="6908142" y="2722433"/>
                  <a:pt x="7037487" y="2841000"/>
                  <a:pt x="7121560" y="2985435"/>
                </a:cubicBezTo>
                <a:cubicBezTo>
                  <a:pt x="7205635" y="3129869"/>
                  <a:pt x="7270307" y="3267838"/>
                  <a:pt x="7289709" y="3464011"/>
                </a:cubicBezTo>
                <a:cubicBezTo>
                  <a:pt x="7309111" y="3660183"/>
                  <a:pt x="7283241" y="3910251"/>
                  <a:pt x="7237971" y="4162473"/>
                </a:cubicBezTo>
                <a:cubicBezTo>
                  <a:pt x="7192701" y="4414695"/>
                  <a:pt x="7071978" y="4697098"/>
                  <a:pt x="7018085" y="4977345"/>
                </a:cubicBezTo>
                <a:cubicBezTo>
                  <a:pt x="6964191" y="5257592"/>
                  <a:pt x="6884428" y="5587420"/>
                  <a:pt x="6914609" y="5843956"/>
                </a:cubicBezTo>
                <a:cubicBezTo>
                  <a:pt x="6944790" y="6100490"/>
                  <a:pt x="7022396" y="6357023"/>
                  <a:pt x="7199168" y="6516548"/>
                </a:cubicBezTo>
                <a:cubicBezTo>
                  <a:pt x="7375939" y="6676074"/>
                  <a:pt x="7774751" y="6740747"/>
                  <a:pt x="7975236" y="6801107"/>
                </a:cubicBezTo>
                <a:cubicBezTo>
                  <a:pt x="8025358" y="6816197"/>
                  <a:pt x="8071033" y="6825763"/>
                  <a:pt x="8112868" y="6832331"/>
                </a:cubicBezTo>
                <a:lnTo>
                  <a:pt x="8121544" y="6833333"/>
                </a:lnTo>
                <a:lnTo>
                  <a:pt x="812154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EA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F7ED56-5B70-44F3-8A69-0ACEED268CAD}"/>
              </a:ext>
            </a:extLst>
          </p:cNvPr>
          <p:cNvGrpSpPr/>
          <p:nvPr/>
        </p:nvGrpSpPr>
        <p:grpSpPr>
          <a:xfrm>
            <a:off x="410192" y="1072929"/>
            <a:ext cx="2558601" cy="5719031"/>
            <a:chOff x="745006" y="1172230"/>
            <a:chExt cx="2558601" cy="571903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A528444-F53F-4DE6-AEFB-CE67D3303902}"/>
                </a:ext>
              </a:extLst>
            </p:cNvPr>
            <p:cNvGrpSpPr/>
            <p:nvPr/>
          </p:nvGrpSpPr>
          <p:grpSpPr>
            <a:xfrm>
              <a:off x="2090812" y="6318608"/>
              <a:ext cx="601826" cy="504688"/>
              <a:chOff x="4115430" y="3960552"/>
              <a:chExt cx="719038" cy="602981"/>
            </a:xfrm>
          </p:grpSpPr>
          <p:sp>
            <p:nvSpPr>
              <p:cNvPr id="78" name="Freeform 95">
                <a:extLst>
                  <a:ext uri="{FF2B5EF4-FFF2-40B4-BE49-F238E27FC236}">
                    <a16:creationId xmlns:a16="http://schemas.microsoft.com/office/drawing/2014/main" id="{B936620A-AEE9-48A9-A8CD-CCB78D82A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991" y="3960552"/>
                <a:ext cx="274209" cy="602981"/>
              </a:xfrm>
              <a:custGeom>
                <a:avLst/>
                <a:gdLst>
                  <a:gd name="T0" fmla="*/ 0 w 26"/>
                  <a:gd name="T1" fmla="*/ 4 h 41"/>
                  <a:gd name="T2" fmla="*/ 0 w 26"/>
                  <a:gd name="T3" fmla="*/ 34 h 41"/>
                  <a:gd name="T4" fmla="*/ 22 w 26"/>
                  <a:gd name="T5" fmla="*/ 34 h 41"/>
                  <a:gd name="T6" fmla="*/ 26 w 26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41">
                    <a:moveTo>
                      <a:pt x="0" y="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0" y="41"/>
                      <a:pt x="22" y="34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69324C"/>
              </a:solidFill>
              <a:ln>
                <a:solidFill>
                  <a:srgbClr val="69324C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96">
                <a:extLst>
                  <a:ext uri="{FF2B5EF4-FFF2-40B4-BE49-F238E27FC236}">
                    <a16:creationId xmlns:a16="http://schemas.microsoft.com/office/drawing/2014/main" id="{28BE7F81-F60A-42B8-94F2-B91EF2FED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430" y="4180841"/>
                <a:ext cx="719038" cy="262314"/>
              </a:xfrm>
              <a:custGeom>
                <a:avLst/>
                <a:gdLst>
                  <a:gd name="T0" fmla="*/ 7 w 78"/>
                  <a:gd name="T1" fmla="*/ 0 h 27"/>
                  <a:gd name="T2" fmla="*/ 1 w 78"/>
                  <a:gd name="T3" fmla="*/ 11 h 27"/>
                  <a:gd name="T4" fmla="*/ 2 w 78"/>
                  <a:gd name="T5" fmla="*/ 24 h 27"/>
                  <a:gd name="T6" fmla="*/ 16 w 78"/>
                  <a:gd name="T7" fmla="*/ 27 h 27"/>
                  <a:gd name="T8" fmla="*/ 31 w 78"/>
                  <a:gd name="T9" fmla="*/ 25 h 27"/>
                  <a:gd name="T10" fmla="*/ 55 w 78"/>
                  <a:gd name="T11" fmla="*/ 27 h 27"/>
                  <a:gd name="T12" fmla="*/ 74 w 78"/>
                  <a:gd name="T13" fmla="*/ 25 h 27"/>
                  <a:gd name="T14" fmla="*/ 63 w 78"/>
                  <a:gd name="T15" fmla="*/ 13 h 27"/>
                  <a:gd name="T16" fmla="*/ 38 w 78"/>
                  <a:gd name="T17" fmla="*/ 4 h 27"/>
                  <a:gd name="T18" fmla="*/ 29 w 78"/>
                  <a:gd name="T19" fmla="*/ 0 h 27"/>
                  <a:gd name="T20" fmla="*/ 7 w 7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7">
                    <a:moveTo>
                      <a:pt x="7" y="0"/>
                    </a:moveTo>
                    <a:cubicBezTo>
                      <a:pt x="7" y="0"/>
                      <a:pt x="2" y="4"/>
                      <a:pt x="1" y="11"/>
                    </a:cubicBezTo>
                    <a:cubicBezTo>
                      <a:pt x="0" y="17"/>
                      <a:pt x="2" y="23"/>
                      <a:pt x="2" y="24"/>
                    </a:cubicBezTo>
                    <a:cubicBezTo>
                      <a:pt x="2" y="26"/>
                      <a:pt x="8" y="27"/>
                      <a:pt x="16" y="27"/>
                    </a:cubicBezTo>
                    <a:cubicBezTo>
                      <a:pt x="24" y="27"/>
                      <a:pt x="28" y="25"/>
                      <a:pt x="31" y="25"/>
                    </a:cubicBezTo>
                    <a:cubicBezTo>
                      <a:pt x="34" y="24"/>
                      <a:pt x="48" y="27"/>
                      <a:pt x="55" y="27"/>
                    </a:cubicBezTo>
                    <a:cubicBezTo>
                      <a:pt x="62" y="27"/>
                      <a:pt x="71" y="26"/>
                      <a:pt x="74" y="25"/>
                    </a:cubicBezTo>
                    <a:cubicBezTo>
                      <a:pt x="77" y="24"/>
                      <a:pt x="78" y="14"/>
                      <a:pt x="63" y="13"/>
                    </a:cubicBezTo>
                    <a:cubicBezTo>
                      <a:pt x="55" y="12"/>
                      <a:pt x="45" y="7"/>
                      <a:pt x="38" y="4"/>
                    </a:cubicBezTo>
                    <a:cubicBezTo>
                      <a:pt x="33" y="1"/>
                      <a:pt x="29" y="0"/>
                      <a:pt x="29" y="0"/>
                    </a:cubicBezTo>
                    <a:cubicBezTo>
                      <a:pt x="29" y="0"/>
                      <a:pt x="11" y="2"/>
                      <a:pt x="7" y="0"/>
                    </a:cubicBezTo>
                    <a:close/>
                  </a:path>
                </a:pathLst>
              </a:custGeom>
              <a:solidFill>
                <a:srgbClr val="69324C"/>
              </a:solidFill>
              <a:ln>
                <a:solidFill>
                  <a:srgbClr val="69324C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4D9FF0C-C781-4F89-9E9D-5B305E2EF43B}"/>
                </a:ext>
              </a:extLst>
            </p:cNvPr>
            <p:cNvGrpSpPr/>
            <p:nvPr/>
          </p:nvGrpSpPr>
          <p:grpSpPr>
            <a:xfrm>
              <a:off x="1562787" y="6386573"/>
              <a:ext cx="601826" cy="504688"/>
              <a:chOff x="4115430" y="3960552"/>
              <a:chExt cx="719038" cy="602981"/>
            </a:xfrm>
          </p:grpSpPr>
          <p:sp>
            <p:nvSpPr>
              <p:cNvPr id="70" name="Freeform 95">
                <a:extLst>
                  <a:ext uri="{FF2B5EF4-FFF2-40B4-BE49-F238E27FC236}">
                    <a16:creationId xmlns:a16="http://schemas.microsoft.com/office/drawing/2014/main" id="{083F10E0-42C0-40B9-9A86-404ADF364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9991" y="3960552"/>
                <a:ext cx="274209" cy="602981"/>
              </a:xfrm>
              <a:custGeom>
                <a:avLst/>
                <a:gdLst>
                  <a:gd name="T0" fmla="*/ 0 w 26"/>
                  <a:gd name="T1" fmla="*/ 4 h 41"/>
                  <a:gd name="T2" fmla="*/ 0 w 26"/>
                  <a:gd name="T3" fmla="*/ 34 h 41"/>
                  <a:gd name="T4" fmla="*/ 22 w 26"/>
                  <a:gd name="T5" fmla="*/ 34 h 41"/>
                  <a:gd name="T6" fmla="*/ 26 w 26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41">
                    <a:moveTo>
                      <a:pt x="0" y="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0" y="41"/>
                      <a:pt x="22" y="34"/>
                    </a:cubicBezTo>
                    <a:cubicBezTo>
                      <a:pt x="26" y="0"/>
                      <a:pt x="26" y="0"/>
                      <a:pt x="26" y="0"/>
                    </a:cubicBezTo>
                  </a:path>
                </a:pathLst>
              </a:custGeom>
              <a:solidFill>
                <a:srgbClr val="69324C"/>
              </a:solidFill>
              <a:ln>
                <a:solidFill>
                  <a:srgbClr val="69324C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96">
                <a:extLst>
                  <a:ext uri="{FF2B5EF4-FFF2-40B4-BE49-F238E27FC236}">
                    <a16:creationId xmlns:a16="http://schemas.microsoft.com/office/drawing/2014/main" id="{6881E160-898C-42D5-AAFF-5D8A7EBFB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430" y="4180841"/>
                <a:ext cx="719038" cy="262314"/>
              </a:xfrm>
              <a:custGeom>
                <a:avLst/>
                <a:gdLst>
                  <a:gd name="T0" fmla="*/ 7 w 78"/>
                  <a:gd name="T1" fmla="*/ 0 h 27"/>
                  <a:gd name="T2" fmla="*/ 1 w 78"/>
                  <a:gd name="T3" fmla="*/ 11 h 27"/>
                  <a:gd name="T4" fmla="*/ 2 w 78"/>
                  <a:gd name="T5" fmla="*/ 24 h 27"/>
                  <a:gd name="T6" fmla="*/ 16 w 78"/>
                  <a:gd name="T7" fmla="*/ 27 h 27"/>
                  <a:gd name="T8" fmla="*/ 31 w 78"/>
                  <a:gd name="T9" fmla="*/ 25 h 27"/>
                  <a:gd name="T10" fmla="*/ 55 w 78"/>
                  <a:gd name="T11" fmla="*/ 27 h 27"/>
                  <a:gd name="T12" fmla="*/ 74 w 78"/>
                  <a:gd name="T13" fmla="*/ 25 h 27"/>
                  <a:gd name="T14" fmla="*/ 63 w 78"/>
                  <a:gd name="T15" fmla="*/ 13 h 27"/>
                  <a:gd name="T16" fmla="*/ 38 w 78"/>
                  <a:gd name="T17" fmla="*/ 4 h 27"/>
                  <a:gd name="T18" fmla="*/ 29 w 78"/>
                  <a:gd name="T19" fmla="*/ 0 h 27"/>
                  <a:gd name="T20" fmla="*/ 7 w 7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27">
                    <a:moveTo>
                      <a:pt x="7" y="0"/>
                    </a:moveTo>
                    <a:cubicBezTo>
                      <a:pt x="7" y="0"/>
                      <a:pt x="2" y="4"/>
                      <a:pt x="1" y="11"/>
                    </a:cubicBezTo>
                    <a:cubicBezTo>
                      <a:pt x="0" y="17"/>
                      <a:pt x="2" y="23"/>
                      <a:pt x="2" y="24"/>
                    </a:cubicBezTo>
                    <a:cubicBezTo>
                      <a:pt x="2" y="26"/>
                      <a:pt x="8" y="27"/>
                      <a:pt x="16" y="27"/>
                    </a:cubicBezTo>
                    <a:cubicBezTo>
                      <a:pt x="24" y="27"/>
                      <a:pt x="28" y="25"/>
                      <a:pt x="31" y="25"/>
                    </a:cubicBezTo>
                    <a:cubicBezTo>
                      <a:pt x="34" y="24"/>
                      <a:pt x="48" y="27"/>
                      <a:pt x="55" y="27"/>
                    </a:cubicBezTo>
                    <a:cubicBezTo>
                      <a:pt x="62" y="27"/>
                      <a:pt x="71" y="26"/>
                      <a:pt x="74" y="25"/>
                    </a:cubicBezTo>
                    <a:cubicBezTo>
                      <a:pt x="77" y="24"/>
                      <a:pt x="78" y="14"/>
                      <a:pt x="63" y="13"/>
                    </a:cubicBezTo>
                    <a:cubicBezTo>
                      <a:pt x="55" y="12"/>
                      <a:pt x="45" y="7"/>
                      <a:pt x="38" y="4"/>
                    </a:cubicBezTo>
                    <a:cubicBezTo>
                      <a:pt x="33" y="1"/>
                      <a:pt x="29" y="0"/>
                      <a:pt x="29" y="0"/>
                    </a:cubicBezTo>
                    <a:cubicBezTo>
                      <a:pt x="29" y="0"/>
                      <a:pt x="11" y="2"/>
                      <a:pt x="7" y="0"/>
                    </a:cubicBezTo>
                    <a:close/>
                  </a:path>
                </a:pathLst>
              </a:custGeom>
              <a:solidFill>
                <a:srgbClr val="69324C"/>
              </a:solidFill>
              <a:ln>
                <a:solidFill>
                  <a:srgbClr val="69324C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C62877-3C0F-4AC4-8563-8E7C2A927D29}"/>
                </a:ext>
              </a:extLst>
            </p:cNvPr>
            <p:cNvSpPr/>
            <p:nvPr/>
          </p:nvSpPr>
          <p:spPr>
            <a:xfrm>
              <a:off x="745006" y="2040072"/>
              <a:ext cx="2018177" cy="1920481"/>
            </a:xfrm>
            <a:custGeom>
              <a:avLst/>
              <a:gdLst>
                <a:gd name="connsiteX0" fmla="*/ 965425 w 2018177"/>
                <a:gd name="connsiteY0" fmla="*/ 16975 h 1920481"/>
                <a:gd name="connsiteX1" fmla="*/ 1194025 w 2018177"/>
                <a:gd name="connsiteY1" fmla="*/ 143975 h 1920481"/>
                <a:gd name="connsiteX2" fmla="*/ 1380292 w 2018177"/>
                <a:gd name="connsiteY2" fmla="*/ 101642 h 1920481"/>
                <a:gd name="connsiteX3" fmla="*/ 1431092 w 2018177"/>
                <a:gd name="connsiteY3" fmla="*/ 42 h 1920481"/>
                <a:gd name="connsiteX4" fmla="*/ 1668159 w 2018177"/>
                <a:gd name="connsiteY4" fmla="*/ 93175 h 1920481"/>
                <a:gd name="connsiteX5" fmla="*/ 1913692 w 2018177"/>
                <a:gd name="connsiteY5" fmla="*/ 364109 h 1920481"/>
                <a:gd name="connsiteX6" fmla="*/ 2015292 w 2018177"/>
                <a:gd name="connsiteY6" fmla="*/ 651975 h 1920481"/>
                <a:gd name="connsiteX7" fmla="*/ 1812092 w 2018177"/>
                <a:gd name="connsiteY7" fmla="*/ 863642 h 1920481"/>
                <a:gd name="connsiteX8" fmla="*/ 1685092 w 2018177"/>
                <a:gd name="connsiteY8" fmla="*/ 965242 h 1920481"/>
                <a:gd name="connsiteX9" fmla="*/ 1600425 w 2018177"/>
                <a:gd name="connsiteY9" fmla="*/ 1100709 h 1920481"/>
                <a:gd name="connsiteX10" fmla="*/ 1549625 w 2018177"/>
                <a:gd name="connsiteY10" fmla="*/ 1278509 h 1920481"/>
                <a:gd name="connsiteX11" fmla="*/ 1591959 w 2018177"/>
                <a:gd name="connsiteY11" fmla="*/ 1557909 h 1920481"/>
                <a:gd name="connsiteX12" fmla="*/ 1659692 w 2018177"/>
                <a:gd name="connsiteY12" fmla="*/ 1803442 h 1920481"/>
                <a:gd name="connsiteX13" fmla="*/ 1414159 w 2018177"/>
                <a:gd name="connsiteY13" fmla="*/ 1913509 h 1920481"/>
                <a:gd name="connsiteX14" fmla="*/ 872292 w 2018177"/>
                <a:gd name="connsiteY14" fmla="*/ 1905042 h 1920481"/>
                <a:gd name="connsiteX15" fmla="*/ 694492 w 2018177"/>
                <a:gd name="connsiteY15" fmla="*/ 1871175 h 1920481"/>
                <a:gd name="connsiteX16" fmla="*/ 728359 w 2018177"/>
                <a:gd name="connsiteY16" fmla="*/ 1583309 h 1920481"/>
                <a:gd name="connsiteX17" fmla="*/ 804559 w 2018177"/>
                <a:gd name="connsiteY17" fmla="*/ 982175 h 1920481"/>
                <a:gd name="connsiteX18" fmla="*/ 829959 w 2018177"/>
                <a:gd name="connsiteY18" fmla="*/ 855175 h 1920481"/>
                <a:gd name="connsiteX19" fmla="*/ 787625 w 2018177"/>
                <a:gd name="connsiteY19" fmla="*/ 778975 h 1920481"/>
                <a:gd name="connsiteX20" fmla="*/ 677559 w 2018177"/>
                <a:gd name="connsiteY20" fmla="*/ 804375 h 1920481"/>
                <a:gd name="connsiteX21" fmla="*/ 508225 w 2018177"/>
                <a:gd name="connsiteY21" fmla="*/ 897509 h 1920481"/>
                <a:gd name="connsiteX22" fmla="*/ 305025 w 2018177"/>
                <a:gd name="connsiteY22" fmla="*/ 1024509 h 1920481"/>
                <a:gd name="connsiteX23" fmla="*/ 389692 w 2018177"/>
                <a:gd name="connsiteY23" fmla="*/ 1176909 h 1920481"/>
                <a:gd name="connsiteX24" fmla="*/ 567492 w 2018177"/>
                <a:gd name="connsiteY24" fmla="*/ 1388575 h 1920481"/>
                <a:gd name="connsiteX25" fmla="*/ 694492 w 2018177"/>
                <a:gd name="connsiteY25" fmla="*/ 1549442 h 1920481"/>
                <a:gd name="connsiteX26" fmla="*/ 575959 w 2018177"/>
                <a:gd name="connsiteY26" fmla="*/ 1659509 h 1920481"/>
                <a:gd name="connsiteX27" fmla="*/ 457425 w 2018177"/>
                <a:gd name="connsiteY27" fmla="*/ 1557909 h 1920481"/>
                <a:gd name="connsiteX28" fmla="*/ 220359 w 2018177"/>
                <a:gd name="connsiteY28" fmla="*/ 1236175 h 1920481"/>
                <a:gd name="connsiteX29" fmla="*/ 225 w 2018177"/>
                <a:gd name="connsiteY29" fmla="*/ 1066842 h 1920481"/>
                <a:gd name="connsiteX30" fmla="*/ 186492 w 2018177"/>
                <a:gd name="connsiteY30" fmla="*/ 821309 h 1920481"/>
                <a:gd name="connsiteX31" fmla="*/ 542092 w 2018177"/>
                <a:gd name="connsiteY31" fmla="*/ 397975 h 1920481"/>
                <a:gd name="connsiteX32" fmla="*/ 762225 w 2018177"/>
                <a:gd name="connsiteY32" fmla="*/ 211709 h 1920481"/>
                <a:gd name="connsiteX33" fmla="*/ 931559 w 2018177"/>
                <a:gd name="connsiteY33" fmla="*/ 84709 h 1920481"/>
                <a:gd name="connsiteX34" fmla="*/ 1016225 w 2018177"/>
                <a:gd name="connsiteY34" fmla="*/ 84709 h 1920481"/>
                <a:gd name="connsiteX35" fmla="*/ 1100892 w 2018177"/>
                <a:gd name="connsiteY35" fmla="*/ 118575 h 192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18177" h="1920481">
                  <a:moveTo>
                    <a:pt x="965425" y="16975"/>
                  </a:moveTo>
                  <a:cubicBezTo>
                    <a:pt x="1045153" y="73419"/>
                    <a:pt x="1124881" y="129864"/>
                    <a:pt x="1194025" y="143975"/>
                  </a:cubicBezTo>
                  <a:cubicBezTo>
                    <a:pt x="1263169" y="158086"/>
                    <a:pt x="1340781" y="125631"/>
                    <a:pt x="1380292" y="101642"/>
                  </a:cubicBezTo>
                  <a:cubicBezTo>
                    <a:pt x="1419803" y="77653"/>
                    <a:pt x="1383114" y="1453"/>
                    <a:pt x="1431092" y="42"/>
                  </a:cubicBezTo>
                  <a:cubicBezTo>
                    <a:pt x="1479070" y="-1369"/>
                    <a:pt x="1587726" y="32497"/>
                    <a:pt x="1668159" y="93175"/>
                  </a:cubicBezTo>
                  <a:cubicBezTo>
                    <a:pt x="1748592" y="153853"/>
                    <a:pt x="1855837" y="270976"/>
                    <a:pt x="1913692" y="364109"/>
                  </a:cubicBezTo>
                  <a:cubicBezTo>
                    <a:pt x="1971547" y="457242"/>
                    <a:pt x="2032225" y="568720"/>
                    <a:pt x="2015292" y="651975"/>
                  </a:cubicBezTo>
                  <a:cubicBezTo>
                    <a:pt x="1998359" y="735231"/>
                    <a:pt x="1867125" y="811431"/>
                    <a:pt x="1812092" y="863642"/>
                  </a:cubicBezTo>
                  <a:cubicBezTo>
                    <a:pt x="1757059" y="915853"/>
                    <a:pt x="1720370" y="925731"/>
                    <a:pt x="1685092" y="965242"/>
                  </a:cubicBezTo>
                  <a:cubicBezTo>
                    <a:pt x="1649814" y="1004753"/>
                    <a:pt x="1623003" y="1048498"/>
                    <a:pt x="1600425" y="1100709"/>
                  </a:cubicBezTo>
                  <a:cubicBezTo>
                    <a:pt x="1577847" y="1152920"/>
                    <a:pt x="1551036" y="1202309"/>
                    <a:pt x="1549625" y="1278509"/>
                  </a:cubicBezTo>
                  <a:cubicBezTo>
                    <a:pt x="1548214" y="1354709"/>
                    <a:pt x="1573615" y="1470420"/>
                    <a:pt x="1591959" y="1557909"/>
                  </a:cubicBezTo>
                  <a:cubicBezTo>
                    <a:pt x="1610303" y="1645398"/>
                    <a:pt x="1689325" y="1744175"/>
                    <a:pt x="1659692" y="1803442"/>
                  </a:cubicBezTo>
                  <a:cubicBezTo>
                    <a:pt x="1630059" y="1862709"/>
                    <a:pt x="1545392" y="1896576"/>
                    <a:pt x="1414159" y="1913509"/>
                  </a:cubicBezTo>
                  <a:cubicBezTo>
                    <a:pt x="1282926" y="1930442"/>
                    <a:pt x="992236" y="1912098"/>
                    <a:pt x="872292" y="1905042"/>
                  </a:cubicBezTo>
                  <a:cubicBezTo>
                    <a:pt x="752348" y="1897986"/>
                    <a:pt x="718481" y="1924797"/>
                    <a:pt x="694492" y="1871175"/>
                  </a:cubicBezTo>
                  <a:cubicBezTo>
                    <a:pt x="670503" y="1817553"/>
                    <a:pt x="710014" y="1731476"/>
                    <a:pt x="728359" y="1583309"/>
                  </a:cubicBezTo>
                  <a:cubicBezTo>
                    <a:pt x="746703" y="1435142"/>
                    <a:pt x="787626" y="1103531"/>
                    <a:pt x="804559" y="982175"/>
                  </a:cubicBezTo>
                  <a:cubicBezTo>
                    <a:pt x="821492" y="860819"/>
                    <a:pt x="832781" y="889042"/>
                    <a:pt x="829959" y="855175"/>
                  </a:cubicBezTo>
                  <a:cubicBezTo>
                    <a:pt x="827137" y="821308"/>
                    <a:pt x="813025" y="787442"/>
                    <a:pt x="787625" y="778975"/>
                  </a:cubicBezTo>
                  <a:cubicBezTo>
                    <a:pt x="762225" y="770508"/>
                    <a:pt x="724126" y="784619"/>
                    <a:pt x="677559" y="804375"/>
                  </a:cubicBezTo>
                  <a:cubicBezTo>
                    <a:pt x="630992" y="824131"/>
                    <a:pt x="570314" y="860820"/>
                    <a:pt x="508225" y="897509"/>
                  </a:cubicBezTo>
                  <a:cubicBezTo>
                    <a:pt x="446136" y="934198"/>
                    <a:pt x="324780" y="977943"/>
                    <a:pt x="305025" y="1024509"/>
                  </a:cubicBezTo>
                  <a:cubicBezTo>
                    <a:pt x="285270" y="1071075"/>
                    <a:pt x="345947" y="1116231"/>
                    <a:pt x="389692" y="1176909"/>
                  </a:cubicBezTo>
                  <a:cubicBezTo>
                    <a:pt x="433436" y="1237587"/>
                    <a:pt x="516692" y="1326486"/>
                    <a:pt x="567492" y="1388575"/>
                  </a:cubicBezTo>
                  <a:cubicBezTo>
                    <a:pt x="618292" y="1450664"/>
                    <a:pt x="693081" y="1504286"/>
                    <a:pt x="694492" y="1549442"/>
                  </a:cubicBezTo>
                  <a:cubicBezTo>
                    <a:pt x="695903" y="1594598"/>
                    <a:pt x="615470" y="1658098"/>
                    <a:pt x="575959" y="1659509"/>
                  </a:cubicBezTo>
                  <a:cubicBezTo>
                    <a:pt x="536448" y="1660920"/>
                    <a:pt x="516692" y="1628465"/>
                    <a:pt x="457425" y="1557909"/>
                  </a:cubicBezTo>
                  <a:cubicBezTo>
                    <a:pt x="398158" y="1487353"/>
                    <a:pt x="296559" y="1318019"/>
                    <a:pt x="220359" y="1236175"/>
                  </a:cubicBezTo>
                  <a:cubicBezTo>
                    <a:pt x="144159" y="1154331"/>
                    <a:pt x="5870" y="1135986"/>
                    <a:pt x="225" y="1066842"/>
                  </a:cubicBezTo>
                  <a:cubicBezTo>
                    <a:pt x="-5420" y="997698"/>
                    <a:pt x="96181" y="932787"/>
                    <a:pt x="186492" y="821309"/>
                  </a:cubicBezTo>
                  <a:cubicBezTo>
                    <a:pt x="276803" y="709831"/>
                    <a:pt x="446136" y="499575"/>
                    <a:pt x="542092" y="397975"/>
                  </a:cubicBezTo>
                  <a:cubicBezTo>
                    <a:pt x="638047" y="296375"/>
                    <a:pt x="697314" y="263920"/>
                    <a:pt x="762225" y="211709"/>
                  </a:cubicBezTo>
                  <a:cubicBezTo>
                    <a:pt x="827136" y="159498"/>
                    <a:pt x="889226" y="105876"/>
                    <a:pt x="931559" y="84709"/>
                  </a:cubicBezTo>
                  <a:cubicBezTo>
                    <a:pt x="973892" y="63542"/>
                    <a:pt x="988003" y="79065"/>
                    <a:pt x="1016225" y="84709"/>
                  </a:cubicBezTo>
                  <a:cubicBezTo>
                    <a:pt x="1044447" y="90353"/>
                    <a:pt x="1072669" y="104464"/>
                    <a:pt x="1100892" y="11857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Freeform 105">
              <a:extLst>
                <a:ext uri="{FF2B5EF4-FFF2-40B4-BE49-F238E27FC236}">
                  <a16:creationId xmlns:a16="http://schemas.microsoft.com/office/drawing/2014/main" id="{F5218205-531C-4627-8B18-9BBBFB1FF1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6251" y="3842241"/>
              <a:ext cx="1790145" cy="2660322"/>
            </a:xfrm>
            <a:custGeom>
              <a:avLst/>
              <a:gdLst>
                <a:gd name="T0" fmla="*/ 160 w 205"/>
                <a:gd name="T1" fmla="*/ 13 h 366"/>
                <a:gd name="T2" fmla="*/ 161 w 205"/>
                <a:gd name="T3" fmla="*/ 12 h 366"/>
                <a:gd name="T4" fmla="*/ 120 w 205"/>
                <a:gd name="T5" fmla="*/ 12 h 366"/>
                <a:gd name="T6" fmla="*/ 79 w 205"/>
                <a:gd name="T7" fmla="*/ 0 h 366"/>
                <a:gd name="T8" fmla="*/ 39 w 205"/>
                <a:gd name="T9" fmla="*/ 189 h 366"/>
                <a:gd name="T10" fmla="*/ 0 w 205"/>
                <a:gd name="T11" fmla="*/ 366 h 366"/>
                <a:gd name="T12" fmla="*/ 45 w 205"/>
                <a:gd name="T13" fmla="*/ 366 h 366"/>
                <a:gd name="T14" fmla="*/ 137 w 205"/>
                <a:gd name="T15" fmla="*/ 83 h 366"/>
                <a:gd name="T16" fmla="*/ 149 w 205"/>
                <a:gd name="T17" fmla="*/ 364 h 366"/>
                <a:gd name="T18" fmla="*/ 197 w 205"/>
                <a:gd name="T19" fmla="*/ 364 h 366"/>
                <a:gd name="T20" fmla="*/ 205 w 205"/>
                <a:gd name="T21" fmla="*/ 12 h 366"/>
                <a:gd name="T22" fmla="*/ 160 w 205"/>
                <a:gd name="T23" fmla="*/ 13 h 366"/>
                <a:gd name="connsiteX0" fmla="*/ 7805 w 10000"/>
                <a:gd name="connsiteY0" fmla="*/ 355 h 10000"/>
                <a:gd name="connsiteX1" fmla="*/ 7854 w 10000"/>
                <a:gd name="connsiteY1" fmla="*/ 328 h 10000"/>
                <a:gd name="connsiteX2" fmla="*/ 5854 w 10000"/>
                <a:gd name="connsiteY2" fmla="*/ 328 h 10000"/>
                <a:gd name="connsiteX3" fmla="*/ 3854 w 10000"/>
                <a:gd name="connsiteY3" fmla="*/ 0 h 10000"/>
                <a:gd name="connsiteX4" fmla="*/ 1902 w 10000"/>
                <a:gd name="connsiteY4" fmla="*/ 5164 h 10000"/>
                <a:gd name="connsiteX5" fmla="*/ 0 w 10000"/>
                <a:gd name="connsiteY5" fmla="*/ 10000 h 10000"/>
                <a:gd name="connsiteX6" fmla="*/ 2195 w 10000"/>
                <a:gd name="connsiteY6" fmla="*/ 10000 h 10000"/>
                <a:gd name="connsiteX7" fmla="*/ 4114 w 10000"/>
                <a:gd name="connsiteY7" fmla="*/ 8723 h 10000"/>
                <a:gd name="connsiteX8" fmla="*/ 7268 w 10000"/>
                <a:gd name="connsiteY8" fmla="*/ 9945 h 10000"/>
                <a:gd name="connsiteX9" fmla="*/ 9610 w 10000"/>
                <a:gd name="connsiteY9" fmla="*/ 9945 h 10000"/>
                <a:gd name="connsiteX10" fmla="*/ 10000 w 10000"/>
                <a:gd name="connsiteY10" fmla="*/ 328 h 10000"/>
                <a:gd name="connsiteX11" fmla="*/ 7805 w 10000"/>
                <a:gd name="connsiteY11" fmla="*/ 355 h 10000"/>
                <a:gd name="connsiteX0" fmla="*/ 7805 w 10000"/>
                <a:gd name="connsiteY0" fmla="*/ 355 h 10000"/>
                <a:gd name="connsiteX1" fmla="*/ 7854 w 10000"/>
                <a:gd name="connsiteY1" fmla="*/ 328 h 10000"/>
                <a:gd name="connsiteX2" fmla="*/ 5854 w 10000"/>
                <a:gd name="connsiteY2" fmla="*/ 328 h 10000"/>
                <a:gd name="connsiteX3" fmla="*/ 3854 w 10000"/>
                <a:gd name="connsiteY3" fmla="*/ 0 h 10000"/>
                <a:gd name="connsiteX4" fmla="*/ 1902 w 10000"/>
                <a:gd name="connsiteY4" fmla="*/ 5164 h 10000"/>
                <a:gd name="connsiteX5" fmla="*/ 0 w 10000"/>
                <a:gd name="connsiteY5" fmla="*/ 10000 h 10000"/>
                <a:gd name="connsiteX6" fmla="*/ 2195 w 10000"/>
                <a:gd name="connsiteY6" fmla="*/ 10000 h 10000"/>
                <a:gd name="connsiteX7" fmla="*/ 7268 w 10000"/>
                <a:gd name="connsiteY7" fmla="*/ 9945 h 10000"/>
                <a:gd name="connsiteX8" fmla="*/ 9610 w 10000"/>
                <a:gd name="connsiteY8" fmla="*/ 9945 h 10000"/>
                <a:gd name="connsiteX9" fmla="*/ 10000 w 10000"/>
                <a:gd name="connsiteY9" fmla="*/ 328 h 10000"/>
                <a:gd name="connsiteX10" fmla="*/ 7805 w 10000"/>
                <a:gd name="connsiteY10" fmla="*/ 355 h 10000"/>
                <a:gd name="connsiteX0" fmla="*/ 7805 w 12071"/>
                <a:gd name="connsiteY0" fmla="*/ 355 h 10041"/>
                <a:gd name="connsiteX1" fmla="*/ 7854 w 12071"/>
                <a:gd name="connsiteY1" fmla="*/ 328 h 10041"/>
                <a:gd name="connsiteX2" fmla="*/ 5854 w 12071"/>
                <a:gd name="connsiteY2" fmla="*/ 328 h 10041"/>
                <a:gd name="connsiteX3" fmla="*/ 3854 w 12071"/>
                <a:gd name="connsiteY3" fmla="*/ 0 h 10041"/>
                <a:gd name="connsiteX4" fmla="*/ 1902 w 12071"/>
                <a:gd name="connsiteY4" fmla="*/ 5164 h 10041"/>
                <a:gd name="connsiteX5" fmla="*/ 0 w 12071"/>
                <a:gd name="connsiteY5" fmla="*/ 10000 h 10041"/>
                <a:gd name="connsiteX6" fmla="*/ 2195 w 12071"/>
                <a:gd name="connsiteY6" fmla="*/ 10000 h 10041"/>
                <a:gd name="connsiteX7" fmla="*/ 7268 w 12071"/>
                <a:gd name="connsiteY7" fmla="*/ 9945 h 10041"/>
                <a:gd name="connsiteX8" fmla="*/ 12065 w 12071"/>
                <a:gd name="connsiteY8" fmla="*/ 10041 h 10041"/>
                <a:gd name="connsiteX9" fmla="*/ 10000 w 12071"/>
                <a:gd name="connsiteY9" fmla="*/ 328 h 10041"/>
                <a:gd name="connsiteX10" fmla="*/ 7805 w 12071"/>
                <a:gd name="connsiteY10" fmla="*/ 355 h 1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71" h="10041">
                  <a:moveTo>
                    <a:pt x="7805" y="355"/>
                  </a:moveTo>
                  <a:cubicBezTo>
                    <a:pt x="7821" y="346"/>
                    <a:pt x="7838" y="337"/>
                    <a:pt x="7854" y="328"/>
                  </a:cubicBezTo>
                  <a:cubicBezTo>
                    <a:pt x="7366" y="355"/>
                    <a:pt x="6634" y="383"/>
                    <a:pt x="5854" y="328"/>
                  </a:cubicBezTo>
                  <a:cubicBezTo>
                    <a:pt x="5024" y="246"/>
                    <a:pt x="4341" y="109"/>
                    <a:pt x="3854" y="0"/>
                  </a:cubicBezTo>
                  <a:cubicBezTo>
                    <a:pt x="3268" y="1694"/>
                    <a:pt x="2585" y="3415"/>
                    <a:pt x="1902" y="5164"/>
                  </a:cubicBezTo>
                  <a:cubicBezTo>
                    <a:pt x="1268" y="6803"/>
                    <a:pt x="634" y="8415"/>
                    <a:pt x="0" y="10000"/>
                  </a:cubicBezTo>
                  <a:lnTo>
                    <a:pt x="2195" y="10000"/>
                  </a:lnTo>
                  <a:lnTo>
                    <a:pt x="7268" y="9945"/>
                  </a:lnTo>
                  <a:lnTo>
                    <a:pt x="12065" y="10041"/>
                  </a:lnTo>
                  <a:cubicBezTo>
                    <a:pt x="12211" y="6845"/>
                    <a:pt x="9951" y="3525"/>
                    <a:pt x="10000" y="328"/>
                  </a:cubicBezTo>
                  <a:cubicBezTo>
                    <a:pt x="9268" y="328"/>
                    <a:pt x="8537" y="355"/>
                    <a:pt x="7805" y="355"/>
                  </a:cubicBezTo>
                  <a:close/>
                </a:path>
              </a:pathLst>
            </a:custGeom>
            <a:solidFill>
              <a:srgbClr val="82B6A0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1">
              <a:extLst>
                <a:ext uri="{FF2B5EF4-FFF2-40B4-BE49-F238E27FC236}">
                  <a16:creationId xmlns:a16="http://schemas.microsoft.com/office/drawing/2014/main" id="{C6064004-C03E-480E-BBE8-D98F01E330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97062" y="1757465"/>
              <a:ext cx="404977" cy="410682"/>
            </a:xfrm>
            <a:custGeom>
              <a:avLst/>
              <a:gdLst>
                <a:gd name="T0" fmla="*/ 55 w 56"/>
                <a:gd name="T1" fmla="*/ 48 h 57"/>
                <a:gd name="T2" fmla="*/ 52 w 56"/>
                <a:gd name="T3" fmla="*/ 53 h 57"/>
                <a:gd name="T4" fmla="*/ 16 w 56"/>
                <a:gd name="T5" fmla="*/ 54 h 57"/>
                <a:gd name="T6" fmla="*/ 14 w 56"/>
                <a:gd name="T7" fmla="*/ 52 h 57"/>
                <a:gd name="T8" fmla="*/ 3 w 56"/>
                <a:gd name="T9" fmla="*/ 33 h 57"/>
                <a:gd name="T10" fmla="*/ 18 w 56"/>
                <a:gd name="T11" fmla="*/ 33 h 57"/>
                <a:gd name="T12" fmla="*/ 27 w 56"/>
                <a:gd name="T13" fmla="*/ 21 h 57"/>
                <a:gd name="T14" fmla="*/ 28 w 56"/>
                <a:gd name="T15" fmla="*/ 14 h 57"/>
                <a:gd name="T16" fmla="*/ 34 w 56"/>
                <a:gd name="T17" fmla="*/ 0 h 57"/>
                <a:gd name="T18" fmla="*/ 36 w 56"/>
                <a:gd name="T19" fmla="*/ 13 h 57"/>
                <a:gd name="T20" fmla="*/ 44 w 56"/>
                <a:gd name="T21" fmla="*/ 31 h 57"/>
                <a:gd name="T22" fmla="*/ 55 w 56"/>
                <a:gd name="T23" fmla="*/ 4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7">
                  <a:moveTo>
                    <a:pt x="55" y="48"/>
                  </a:moveTo>
                  <a:cubicBezTo>
                    <a:pt x="56" y="50"/>
                    <a:pt x="54" y="52"/>
                    <a:pt x="52" y="53"/>
                  </a:cubicBezTo>
                  <a:cubicBezTo>
                    <a:pt x="40" y="56"/>
                    <a:pt x="29" y="57"/>
                    <a:pt x="16" y="54"/>
                  </a:cubicBezTo>
                  <a:cubicBezTo>
                    <a:pt x="15" y="54"/>
                    <a:pt x="14" y="52"/>
                    <a:pt x="14" y="52"/>
                  </a:cubicBezTo>
                  <a:cubicBezTo>
                    <a:pt x="11" y="49"/>
                    <a:pt x="0" y="36"/>
                    <a:pt x="3" y="33"/>
                  </a:cubicBezTo>
                  <a:cubicBezTo>
                    <a:pt x="7" y="29"/>
                    <a:pt x="13" y="36"/>
                    <a:pt x="18" y="33"/>
                  </a:cubicBezTo>
                  <a:cubicBezTo>
                    <a:pt x="22" y="31"/>
                    <a:pt x="26" y="26"/>
                    <a:pt x="27" y="21"/>
                  </a:cubicBezTo>
                  <a:cubicBezTo>
                    <a:pt x="28" y="18"/>
                    <a:pt x="27" y="18"/>
                    <a:pt x="28" y="14"/>
                  </a:cubicBezTo>
                  <a:cubicBezTo>
                    <a:pt x="28" y="10"/>
                    <a:pt x="31" y="3"/>
                    <a:pt x="34" y="0"/>
                  </a:cubicBezTo>
                  <a:cubicBezTo>
                    <a:pt x="35" y="5"/>
                    <a:pt x="34" y="6"/>
                    <a:pt x="36" y="13"/>
                  </a:cubicBezTo>
                  <a:cubicBezTo>
                    <a:pt x="37" y="15"/>
                    <a:pt x="40" y="25"/>
                    <a:pt x="44" y="31"/>
                  </a:cubicBezTo>
                  <a:cubicBezTo>
                    <a:pt x="45" y="33"/>
                    <a:pt x="52" y="44"/>
                    <a:pt x="55" y="48"/>
                  </a:cubicBezTo>
                  <a:close/>
                </a:path>
              </a:pathLst>
            </a:custGeom>
            <a:solidFill>
              <a:srgbClr val="F4AA89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2">
              <a:extLst>
                <a:ext uri="{FF2B5EF4-FFF2-40B4-BE49-F238E27FC236}">
                  <a16:creationId xmlns:a16="http://schemas.microsoft.com/office/drawing/2014/main" id="{923772C8-7FCD-4007-A5C3-427FE3FF84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19695" y="1443750"/>
              <a:ext cx="507647" cy="610316"/>
            </a:xfrm>
            <a:custGeom>
              <a:avLst/>
              <a:gdLst>
                <a:gd name="T0" fmla="*/ 68 w 70"/>
                <a:gd name="T1" fmla="*/ 46 h 84"/>
                <a:gd name="T2" fmla="*/ 65 w 70"/>
                <a:gd name="T3" fmla="*/ 49 h 84"/>
                <a:gd name="T4" fmla="*/ 63 w 70"/>
                <a:gd name="T5" fmla="*/ 50 h 84"/>
                <a:gd name="T6" fmla="*/ 60 w 70"/>
                <a:gd name="T7" fmla="*/ 58 h 84"/>
                <a:gd name="T8" fmla="*/ 51 w 70"/>
                <a:gd name="T9" fmla="*/ 77 h 84"/>
                <a:gd name="T10" fmla="*/ 35 w 70"/>
                <a:gd name="T11" fmla="*/ 83 h 84"/>
                <a:gd name="T12" fmla="*/ 27 w 70"/>
                <a:gd name="T13" fmla="*/ 80 h 84"/>
                <a:gd name="T14" fmla="*/ 26 w 70"/>
                <a:gd name="T15" fmla="*/ 79 h 84"/>
                <a:gd name="T16" fmla="*/ 8 w 70"/>
                <a:gd name="T17" fmla="*/ 52 h 84"/>
                <a:gd name="T18" fmla="*/ 0 w 70"/>
                <a:gd name="T19" fmla="*/ 29 h 84"/>
                <a:gd name="T20" fmla="*/ 46 w 70"/>
                <a:gd name="T21" fmla="*/ 5 h 84"/>
                <a:gd name="T22" fmla="*/ 55 w 70"/>
                <a:gd name="T23" fmla="*/ 32 h 84"/>
                <a:gd name="T24" fmla="*/ 66 w 70"/>
                <a:gd name="T25" fmla="*/ 31 h 84"/>
                <a:gd name="T26" fmla="*/ 68 w 70"/>
                <a:gd name="T27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84">
                  <a:moveTo>
                    <a:pt x="68" y="46"/>
                  </a:moveTo>
                  <a:cubicBezTo>
                    <a:pt x="67" y="48"/>
                    <a:pt x="66" y="49"/>
                    <a:pt x="65" y="49"/>
                  </a:cubicBezTo>
                  <a:cubicBezTo>
                    <a:pt x="64" y="50"/>
                    <a:pt x="64" y="49"/>
                    <a:pt x="63" y="50"/>
                  </a:cubicBezTo>
                  <a:cubicBezTo>
                    <a:pt x="60" y="52"/>
                    <a:pt x="60" y="55"/>
                    <a:pt x="60" y="58"/>
                  </a:cubicBezTo>
                  <a:cubicBezTo>
                    <a:pt x="62" y="66"/>
                    <a:pt x="57" y="73"/>
                    <a:pt x="51" y="77"/>
                  </a:cubicBezTo>
                  <a:cubicBezTo>
                    <a:pt x="45" y="81"/>
                    <a:pt x="42" y="82"/>
                    <a:pt x="35" y="83"/>
                  </a:cubicBezTo>
                  <a:cubicBezTo>
                    <a:pt x="32" y="84"/>
                    <a:pt x="29" y="82"/>
                    <a:pt x="27" y="80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19" y="72"/>
                    <a:pt x="12" y="61"/>
                    <a:pt x="8" y="52"/>
                  </a:cubicBezTo>
                  <a:cubicBezTo>
                    <a:pt x="4" y="44"/>
                    <a:pt x="2" y="37"/>
                    <a:pt x="0" y="29"/>
                  </a:cubicBezTo>
                  <a:cubicBezTo>
                    <a:pt x="6" y="22"/>
                    <a:pt x="38" y="0"/>
                    <a:pt x="46" y="5"/>
                  </a:cubicBezTo>
                  <a:cubicBezTo>
                    <a:pt x="58" y="13"/>
                    <a:pt x="45" y="25"/>
                    <a:pt x="55" y="32"/>
                  </a:cubicBezTo>
                  <a:cubicBezTo>
                    <a:pt x="60" y="35"/>
                    <a:pt x="62" y="32"/>
                    <a:pt x="66" y="31"/>
                  </a:cubicBezTo>
                  <a:cubicBezTo>
                    <a:pt x="69" y="36"/>
                    <a:pt x="70" y="41"/>
                    <a:pt x="68" y="46"/>
                  </a:cubicBezTo>
                  <a:close/>
                </a:path>
              </a:pathLst>
            </a:custGeom>
            <a:solidFill>
              <a:srgbClr val="F4AA89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3">
              <a:extLst>
                <a:ext uri="{FF2B5EF4-FFF2-40B4-BE49-F238E27FC236}">
                  <a16:creationId xmlns:a16="http://schemas.microsoft.com/office/drawing/2014/main" id="{A58B2934-EDDB-4675-93E4-D6638E4690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62655" y="1315414"/>
              <a:ext cx="715840" cy="564687"/>
            </a:xfrm>
            <a:custGeom>
              <a:avLst/>
              <a:gdLst>
                <a:gd name="T0" fmla="*/ 97 w 99"/>
                <a:gd name="T1" fmla="*/ 72 h 78"/>
                <a:gd name="T2" fmla="*/ 94 w 99"/>
                <a:gd name="T3" fmla="*/ 58 h 78"/>
                <a:gd name="T4" fmla="*/ 92 w 99"/>
                <a:gd name="T5" fmla="*/ 50 h 78"/>
                <a:gd name="T6" fmla="*/ 73 w 99"/>
                <a:gd name="T7" fmla="*/ 18 h 78"/>
                <a:gd name="T8" fmla="*/ 18 w 99"/>
                <a:gd name="T9" fmla="*/ 29 h 78"/>
                <a:gd name="T10" fmla="*/ 0 w 99"/>
                <a:gd name="T11" fmla="*/ 40 h 78"/>
                <a:gd name="T12" fmla="*/ 63 w 99"/>
                <a:gd name="T13" fmla="*/ 31 h 78"/>
                <a:gd name="T14" fmla="*/ 76 w 99"/>
                <a:gd name="T15" fmla="*/ 56 h 78"/>
                <a:gd name="T16" fmla="*/ 87 w 99"/>
                <a:gd name="T17" fmla="*/ 52 h 78"/>
                <a:gd name="T18" fmla="*/ 83 w 99"/>
                <a:gd name="T19" fmla="*/ 65 h 78"/>
                <a:gd name="T20" fmla="*/ 86 w 99"/>
                <a:gd name="T21" fmla="*/ 71 h 78"/>
                <a:gd name="T22" fmla="*/ 97 w 99"/>
                <a:gd name="T23" fmla="*/ 75 h 78"/>
                <a:gd name="T24" fmla="*/ 97 w 99"/>
                <a:gd name="T25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78">
                  <a:moveTo>
                    <a:pt x="97" y="72"/>
                  </a:moveTo>
                  <a:cubicBezTo>
                    <a:pt x="96" y="68"/>
                    <a:pt x="95" y="62"/>
                    <a:pt x="94" y="58"/>
                  </a:cubicBezTo>
                  <a:cubicBezTo>
                    <a:pt x="94" y="55"/>
                    <a:pt x="93" y="52"/>
                    <a:pt x="92" y="50"/>
                  </a:cubicBezTo>
                  <a:cubicBezTo>
                    <a:pt x="92" y="37"/>
                    <a:pt x="93" y="16"/>
                    <a:pt x="73" y="18"/>
                  </a:cubicBezTo>
                  <a:cubicBezTo>
                    <a:pt x="52" y="0"/>
                    <a:pt x="31" y="12"/>
                    <a:pt x="18" y="29"/>
                  </a:cubicBezTo>
                  <a:cubicBezTo>
                    <a:pt x="11" y="38"/>
                    <a:pt x="9" y="36"/>
                    <a:pt x="0" y="40"/>
                  </a:cubicBezTo>
                  <a:cubicBezTo>
                    <a:pt x="24" y="53"/>
                    <a:pt x="44" y="48"/>
                    <a:pt x="63" y="31"/>
                  </a:cubicBezTo>
                  <a:cubicBezTo>
                    <a:pt x="64" y="41"/>
                    <a:pt x="65" y="52"/>
                    <a:pt x="76" y="56"/>
                  </a:cubicBezTo>
                  <a:cubicBezTo>
                    <a:pt x="80" y="55"/>
                    <a:pt x="83" y="53"/>
                    <a:pt x="87" y="52"/>
                  </a:cubicBezTo>
                  <a:cubicBezTo>
                    <a:pt x="88" y="57"/>
                    <a:pt x="87" y="61"/>
                    <a:pt x="83" y="65"/>
                  </a:cubicBezTo>
                  <a:cubicBezTo>
                    <a:pt x="83" y="67"/>
                    <a:pt x="84" y="70"/>
                    <a:pt x="86" y="71"/>
                  </a:cubicBezTo>
                  <a:cubicBezTo>
                    <a:pt x="88" y="74"/>
                    <a:pt x="94" y="78"/>
                    <a:pt x="97" y="75"/>
                  </a:cubicBezTo>
                  <a:cubicBezTo>
                    <a:pt x="99" y="75"/>
                    <a:pt x="98" y="74"/>
                    <a:pt x="97" y="72"/>
                  </a:cubicBezTo>
                  <a:close/>
                </a:path>
              </a:pathLst>
            </a:custGeom>
            <a:solidFill>
              <a:srgbClr val="69324C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4">
              <a:extLst>
                <a:ext uri="{FF2B5EF4-FFF2-40B4-BE49-F238E27FC236}">
                  <a16:creationId xmlns:a16="http://schemas.microsoft.com/office/drawing/2014/main" id="{80294825-CE5A-42D5-96F6-07C72B962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42511" y="1691872"/>
              <a:ext cx="296603" cy="362199"/>
            </a:xfrm>
            <a:custGeom>
              <a:avLst/>
              <a:gdLst>
                <a:gd name="T0" fmla="*/ 34 w 41"/>
                <a:gd name="T1" fmla="*/ 20 h 50"/>
                <a:gd name="T2" fmla="*/ 34 w 41"/>
                <a:gd name="T3" fmla="*/ 21 h 50"/>
                <a:gd name="T4" fmla="*/ 34 w 41"/>
                <a:gd name="T5" fmla="*/ 24 h 50"/>
                <a:gd name="T6" fmla="*/ 25 w 41"/>
                <a:gd name="T7" fmla="*/ 43 h 50"/>
                <a:gd name="T8" fmla="*/ 9 w 41"/>
                <a:gd name="T9" fmla="*/ 49 h 50"/>
                <a:gd name="T10" fmla="*/ 1 w 41"/>
                <a:gd name="T11" fmla="*/ 46 h 50"/>
                <a:gd name="T12" fmla="*/ 0 w 41"/>
                <a:gd name="T13" fmla="*/ 45 h 50"/>
                <a:gd name="T14" fmla="*/ 8 w 41"/>
                <a:gd name="T15" fmla="*/ 41 h 50"/>
                <a:gd name="T16" fmla="*/ 20 w 41"/>
                <a:gd name="T17" fmla="*/ 34 h 50"/>
                <a:gd name="T18" fmla="*/ 30 w 41"/>
                <a:gd name="T19" fmla="*/ 19 h 50"/>
                <a:gd name="T20" fmla="*/ 31 w 41"/>
                <a:gd name="T21" fmla="*/ 14 h 50"/>
                <a:gd name="T22" fmla="*/ 32 w 41"/>
                <a:gd name="T23" fmla="*/ 11 h 50"/>
                <a:gd name="T24" fmla="*/ 40 w 41"/>
                <a:gd name="T25" fmla="*/ 0 h 50"/>
                <a:gd name="T26" fmla="*/ 41 w 41"/>
                <a:gd name="T27" fmla="*/ 3 h 50"/>
                <a:gd name="T28" fmla="*/ 34 w 41"/>
                <a:gd name="T29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50">
                  <a:moveTo>
                    <a:pt x="34" y="20"/>
                  </a:moveTo>
                  <a:cubicBezTo>
                    <a:pt x="34" y="20"/>
                    <a:pt x="34" y="20"/>
                    <a:pt x="34" y="21"/>
                  </a:cubicBezTo>
                  <a:cubicBezTo>
                    <a:pt x="34" y="22"/>
                    <a:pt x="34" y="23"/>
                    <a:pt x="34" y="24"/>
                  </a:cubicBezTo>
                  <a:cubicBezTo>
                    <a:pt x="36" y="32"/>
                    <a:pt x="31" y="39"/>
                    <a:pt x="25" y="43"/>
                  </a:cubicBezTo>
                  <a:cubicBezTo>
                    <a:pt x="19" y="47"/>
                    <a:pt x="16" y="48"/>
                    <a:pt x="9" y="49"/>
                  </a:cubicBezTo>
                  <a:cubicBezTo>
                    <a:pt x="6" y="50"/>
                    <a:pt x="3" y="48"/>
                    <a:pt x="1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" y="44"/>
                    <a:pt x="6" y="43"/>
                    <a:pt x="8" y="41"/>
                  </a:cubicBezTo>
                  <a:cubicBezTo>
                    <a:pt x="12" y="39"/>
                    <a:pt x="17" y="36"/>
                    <a:pt x="20" y="34"/>
                  </a:cubicBezTo>
                  <a:cubicBezTo>
                    <a:pt x="26" y="29"/>
                    <a:pt x="29" y="25"/>
                    <a:pt x="30" y="19"/>
                  </a:cubicBezTo>
                  <a:cubicBezTo>
                    <a:pt x="30" y="17"/>
                    <a:pt x="30" y="16"/>
                    <a:pt x="31" y="14"/>
                  </a:cubicBezTo>
                  <a:cubicBezTo>
                    <a:pt x="31" y="13"/>
                    <a:pt x="32" y="12"/>
                    <a:pt x="32" y="11"/>
                  </a:cubicBezTo>
                  <a:cubicBezTo>
                    <a:pt x="35" y="7"/>
                    <a:pt x="37" y="4"/>
                    <a:pt x="40" y="0"/>
                  </a:cubicBezTo>
                  <a:cubicBezTo>
                    <a:pt x="40" y="1"/>
                    <a:pt x="41" y="2"/>
                    <a:pt x="41" y="3"/>
                  </a:cubicBezTo>
                  <a:cubicBezTo>
                    <a:pt x="41" y="10"/>
                    <a:pt x="37" y="14"/>
                    <a:pt x="34" y="20"/>
                  </a:cubicBezTo>
                  <a:close/>
                </a:path>
              </a:pathLst>
            </a:custGeom>
            <a:solidFill>
              <a:srgbClr val="EE77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Google Shape;294;p32">
              <a:extLst>
                <a:ext uri="{FF2B5EF4-FFF2-40B4-BE49-F238E27FC236}">
                  <a16:creationId xmlns:a16="http://schemas.microsoft.com/office/drawing/2014/main" id="{914060DE-B9F0-4370-A4C2-ED7BB9C2DE84}"/>
                </a:ext>
              </a:extLst>
            </p:cNvPr>
            <p:cNvSpPr/>
            <p:nvPr/>
          </p:nvSpPr>
          <p:spPr>
            <a:xfrm rot="20443303">
              <a:off x="2777439" y="2238941"/>
              <a:ext cx="365607" cy="244483"/>
            </a:xfrm>
            <a:custGeom>
              <a:avLst/>
              <a:gdLst>
                <a:gd name="connsiteX0" fmla="*/ 6166 w 81047"/>
                <a:gd name="connsiteY0" fmla="*/ 0 h 50700"/>
                <a:gd name="connsiteX1" fmla="*/ 1238 w 81047"/>
                <a:gd name="connsiteY1" fmla="*/ 756 h 50700"/>
                <a:gd name="connsiteX2" fmla="*/ 10921 w 81047"/>
                <a:gd name="connsiteY2" fmla="*/ 9322 h 50700"/>
                <a:gd name="connsiteX3" fmla="*/ 31296 w 81047"/>
                <a:gd name="connsiteY3" fmla="*/ 50241 h 50700"/>
                <a:gd name="connsiteX4" fmla="*/ 36989 w 81047"/>
                <a:gd name="connsiteY4" fmla="*/ 50700 h 50700"/>
                <a:gd name="connsiteX5" fmla="*/ 80637 w 81047"/>
                <a:gd name="connsiteY5" fmla="*/ 36430 h 50700"/>
                <a:gd name="connsiteX6" fmla="*/ 75328 w 81047"/>
                <a:gd name="connsiteY6" fmla="*/ 23938 h 50700"/>
                <a:gd name="connsiteX7" fmla="*/ 40283 w 81047"/>
                <a:gd name="connsiteY7" fmla="*/ 36430 h 50700"/>
                <a:gd name="connsiteX8" fmla="*/ 38084 w 81047"/>
                <a:gd name="connsiteY8" fmla="*/ 36572 h 50700"/>
                <a:gd name="connsiteX9" fmla="*/ 13868 w 81047"/>
                <a:gd name="connsiteY9" fmla="*/ 7782 h 50700"/>
                <a:gd name="connsiteX10" fmla="*/ 6166 w 81047"/>
                <a:gd name="connsiteY10" fmla="*/ 0 h 50700"/>
                <a:gd name="connsiteX0" fmla="*/ 6166 w 75335"/>
                <a:gd name="connsiteY0" fmla="*/ 0 h 52601"/>
                <a:gd name="connsiteX1" fmla="*/ 1238 w 75335"/>
                <a:gd name="connsiteY1" fmla="*/ 756 h 52601"/>
                <a:gd name="connsiteX2" fmla="*/ 10921 w 75335"/>
                <a:gd name="connsiteY2" fmla="*/ 9322 h 52601"/>
                <a:gd name="connsiteX3" fmla="*/ 31296 w 75335"/>
                <a:gd name="connsiteY3" fmla="*/ 50241 h 52601"/>
                <a:gd name="connsiteX4" fmla="*/ 36989 w 75335"/>
                <a:gd name="connsiteY4" fmla="*/ 50700 h 52601"/>
                <a:gd name="connsiteX5" fmla="*/ 75328 w 75335"/>
                <a:gd name="connsiteY5" fmla="*/ 23938 h 52601"/>
                <a:gd name="connsiteX6" fmla="*/ 40283 w 75335"/>
                <a:gd name="connsiteY6" fmla="*/ 36430 h 52601"/>
                <a:gd name="connsiteX7" fmla="*/ 38084 w 75335"/>
                <a:gd name="connsiteY7" fmla="*/ 36572 h 52601"/>
                <a:gd name="connsiteX8" fmla="*/ 13868 w 75335"/>
                <a:gd name="connsiteY8" fmla="*/ 7782 h 52601"/>
                <a:gd name="connsiteX9" fmla="*/ 6166 w 75335"/>
                <a:gd name="connsiteY9" fmla="*/ 0 h 52601"/>
                <a:gd name="connsiteX0" fmla="*/ 6166 w 40296"/>
                <a:gd name="connsiteY0" fmla="*/ 0 h 51677"/>
                <a:gd name="connsiteX1" fmla="*/ 1238 w 40296"/>
                <a:gd name="connsiteY1" fmla="*/ 756 h 51677"/>
                <a:gd name="connsiteX2" fmla="*/ 10921 w 40296"/>
                <a:gd name="connsiteY2" fmla="*/ 9322 h 51677"/>
                <a:gd name="connsiteX3" fmla="*/ 31296 w 40296"/>
                <a:gd name="connsiteY3" fmla="*/ 50241 h 51677"/>
                <a:gd name="connsiteX4" fmla="*/ 36989 w 40296"/>
                <a:gd name="connsiteY4" fmla="*/ 50700 h 51677"/>
                <a:gd name="connsiteX5" fmla="*/ 40283 w 40296"/>
                <a:gd name="connsiteY5" fmla="*/ 36430 h 51677"/>
                <a:gd name="connsiteX6" fmla="*/ 38084 w 40296"/>
                <a:gd name="connsiteY6" fmla="*/ 36572 h 51677"/>
                <a:gd name="connsiteX7" fmla="*/ 13868 w 40296"/>
                <a:gd name="connsiteY7" fmla="*/ 7782 h 51677"/>
                <a:gd name="connsiteX8" fmla="*/ 6166 w 40296"/>
                <a:gd name="connsiteY8" fmla="*/ 0 h 51677"/>
                <a:gd name="connsiteX0" fmla="*/ 6166 w 39766"/>
                <a:gd name="connsiteY0" fmla="*/ 0 h 51666"/>
                <a:gd name="connsiteX1" fmla="*/ 1238 w 39766"/>
                <a:gd name="connsiteY1" fmla="*/ 756 h 51666"/>
                <a:gd name="connsiteX2" fmla="*/ 10921 w 39766"/>
                <a:gd name="connsiteY2" fmla="*/ 9322 h 51666"/>
                <a:gd name="connsiteX3" fmla="*/ 31296 w 39766"/>
                <a:gd name="connsiteY3" fmla="*/ 50241 h 51666"/>
                <a:gd name="connsiteX4" fmla="*/ 36989 w 39766"/>
                <a:gd name="connsiteY4" fmla="*/ 50700 h 51666"/>
                <a:gd name="connsiteX5" fmla="*/ 38084 w 39766"/>
                <a:gd name="connsiteY5" fmla="*/ 36572 h 51666"/>
                <a:gd name="connsiteX6" fmla="*/ 13868 w 39766"/>
                <a:gd name="connsiteY6" fmla="*/ 7782 h 51666"/>
                <a:gd name="connsiteX7" fmla="*/ 6166 w 39766"/>
                <a:gd name="connsiteY7" fmla="*/ 0 h 51666"/>
                <a:gd name="connsiteX0" fmla="*/ 6166 w 37699"/>
                <a:gd name="connsiteY0" fmla="*/ 0 h 53796"/>
                <a:gd name="connsiteX1" fmla="*/ 1238 w 37699"/>
                <a:gd name="connsiteY1" fmla="*/ 756 h 53796"/>
                <a:gd name="connsiteX2" fmla="*/ 10921 w 37699"/>
                <a:gd name="connsiteY2" fmla="*/ 9322 h 53796"/>
                <a:gd name="connsiteX3" fmla="*/ 31296 w 37699"/>
                <a:gd name="connsiteY3" fmla="*/ 50241 h 53796"/>
                <a:gd name="connsiteX4" fmla="*/ 36989 w 37699"/>
                <a:gd name="connsiteY4" fmla="*/ 50700 h 53796"/>
                <a:gd name="connsiteX5" fmla="*/ 13868 w 37699"/>
                <a:gd name="connsiteY5" fmla="*/ 7782 h 53796"/>
                <a:gd name="connsiteX6" fmla="*/ 6166 w 37699"/>
                <a:gd name="connsiteY6" fmla="*/ 0 h 53796"/>
                <a:gd name="connsiteX0" fmla="*/ 6166 w 31308"/>
                <a:gd name="connsiteY0" fmla="*/ 0 h 50242"/>
                <a:gd name="connsiteX1" fmla="*/ 1238 w 31308"/>
                <a:gd name="connsiteY1" fmla="*/ 756 h 50242"/>
                <a:gd name="connsiteX2" fmla="*/ 10921 w 31308"/>
                <a:gd name="connsiteY2" fmla="*/ 9322 h 50242"/>
                <a:gd name="connsiteX3" fmla="*/ 31296 w 31308"/>
                <a:gd name="connsiteY3" fmla="*/ 50241 h 50242"/>
                <a:gd name="connsiteX4" fmla="*/ 13868 w 31308"/>
                <a:gd name="connsiteY4" fmla="*/ 7782 h 50242"/>
                <a:gd name="connsiteX5" fmla="*/ 6166 w 31308"/>
                <a:gd name="connsiteY5" fmla="*/ 0 h 50242"/>
                <a:gd name="connsiteX0" fmla="*/ 6257 w 14162"/>
                <a:gd name="connsiteY0" fmla="*/ 0 h 9800"/>
                <a:gd name="connsiteX1" fmla="*/ 1329 w 14162"/>
                <a:gd name="connsiteY1" fmla="*/ 756 h 9800"/>
                <a:gd name="connsiteX2" fmla="*/ 11012 w 14162"/>
                <a:gd name="connsiteY2" fmla="*/ 9322 h 9800"/>
                <a:gd name="connsiteX3" fmla="*/ 13959 w 14162"/>
                <a:gd name="connsiteY3" fmla="*/ 7782 h 9800"/>
                <a:gd name="connsiteX4" fmla="*/ 6257 w 14162"/>
                <a:gd name="connsiteY4" fmla="*/ 0 h 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2" h="9800" extrusionOk="0">
                  <a:moveTo>
                    <a:pt x="6257" y="0"/>
                  </a:moveTo>
                  <a:cubicBezTo>
                    <a:pt x="4755" y="0"/>
                    <a:pt x="3117" y="369"/>
                    <a:pt x="1329" y="756"/>
                  </a:cubicBezTo>
                  <a:cubicBezTo>
                    <a:pt x="-4143" y="1941"/>
                    <a:pt x="8907" y="8151"/>
                    <a:pt x="11012" y="9322"/>
                  </a:cubicBezTo>
                  <a:cubicBezTo>
                    <a:pt x="13117" y="10493"/>
                    <a:pt x="14751" y="9336"/>
                    <a:pt x="13959" y="7782"/>
                  </a:cubicBezTo>
                  <a:cubicBezTo>
                    <a:pt x="11877" y="1568"/>
                    <a:pt x="9354" y="0"/>
                    <a:pt x="6257" y="0"/>
                  </a:cubicBezTo>
                  <a:close/>
                </a:path>
              </a:pathLst>
            </a:custGeom>
            <a:solidFill>
              <a:srgbClr val="F4AA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1D6EB1-668D-46A0-B780-20507E378CC6}"/>
                </a:ext>
              </a:extLst>
            </p:cNvPr>
            <p:cNvSpPr/>
            <p:nvPr/>
          </p:nvSpPr>
          <p:spPr>
            <a:xfrm>
              <a:off x="1707480" y="1482708"/>
              <a:ext cx="309389" cy="828737"/>
            </a:xfrm>
            <a:custGeom>
              <a:avLst/>
              <a:gdLst>
                <a:gd name="connsiteX0" fmla="*/ 254015 w 306617"/>
                <a:gd name="connsiteY0" fmla="*/ 0 h 821312"/>
                <a:gd name="connsiteX1" fmla="*/ 143948 w 306617"/>
                <a:gd name="connsiteY1" fmla="*/ 194734 h 821312"/>
                <a:gd name="connsiteX2" fmla="*/ 143948 w 306617"/>
                <a:gd name="connsiteY2" fmla="*/ 440267 h 821312"/>
                <a:gd name="connsiteX3" fmla="*/ 15 w 306617"/>
                <a:gd name="connsiteY3" fmla="*/ 609600 h 821312"/>
                <a:gd name="connsiteX4" fmla="*/ 135481 w 306617"/>
                <a:gd name="connsiteY4" fmla="*/ 821267 h 821312"/>
                <a:gd name="connsiteX5" fmla="*/ 262481 w 306617"/>
                <a:gd name="connsiteY5" fmla="*/ 626534 h 821312"/>
                <a:gd name="connsiteX6" fmla="*/ 304815 w 306617"/>
                <a:gd name="connsiteY6" fmla="*/ 414867 h 821312"/>
                <a:gd name="connsiteX7" fmla="*/ 211681 w 306617"/>
                <a:gd name="connsiteY7" fmla="*/ 169334 h 821312"/>
                <a:gd name="connsiteX8" fmla="*/ 211681 w 306617"/>
                <a:gd name="connsiteY8" fmla="*/ 67734 h 82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617" h="821312">
                  <a:moveTo>
                    <a:pt x="254015" y="0"/>
                  </a:moveTo>
                  <a:cubicBezTo>
                    <a:pt x="208153" y="60678"/>
                    <a:pt x="162292" y="121356"/>
                    <a:pt x="143948" y="194734"/>
                  </a:cubicBezTo>
                  <a:cubicBezTo>
                    <a:pt x="125604" y="268112"/>
                    <a:pt x="167937" y="371123"/>
                    <a:pt x="143948" y="440267"/>
                  </a:cubicBezTo>
                  <a:cubicBezTo>
                    <a:pt x="119959" y="509411"/>
                    <a:pt x="1426" y="546100"/>
                    <a:pt x="15" y="609600"/>
                  </a:cubicBezTo>
                  <a:cubicBezTo>
                    <a:pt x="-1396" y="673100"/>
                    <a:pt x="91737" y="818445"/>
                    <a:pt x="135481" y="821267"/>
                  </a:cubicBezTo>
                  <a:cubicBezTo>
                    <a:pt x="179225" y="824089"/>
                    <a:pt x="234259" y="694267"/>
                    <a:pt x="262481" y="626534"/>
                  </a:cubicBezTo>
                  <a:cubicBezTo>
                    <a:pt x="290703" y="558801"/>
                    <a:pt x="313282" y="491067"/>
                    <a:pt x="304815" y="414867"/>
                  </a:cubicBezTo>
                  <a:cubicBezTo>
                    <a:pt x="296348" y="338667"/>
                    <a:pt x="227203" y="227189"/>
                    <a:pt x="211681" y="169334"/>
                  </a:cubicBezTo>
                  <a:cubicBezTo>
                    <a:pt x="196159" y="111479"/>
                    <a:pt x="203920" y="89606"/>
                    <a:pt x="211681" y="67734"/>
                  </a:cubicBezTo>
                </a:path>
              </a:pathLst>
            </a:custGeom>
            <a:solidFill>
              <a:srgbClr val="69324C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4B1724F-6D6A-41C6-89F6-C86AEF5804A7}"/>
                </a:ext>
              </a:extLst>
            </p:cNvPr>
            <p:cNvSpPr/>
            <p:nvPr/>
          </p:nvSpPr>
          <p:spPr>
            <a:xfrm>
              <a:off x="1748138" y="1214500"/>
              <a:ext cx="855758" cy="936074"/>
            </a:xfrm>
            <a:custGeom>
              <a:avLst/>
              <a:gdLst>
                <a:gd name="connsiteX0" fmla="*/ 823423 w 855758"/>
                <a:gd name="connsiteY0" fmla="*/ 399907 h 936074"/>
                <a:gd name="connsiteX1" fmla="*/ 840357 w 855758"/>
                <a:gd name="connsiteY1" fmla="*/ 264440 h 936074"/>
                <a:gd name="connsiteX2" fmla="*/ 611757 w 855758"/>
                <a:gd name="connsiteY2" fmla="*/ 18907 h 936074"/>
                <a:gd name="connsiteX3" fmla="*/ 323890 w 855758"/>
                <a:gd name="connsiteY3" fmla="*/ 44307 h 936074"/>
                <a:gd name="connsiteX4" fmla="*/ 112223 w 855758"/>
                <a:gd name="connsiteY4" fmla="*/ 264440 h 936074"/>
                <a:gd name="connsiteX5" fmla="*/ 86823 w 855758"/>
                <a:gd name="connsiteY5" fmla="*/ 526907 h 936074"/>
                <a:gd name="connsiteX6" fmla="*/ 95290 w 855758"/>
                <a:gd name="connsiteY6" fmla="*/ 679307 h 936074"/>
                <a:gd name="connsiteX7" fmla="*/ 2157 w 855758"/>
                <a:gd name="connsiteY7" fmla="*/ 806307 h 936074"/>
                <a:gd name="connsiteX8" fmla="*/ 44490 w 855758"/>
                <a:gd name="connsiteY8" fmla="*/ 933307 h 936074"/>
                <a:gd name="connsiteX9" fmla="*/ 205357 w 855758"/>
                <a:gd name="connsiteY9" fmla="*/ 679307 h 936074"/>
                <a:gd name="connsiteX10" fmla="*/ 222290 w 855758"/>
                <a:gd name="connsiteY10" fmla="*/ 391440 h 936074"/>
                <a:gd name="connsiteX11" fmla="*/ 400090 w 855758"/>
                <a:gd name="connsiteY11" fmla="*/ 255973 h 936074"/>
                <a:gd name="connsiteX12" fmla="*/ 637157 w 855758"/>
                <a:gd name="connsiteY12" fmla="*/ 340640 h 936074"/>
                <a:gd name="connsiteX13" fmla="*/ 730290 w 855758"/>
                <a:gd name="connsiteY13" fmla="*/ 391440 h 936074"/>
                <a:gd name="connsiteX14" fmla="*/ 823423 w 855758"/>
                <a:gd name="connsiteY14" fmla="*/ 399907 h 93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5758" h="936074">
                  <a:moveTo>
                    <a:pt x="823423" y="399907"/>
                  </a:moveTo>
                  <a:cubicBezTo>
                    <a:pt x="841768" y="378740"/>
                    <a:pt x="875635" y="327940"/>
                    <a:pt x="840357" y="264440"/>
                  </a:cubicBezTo>
                  <a:cubicBezTo>
                    <a:pt x="805079" y="200940"/>
                    <a:pt x="697835" y="55596"/>
                    <a:pt x="611757" y="18907"/>
                  </a:cubicBezTo>
                  <a:cubicBezTo>
                    <a:pt x="525679" y="-17782"/>
                    <a:pt x="407146" y="3385"/>
                    <a:pt x="323890" y="44307"/>
                  </a:cubicBezTo>
                  <a:cubicBezTo>
                    <a:pt x="240634" y="85229"/>
                    <a:pt x="151734" y="184007"/>
                    <a:pt x="112223" y="264440"/>
                  </a:cubicBezTo>
                  <a:cubicBezTo>
                    <a:pt x="72712" y="344873"/>
                    <a:pt x="89645" y="457763"/>
                    <a:pt x="86823" y="526907"/>
                  </a:cubicBezTo>
                  <a:cubicBezTo>
                    <a:pt x="84001" y="596051"/>
                    <a:pt x="109401" y="632740"/>
                    <a:pt x="95290" y="679307"/>
                  </a:cubicBezTo>
                  <a:cubicBezTo>
                    <a:pt x="81179" y="725874"/>
                    <a:pt x="10624" y="763974"/>
                    <a:pt x="2157" y="806307"/>
                  </a:cubicBezTo>
                  <a:cubicBezTo>
                    <a:pt x="-6310" y="848640"/>
                    <a:pt x="10623" y="954474"/>
                    <a:pt x="44490" y="933307"/>
                  </a:cubicBezTo>
                  <a:cubicBezTo>
                    <a:pt x="78357" y="912140"/>
                    <a:pt x="175724" y="769618"/>
                    <a:pt x="205357" y="679307"/>
                  </a:cubicBezTo>
                  <a:cubicBezTo>
                    <a:pt x="234990" y="588996"/>
                    <a:pt x="189834" y="461996"/>
                    <a:pt x="222290" y="391440"/>
                  </a:cubicBezTo>
                  <a:cubicBezTo>
                    <a:pt x="254745" y="320884"/>
                    <a:pt x="330946" y="264440"/>
                    <a:pt x="400090" y="255973"/>
                  </a:cubicBezTo>
                  <a:cubicBezTo>
                    <a:pt x="469234" y="247506"/>
                    <a:pt x="582124" y="318062"/>
                    <a:pt x="637157" y="340640"/>
                  </a:cubicBezTo>
                  <a:cubicBezTo>
                    <a:pt x="692190" y="363218"/>
                    <a:pt x="692190" y="380151"/>
                    <a:pt x="730290" y="391440"/>
                  </a:cubicBezTo>
                  <a:cubicBezTo>
                    <a:pt x="768390" y="402729"/>
                    <a:pt x="805078" y="421074"/>
                    <a:pt x="823423" y="399907"/>
                  </a:cubicBezTo>
                  <a:close/>
                </a:path>
              </a:pathLst>
            </a:custGeom>
            <a:solidFill>
              <a:srgbClr val="69324C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413A49C-CC29-4326-A95C-BC0F758E74E8}"/>
                </a:ext>
              </a:extLst>
            </p:cNvPr>
            <p:cNvSpPr/>
            <p:nvPr/>
          </p:nvSpPr>
          <p:spPr>
            <a:xfrm>
              <a:off x="1337120" y="3619357"/>
              <a:ext cx="433512" cy="314427"/>
            </a:xfrm>
            <a:custGeom>
              <a:avLst/>
              <a:gdLst>
                <a:gd name="connsiteX0" fmla="*/ 66195 w 433512"/>
                <a:gd name="connsiteY0" fmla="*/ 500 h 314427"/>
                <a:gd name="connsiteX1" fmla="*/ 396395 w 433512"/>
                <a:gd name="connsiteY1" fmla="*/ 152900 h 314427"/>
                <a:gd name="connsiteX2" fmla="*/ 404862 w 433512"/>
                <a:gd name="connsiteY2" fmla="*/ 254500 h 314427"/>
                <a:gd name="connsiteX3" fmla="*/ 210128 w 433512"/>
                <a:gd name="connsiteY3" fmla="*/ 178300 h 314427"/>
                <a:gd name="connsiteX4" fmla="*/ 269395 w 433512"/>
                <a:gd name="connsiteY4" fmla="*/ 313766 h 314427"/>
                <a:gd name="connsiteX5" fmla="*/ 15395 w 433512"/>
                <a:gd name="connsiteY5" fmla="*/ 110566 h 314427"/>
                <a:gd name="connsiteX6" fmla="*/ 66195 w 433512"/>
                <a:gd name="connsiteY6" fmla="*/ 500 h 31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512" h="314427">
                  <a:moveTo>
                    <a:pt x="66195" y="500"/>
                  </a:moveTo>
                  <a:cubicBezTo>
                    <a:pt x="129695" y="7556"/>
                    <a:pt x="339951" y="110567"/>
                    <a:pt x="396395" y="152900"/>
                  </a:cubicBezTo>
                  <a:cubicBezTo>
                    <a:pt x="452839" y="195233"/>
                    <a:pt x="435907" y="250267"/>
                    <a:pt x="404862" y="254500"/>
                  </a:cubicBezTo>
                  <a:cubicBezTo>
                    <a:pt x="373817" y="258733"/>
                    <a:pt x="232706" y="168422"/>
                    <a:pt x="210128" y="178300"/>
                  </a:cubicBezTo>
                  <a:cubicBezTo>
                    <a:pt x="187550" y="188178"/>
                    <a:pt x="301851" y="325055"/>
                    <a:pt x="269395" y="313766"/>
                  </a:cubicBezTo>
                  <a:cubicBezTo>
                    <a:pt x="236940" y="302477"/>
                    <a:pt x="47850" y="158544"/>
                    <a:pt x="15395" y="110566"/>
                  </a:cubicBezTo>
                  <a:cubicBezTo>
                    <a:pt x="-17060" y="62588"/>
                    <a:pt x="2695" y="-6556"/>
                    <a:pt x="66195" y="500"/>
                  </a:cubicBezTo>
                  <a:close/>
                </a:path>
              </a:pathLst>
            </a:custGeom>
            <a:solidFill>
              <a:srgbClr val="F4AA89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8A4BA3F-91A0-4222-BAAA-A6B028FB81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18"/>
            <a:stretch/>
          </p:blipFill>
          <p:spPr>
            <a:xfrm>
              <a:off x="2350374" y="2037262"/>
              <a:ext cx="631744" cy="557087"/>
            </a:xfrm>
            <a:prstGeom prst="rect">
              <a:avLst/>
            </a:prstGeom>
          </p:spPr>
        </p:pic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2A1A91B-8EC2-436D-B6FC-4D4D320659A2}"/>
                </a:ext>
              </a:extLst>
            </p:cNvPr>
            <p:cNvSpPr/>
            <p:nvPr/>
          </p:nvSpPr>
          <p:spPr>
            <a:xfrm>
              <a:off x="2594793" y="2354358"/>
              <a:ext cx="708814" cy="939762"/>
            </a:xfrm>
            <a:custGeom>
              <a:avLst/>
              <a:gdLst>
                <a:gd name="connsiteX0" fmla="*/ 139940 w 708814"/>
                <a:gd name="connsiteY0" fmla="*/ 244909 h 939762"/>
                <a:gd name="connsiteX1" fmla="*/ 165340 w 708814"/>
                <a:gd name="connsiteY1" fmla="*/ 304175 h 939762"/>
                <a:gd name="connsiteX2" fmla="*/ 360074 w 708814"/>
                <a:gd name="connsiteY2" fmla="*/ 659775 h 939762"/>
                <a:gd name="connsiteX3" fmla="*/ 495540 w 708814"/>
                <a:gd name="connsiteY3" fmla="*/ 634375 h 939762"/>
                <a:gd name="connsiteX4" fmla="*/ 461674 w 708814"/>
                <a:gd name="connsiteY4" fmla="*/ 92509 h 939762"/>
                <a:gd name="connsiteX5" fmla="*/ 546340 w 708814"/>
                <a:gd name="connsiteY5" fmla="*/ 16309 h 939762"/>
                <a:gd name="connsiteX6" fmla="*/ 631007 w 708814"/>
                <a:gd name="connsiteY6" fmla="*/ 270309 h 939762"/>
                <a:gd name="connsiteX7" fmla="*/ 698740 w 708814"/>
                <a:gd name="connsiteY7" fmla="*/ 846042 h 939762"/>
                <a:gd name="connsiteX8" fmla="*/ 402407 w 708814"/>
                <a:gd name="connsiteY8" fmla="*/ 939175 h 939762"/>
                <a:gd name="connsiteX9" fmla="*/ 283874 w 708814"/>
                <a:gd name="connsiteY9" fmla="*/ 854509 h 939762"/>
                <a:gd name="connsiteX10" fmla="*/ 4474 w 708814"/>
                <a:gd name="connsiteY10" fmla="*/ 388842 h 939762"/>
                <a:gd name="connsiteX11" fmla="*/ 139940 w 708814"/>
                <a:gd name="connsiteY11" fmla="*/ 244909 h 93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814" h="939762">
                  <a:moveTo>
                    <a:pt x="139940" y="244909"/>
                  </a:moveTo>
                  <a:cubicBezTo>
                    <a:pt x="166751" y="230798"/>
                    <a:pt x="128651" y="235031"/>
                    <a:pt x="165340" y="304175"/>
                  </a:cubicBezTo>
                  <a:cubicBezTo>
                    <a:pt x="202029" y="373319"/>
                    <a:pt x="305041" y="604742"/>
                    <a:pt x="360074" y="659775"/>
                  </a:cubicBezTo>
                  <a:cubicBezTo>
                    <a:pt x="415107" y="714808"/>
                    <a:pt x="478607" y="728919"/>
                    <a:pt x="495540" y="634375"/>
                  </a:cubicBezTo>
                  <a:cubicBezTo>
                    <a:pt x="512473" y="539831"/>
                    <a:pt x="453207" y="195520"/>
                    <a:pt x="461674" y="92509"/>
                  </a:cubicBezTo>
                  <a:cubicBezTo>
                    <a:pt x="470141" y="-10502"/>
                    <a:pt x="518118" y="-13324"/>
                    <a:pt x="546340" y="16309"/>
                  </a:cubicBezTo>
                  <a:cubicBezTo>
                    <a:pt x="574562" y="45942"/>
                    <a:pt x="605607" y="132020"/>
                    <a:pt x="631007" y="270309"/>
                  </a:cubicBezTo>
                  <a:cubicBezTo>
                    <a:pt x="656407" y="408598"/>
                    <a:pt x="736840" y="734564"/>
                    <a:pt x="698740" y="846042"/>
                  </a:cubicBezTo>
                  <a:cubicBezTo>
                    <a:pt x="660640" y="957520"/>
                    <a:pt x="471551" y="937764"/>
                    <a:pt x="402407" y="939175"/>
                  </a:cubicBezTo>
                  <a:cubicBezTo>
                    <a:pt x="333263" y="940586"/>
                    <a:pt x="350196" y="946231"/>
                    <a:pt x="283874" y="854509"/>
                  </a:cubicBezTo>
                  <a:cubicBezTo>
                    <a:pt x="217552" y="762787"/>
                    <a:pt x="35518" y="489031"/>
                    <a:pt x="4474" y="388842"/>
                  </a:cubicBezTo>
                  <a:cubicBezTo>
                    <a:pt x="-26570" y="288653"/>
                    <a:pt x="113129" y="259020"/>
                    <a:pt x="139940" y="2449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9111394-2797-4F18-B1D0-D7DF5B9AACFF}"/>
                </a:ext>
              </a:extLst>
            </p:cNvPr>
            <p:cNvSpPr/>
            <p:nvPr/>
          </p:nvSpPr>
          <p:spPr>
            <a:xfrm>
              <a:off x="1383203" y="1999232"/>
              <a:ext cx="957460" cy="343886"/>
            </a:xfrm>
            <a:custGeom>
              <a:avLst/>
              <a:gdLst>
                <a:gd name="connsiteX0" fmla="*/ 39197 w 957460"/>
                <a:gd name="connsiteY0" fmla="*/ 135505 h 302690"/>
                <a:gd name="connsiteX1" fmla="*/ 741930 w 957460"/>
                <a:gd name="connsiteY1" fmla="*/ 84705 h 302690"/>
                <a:gd name="connsiteX2" fmla="*/ 877397 w 957460"/>
                <a:gd name="connsiteY2" fmla="*/ 39 h 302690"/>
                <a:gd name="connsiteX3" fmla="*/ 953597 w 957460"/>
                <a:gd name="connsiteY3" fmla="*/ 76239 h 302690"/>
                <a:gd name="connsiteX4" fmla="*/ 758864 w 957460"/>
                <a:gd name="connsiteY4" fmla="*/ 245572 h 302690"/>
                <a:gd name="connsiteX5" fmla="*/ 411730 w 957460"/>
                <a:gd name="connsiteY5" fmla="*/ 270972 h 302690"/>
                <a:gd name="connsiteX6" fmla="*/ 123864 w 957460"/>
                <a:gd name="connsiteY6" fmla="*/ 296372 h 302690"/>
                <a:gd name="connsiteX7" fmla="*/ 39197 w 957460"/>
                <a:gd name="connsiteY7" fmla="*/ 135505 h 302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7460" h="302690">
                  <a:moveTo>
                    <a:pt x="39197" y="135505"/>
                  </a:moveTo>
                  <a:cubicBezTo>
                    <a:pt x="142208" y="100227"/>
                    <a:pt x="602230" y="107283"/>
                    <a:pt x="741930" y="84705"/>
                  </a:cubicBezTo>
                  <a:cubicBezTo>
                    <a:pt x="881630" y="62127"/>
                    <a:pt x="842119" y="1450"/>
                    <a:pt x="877397" y="39"/>
                  </a:cubicBezTo>
                  <a:cubicBezTo>
                    <a:pt x="912675" y="-1372"/>
                    <a:pt x="973352" y="35317"/>
                    <a:pt x="953597" y="76239"/>
                  </a:cubicBezTo>
                  <a:cubicBezTo>
                    <a:pt x="933842" y="117161"/>
                    <a:pt x="849175" y="213117"/>
                    <a:pt x="758864" y="245572"/>
                  </a:cubicBezTo>
                  <a:cubicBezTo>
                    <a:pt x="668553" y="278027"/>
                    <a:pt x="411730" y="270972"/>
                    <a:pt x="411730" y="270972"/>
                  </a:cubicBezTo>
                  <a:cubicBezTo>
                    <a:pt x="305897" y="279439"/>
                    <a:pt x="185953" y="317539"/>
                    <a:pt x="123864" y="296372"/>
                  </a:cubicBezTo>
                  <a:cubicBezTo>
                    <a:pt x="61775" y="275205"/>
                    <a:pt x="-63814" y="170783"/>
                    <a:pt x="39197" y="135505"/>
                  </a:cubicBezTo>
                  <a:close/>
                </a:path>
              </a:pathLst>
            </a:custGeom>
            <a:solidFill>
              <a:srgbClr val="DB6362"/>
            </a:solidFill>
            <a:ln>
              <a:solidFill>
                <a:srgbClr val="DB63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714080-7465-4EBB-8CD9-DB50FE060CA5}"/>
                </a:ext>
              </a:extLst>
            </p:cNvPr>
            <p:cNvSpPr/>
            <p:nvPr/>
          </p:nvSpPr>
          <p:spPr>
            <a:xfrm>
              <a:off x="1571692" y="1172230"/>
              <a:ext cx="876909" cy="1113778"/>
            </a:xfrm>
            <a:custGeom>
              <a:avLst/>
              <a:gdLst>
                <a:gd name="connsiteX0" fmla="*/ 671975 w 876909"/>
                <a:gd name="connsiteY0" fmla="*/ 13103 h 1113778"/>
                <a:gd name="connsiteX1" fmla="*/ 333308 w 876909"/>
                <a:gd name="connsiteY1" fmla="*/ 46970 h 1113778"/>
                <a:gd name="connsiteX2" fmla="*/ 104708 w 876909"/>
                <a:gd name="connsiteY2" fmla="*/ 343303 h 1113778"/>
                <a:gd name="connsiteX3" fmla="*/ 104708 w 876909"/>
                <a:gd name="connsiteY3" fmla="*/ 639637 h 1113778"/>
                <a:gd name="connsiteX4" fmla="*/ 3108 w 876909"/>
                <a:gd name="connsiteY4" fmla="*/ 868237 h 1113778"/>
                <a:gd name="connsiteX5" fmla="*/ 240175 w 876909"/>
                <a:gd name="connsiteY5" fmla="*/ 1113770 h 1113778"/>
                <a:gd name="connsiteX6" fmla="*/ 384108 w 876909"/>
                <a:gd name="connsiteY6" fmla="*/ 859770 h 1113778"/>
                <a:gd name="connsiteX7" fmla="*/ 358708 w 876909"/>
                <a:gd name="connsiteY7" fmla="*/ 411037 h 1113778"/>
                <a:gd name="connsiteX8" fmla="*/ 587308 w 876909"/>
                <a:gd name="connsiteY8" fmla="*/ 148570 h 1113778"/>
                <a:gd name="connsiteX9" fmla="*/ 875175 w 876909"/>
                <a:gd name="connsiteY9" fmla="*/ 173970 h 1113778"/>
                <a:gd name="connsiteX10" fmla="*/ 671975 w 876909"/>
                <a:gd name="connsiteY10" fmla="*/ 13103 h 111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6909" h="1113778">
                  <a:moveTo>
                    <a:pt x="671975" y="13103"/>
                  </a:moveTo>
                  <a:cubicBezTo>
                    <a:pt x="581664" y="-8064"/>
                    <a:pt x="427852" y="-8063"/>
                    <a:pt x="333308" y="46970"/>
                  </a:cubicBezTo>
                  <a:cubicBezTo>
                    <a:pt x="238764" y="102003"/>
                    <a:pt x="142808" y="244525"/>
                    <a:pt x="104708" y="343303"/>
                  </a:cubicBezTo>
                  <a:cubicBezTo>
                    <a:pt x="66608" y="442081"/>
                    <a:pt x="121641" y="552148"/>
                    <a:pt x="104708" y="639637"/>
                  </a:cubicBezTo>
                  <a:cubicBezTo>
                    <a:pt x="87775" y="727126"/>
                    <a:pt x="-19470" y="789215"/>
                    <a:pt x="3108" y="868237"/>
                  </a:cubicBezTo>
                  <a:cubicBezTo>
                    <a:pt x="25686" y="947259"/>
                    <a:pt x="176675" y="1115181"/>
                    <a:pt x="240175" y="1113770"/>
                  </a:cubicBezTo>
                  <a:cubicBezTo>
                    <a:pt x="303675" y="1112359"/>
                    <a:pt x="364352" y="976892"/>
                    <a:pt x="384108" y="859770"/>
                  </a:cubicBezTo>
                  <a:cubicBezTo>
                    <a:pt x="403863" y="742648"/>
                    <a:pt x="324841" y="529570"/>
                    <a:pt x="358708" y="411037"/>
                  </a:cubicBezTo>
                  <a:cubicBezTo>
                    <a:pt x="392575" y="292504"/>
                    <a:pt x="501230" y="188081"/>
                    <a:pt x="587308" y="148570"/>
                  </a:cubicBezTo>
                  <a:cubicBezTo>
                    <a:pt x="673386" y="109059"/>
                    <a:pt x="856830" y="199370"/>
                    <a:pt x="875175" y="173970"/>
                  </a:cubicBezTo>
                  <a:cubicBezTo>
                    <a:pt x="893520" y="148570"/>
                    <a:pt x="762286" y="34270"/>
                    <a:pt x="671975" y="13103"/>
                  </a:cubicBezTo>
                  <a:close/>
                </a:path>
              </a:pathLst>
            </a:custGeom>
            <a:solidFill>
              <a:srgbClr val="69324C"/>
            </a:solidFill>
            <a:ln>
              <a:solidFill>
                <a:srgbClr val="69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Google Shape;479;p37">
            <a:extLst>
              <a:ext uri="{FF2B5EF4-FFF2-40B4-BE49-F238E27FC236}">
                <a16:creationId xmlns:a16="http://schemas.microsoft.com/office/drawing/2014/main" id="{B8A70E53-0B7A-4929-B27A-423960B671DD}"/>
              </a:ext>
            </a:extLst>
          </p:cNvPr>
          <p:cNvSpPr txBox="1">
            <a:spLocks/>
          </p:cNvSpPr>
          <p:nvPr/>
        </p:nvSpPr>
        <p:spPr>
          <a:xfrm>
            <a:off x="6474703" y="1145324"/>
            <a:ext cx="5426865" cy="143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defRPr sz="2800" b="0" i="0" u="none" strike="noStrike" cap="none">
                <a:solidFill>
                  <a:srgbClr val="DB636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cifico"/>
                <a:sym typeface="Pacifico"/>
              </a:rPr>
              <a:t>Time for Pumpkin Spice Latte…</a:t>
            </a:r>
          </a:p>
        </p:txBody>
      </p:sp>
    </p:spTree>
    <p:extLst>
      <p:ext uri="{BB962C8B-B14F-4D97-AF65-F5344CB8AC3E}">
        <p14:creationId xmlns:p14="http://schemas.microsoft.com/office/powerpoint/2010/main" val="44124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523A2A9-A8AF-46A2-B4B4-A3479372CA05}"/>
              </a:ext>
            </a:extLst>
          </p:cNvPr>
          <p:cNvSpPr/>
          <p:nvPr/>
        </p:nvSpPr>
        <p:spPr>
          <a:xfrm flipH="1">
            <a:off x="4853651" y="0"/>
            <a:ext cx="7338349" cy="6858000"/>
          </a:xfrm>
          <a:custGeom>
            <a:avLst/>
            <a:gdLst>
              <a:gd name="connsiteX0" fmla="*/ 0 w 8121544"/>
              <a:gd name="connsiteY0" fmla="*/ 0 h 6858000"/>
              <a:gd name="connsiteX1" fmla="*/ 5293934 w 8121544"/>
              <a:gd name="connsiteY1" fmla="*/ 0 h 6858000"/>
              <a:gd name="connsiteX2" fmla="*/ 5279711 w 8121544"/>
              <a:gd name="connsiteY2" fmla="*/ 151772 h 6858000"/>
              <a:gd name="connsiteX3" fmla="*/ 5323667 w 8121544"/>
              <a:gd name="connsiteY3" fmla="*/ 708966 h 6858000"/>
              <a:gd name="connsiteX4" fmla="*/ 5504750 w 8121544"/>
              <a:gd name="connsiteY4" fmla="*/ 1265149 h 6858000"/>
              <a:gd name="connsiteX5" fmla="*/ 5970392 w 8121544"/>
              <a:gd name="connsiteY5" fmla="*/ 1873069 h 6858000"/>
              <a:gd name="connsiteX6" fmla="*/ 6384295 w 8121544"/>
              <a:gd name="connsiteY6" fmla="*/ 2235234 h 6858000"/>
              <a:gd name="connsiteX7" fmla="*/ 6785264 w 8121544"/>
              <a:gd name="connsiteY7" fmla="*/ 2597400 h 6858000"/>
              <a:gd name="connsiteX8" fmla="*/ 7121560 w 8121544"/>
              <a:gd name="connsiteY8" fmla="*/ 2985435 h 6858000"/>
              <a:gd name="connsiteX9" fmla="*/ 7289709 w 8121544"/>
              <a:gd name="connsiteY9" fmla="*/ 3464011 h 6858000"/>
              <a:gd name="connsiteX10" fmla="*/ 7237971 w 8121544"/>
              <a:gd name="connsiteY10" fmla="*/ 4162473 h 6858000"/>
              <a:gd name="connsiteX11" fmla="*/ 7018085 w 8121544"/>
              <a:gd name="connsiteY11" fmla="*/ 4977345 h 6858000"/>
              <a:gd name="connsiteX12" fmla="*/ 6914609 w 8121544"/>
              <a:gd name="connsiteY12" fmla="*/ 5843956 h 6858000"/>
              <a:gd name="connsiteX13" fmla="*/ 7199168 w 8121544"/>
              <a:gd name="connsiteY13" fmla="*/ 6516548 h 6858000"/>
              <a:gd name="connsiteX14" fmla="*/ 7975236 w 8121544"/>
              <a:gd name="connsiteY14" fmla="*/ 6801107 h 6858000"/>
              <a:gd name="connsiteX15" fmla="*/ 8112868 w 8121544"/>
              <a:gd name="connsiteY15" fmla="*/ 6832331 h 6858000"/>
              <a:gd name="connsiteX16" fmla="*/ 8121544 w 8121544"/>
              <a:gd name="connsiteY16" fmla="*/ 6833333 h 6858000"/>
              <a:gd name="connsiteX17" fmla="*/ 8121544 w 8121544"/>
              <a:gd name="connsiteY17" fmla="*/ 6858000 h 6858000"/>
              <a:gd name="connsiteX18" fmla="*/ 0 w 81215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21544" h="6858000">
                <a:moveTo>
                  <a:pt x="0" y="0"/>
                </a:moveTo>
                <a:lnTo>
                  <a:pt x="5293934" y="0"/>
                </a:lnTo>
                <a:lnTo>
                  <a:pt x="5279711" y="151772"/>
                </a:lnTo>
                <a:cubicBezTo>
                  <a:pt x="5273143" y="347205"/>
                  <a:pt x="5297799" y="545668"/>
                  <a:pt x="5323667" y="708966"/>
                </a:cubicBezTo>
                <a:cubicBezTo>
                  <a:pt x="5358160" y="926697"/>
                  <a:pt x="5396963" y="1071132"/>
                  <a:pt x="5504750" y="1265149"/>
                </a:cubicBezTo>
                <a:cubicBezTo>
                  <a:pt x="5612538" y="1459165"/>
                  <a:pt x="5823800" y="1711389"/>
                  <a:pt x="5970392" y="1873069"/>
                </a:cubicBezTo>
                <a:cubicBezTo>
                  <a:pt x="6116983" y="2034750"/>
                  <a:pt x="6248483" y="2114512"/>
                  <a:pt x="6384295" y="2235234"/>
                </a:cubicBezTo>
                <a:cubicBezTo>
                  <a:pt x="6520108" y="2355958"/>
                  <a:pt x="6662386" y="2472367"/>
                  <a:pt x="6785264" y="2597400"/>
                </a:cubicBezTo>
                <a:cubicBezTo>
                  <a:pt x="6908142" y="2722433"/>
                  <a:pt x="7037487" y="2841000"/>
                  <a:pt x="7121560" y="2985435"/>
                </a:cubicBezTo>
                <a:cubicBezTo>
                  <a:pt x="7205635" y="3129869"/>
                  <a:pt x="7270307" y="3267838"/>
                  <a:pt x="7289709" y="3464011"/>
                </a:cubicBezTo>
                <a:cubicBezTo>
                  <a:pt x="7309111" y="3660183"/>
                  <a:pt x="7283241" y="3910251"/>
                  <a:pt x="7237971" y="4162473"/>
                </a:cubicBezTo>
                <a:cubicBezTo>
                  <a:pt x="7192701" y="4414695"/>
                  <a:pt x="7071978" y="4697098"/>
                  <a:pt x="7018085" y="4977345"/>
                </a:cubicBezTo>
                <a:cubicBezTo>
                  <a:pt x="6964191" y="5257592"/>
                  <a:pt x="6884428" y="5587420"/>
                  <a:pt x="6914609" y="5843956"/>
                </a:cubicBezTo>
                <a:cubicBezTo>
                  <a:pt x="6944790" y="6100490"/>
                  <a:pt x="7022396" y="6357023"/>
                  <a:pt x="7199168" y="6516548"/>
                </a:cubicBezTo>
                <a:cubicBezTo>
                  <a:pt x="7375939" y="6676074"/>
                  <a:pt x="7774751" y="6740747"/>
                  <a:pt x="7975236" y="6801107"/>
                </a:cubicBezTo>
                <a:cubicBezTo>
                  <a:pt x="8025358" y="6816197"/>
                  <a:pt x="8071033" y="6825763"/>
                  <a:pt x="8112868" y="6832331"/>
                </a:cubicBezTo>
                <a:lnTo>
                  <a:pt x="8121544" y="6833333"/>
                </a:lnTo>
                <a:lnTo>
                  <a:pt x="812154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EA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Google Shape;479;p37">
            <a:extLst>
              <a:ext uri="{FF2B5EF4-FFF2-40B4-BE49-F238E27FC236}">
                <a16:creationId xmlns:a16="http://schemas.microsoft.com/office/drawing/2014/main" id="{049E7E4A-2704-449A-AD35-E24ED647A0CB}"/>
              </a:ext>
            </a:extLst>
          </p:cNvPr>
          <p:cNvSpPr txBox="1">
            <a:spLocks/>
          </p:cNvSpPr>
          <p:nvPr/>
        </p:nvSpPr>
        <p:spPr>
          <a:xfrm>
            <a:off x="669135" y="1291097"/>
            <a:ext cx="5426865" cy="143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defRPr sz="2800" b="0" i="0" u="none" strike="noStrike" cap="none">
                <a:solidFill>
                  <a:srgbClr val="DB636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cifico"/>
                <a:sym typeface="Pacifico"/>
              </a:rPr>
              <a:t>And Autumn leaves…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8BD7041-838A-4C07-96F4-FF9FD2FA09F8}"/>
              </a:ext>
            </a:extLst>
          </p:cNvPr>
          <p:cNvSpPr/>
          <p:nvPr/>
        </p:nvSpPr>
        <p:spPr>
          <a:xfrm>
            <a:off x="9359178" y="609871"/>
            <a:ext cx="2612365" cy="6248129"/>
          </a:xfrm>
          <a:custGeom>
            <a:avLst/>
            <a:gdLst>
              <a:gd name="connsiteX0" fmla="*/ 936604 w 2870755"/>
              <a:gd name="connsiteY0" fmla="*/ 6798108 h 6866134"/>
              <a:gd name="connsiteX1" fmla="*/ 387964 w 2870755"/>
              <a:gd name="connsiteY1" fmla="*/ 6838748 h 6866134"/>
              <a:gd name="connsiteX2" fmla="*/ 357484 w 2870755"/>
              <a:gd name="connsiteY2" fmla="*/ 6401868 h 6866134"/>
              <a:gd name="connsiteX3" fmla="*/ 245724 w 2870755"/>
              <a:gd name="connsiteY3" fmla="*/ 5507788 h 6866134"/>
              <a:gd name="connsiteX4" fmla="*/ 601324 w 2870755"/>
              <a:gd name="connsiteY4" fmla="*/ 4308908 h 6866134"/>
              <a:gd name="connsiteX5" fmla="*/ 611484 w 2870755"/>
              <a:gd name="connsiteY5" fmla="*/ 3475788 h 6866134"/>
              <a:gd name="connsiteX6" fmla="*/ 42524 w 2870755"/>
              <a:gd name="connsiteY6" fmla="*/ 2378508 h 6866134"/>
              <a:gd name="connsiteX7" fmla="*/ 42524 w 2870755"/>
              <a:gd name="connsiteY7" fmla="*/ 1392988 h 6866134"/>
              <a:gd name="connsiteX8" fmla="*/ 52684 w 2870755"/>
              <a:gd name="connsiteY8" fmla="*/ 1870508 h 6866134"/>
              <a:gd name="connsiteX9" fmla="*/ 215244 w 2870755"/>
              <a:gd name="connsiteY9" fmla="*/ 2459788 h 6866134"/>
              <a:gd name="connsiteX10" fmla="*/ 520044 w 2870755"/>
              <a:gd name="connsiteY10" fmla="*/ 2947468 h 6866134"/>
              <a:gd name="connsiteX11" fmla="*/ 774044 w 2870755"/>
              <a:gd name="connsiteY11" fmla="*/ 2723948 h 6866134"/>
              <a:gd name="connsiteX12" fmla="*/ 753724 w 2870755"/>
              <a:gd name="connsiteY12" fmla="*/ 1514908 h 6866134"/>
              <a:gd name="connsiteX13" fmla="*/ 459084 w 2870755"/>
              <a:gd name="connsiteY13" fmla="*/ 539548 h 6866134"/>
              <a:gd name="connsiteX14" fmla="*/ 448924 w 2870755"/>
              <a:gd name="connsiteY14" fmla="*/ 1068 h 6866134"/>
              <a:gd name="connsiteX15" fmla="*/ 540364 w 2870755"/>
              <a:gd name="connsiteY15" fmla="*/ 417628 h 6866134"/>
              <a:gd name="connsiteX16" fmla="*/ 723244 w 2870755"/>
              <a:gd name="connsiteY16" fmla="*/ 976428 h 6866134"/>
              <a:gd name="connsiteX17" fmla="*/ 885804 w 2870755"/>
              <a:gd name="connsiteY17" fmla="*/ 1413308 h 6866134"/>
              <a:gd name="connsiteX18" fmla="*/ 987404 w 2870755"/>
              <a:gd name="connsiteY18" fmla="*/ 2083868 h 6866134"/>
              <a:gd name="connsiteX19" fmla="*/ 987404 w 2870755"/>
              <a:gd name="connsiteY19" fmla="*/ 2835708 h 6866134"/>
              <a:gd name="connsiteX20" fmla="*/ 946764 w 2870755"/>
              <a:gd name="connsiteY20" fmla="*/ 3069388 h 6866134"/>
              <a:gd name="connsiteX21" fmla="*/ 1149964 w 2870755"/>
              <a:gd name="connsiteY21" fmla="*/ 2835708 h 6866134"/>
              <a:gd name="connsiteX22" fmla="*/ 1373484 w 2870755"/>
              <a:gd name="connsiteY22" fmla="*/ 2490268 h 6866134"/>
              <a:gd name="connsiteX23" fmla="*/ 1718924 w 2870755"/>
              <a:gd name="connsiteY23" fmla="*/ 2348028 h 6866134"/>
              <a:gd name="connsiteX24" fmla="*/ 2216764 w 2870755"/>
              <a:gd name="connsiteY24" fmla="*/ 2317548 h 6866134"/>
              <a:gd name="connsiteX25" fmla="*/ 2867004 w 2870755"/>
              <a:gd name="connsiteY25" fmla="*/ 2337868 h 6866134"/>
              <a:gd name="connsiteX26" fmla="*/ 2460604 w 2870755"/>
              <a:gd name="connsiteY26" fmla="*/ 2429308 h 6866134"/>
              <a:gd name="connsiteX27" fmla="*/ 1983084 w 2870755"/>
              <a:gd name="connsiteY27" fmla="*/ 2449628 h 6866134"/>
              <a:gd name="connsiteX28" fmla="*/ 1515724 w 2870755"/>
              <a:gd name="connsiteY28" fmla="*/ 2581708 h 6866134"/>
              <a:gd name="connsiteX29" fmla="*/ 1353164 w 2870755"/>
              <a:gd name="connsiteY29" fmla="*/ 2856028 h 6866134"/>
              <a:gd name="connsiteX30" fmla="*/ 1068684 w 2870755"/>
              <a:gd name="connsiteY30" fmla="*/ 3242108 h 6866134"/>
              <a:gd name="connsiteX31" fmla="*/ 1007724 w 2870755"/>
              <a:gd name="connsiteY31" fmla="*/ 3485948 h 6866134"/>
              <a:gd name="connsiteX32" fmla="*/ 967084 w 2870755"/>
              <a:gd name="connsiteY32" fmla="*/ 3963468 h 6866134"/>
              <a:gd name="connsiteX33" fmla="*/ 855324 w 2870755"/>
              <a:gd name="connsiteY33" fmla="*/ 4583228 h 6866134"/>
              <a:gd name="connsiteX34" fmla="*/ 814684 w 2870755"/>
              <a:gd name="connsiteY34" fmla="*/ 5243628 h 6866134"/>
              <a:gd name="connsiteX35" fmla="*/ 956924 w 2870755"/>
              <a:gd name="connsiteY35" fmla="*/ 5964988 h 6866134"/>
              <a:gd name="connsiteX36" fmla="*/ 987404 w 2870755"/>
              <a:gd name="connsiteY36" fmla="*/ 6615228 h 6866134"/>
              <a:gd name="connsiteX37" fmla="*/ 936604 w 2870755"/>
              <a:gd name="connsiteY37" fmla="*/ 6798108 h 686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70755" h="6866134">
                <a:moveTo>
                  <a:pt x="936604" y="6798108"/>
                </a:moveTo>
                <a:cubicBezTo>
                  <a:pt x="836697" y="6835361"/>
                  <a:pt x="484484" y="6904788"/>
                  <a:pt x="387964" y="6838748"/>
                </a:cubicBezTo>
                <a:cubicBezTo>
                  <a:pt x="291444" y="6772708"/>
                  <a:pt x="381191" y="6623695"/>
                  <a:pt x="357484" y="6401868"/>
                </a:cubicBezTo>
                <a:cubicBezTo>
                  <a:pt x="333777" y="6180041"/>
                  <a:pt x="205084" y="5856615"/>
                  <a:pt x="245724" y="5507788"/>
                </a:cubicBezTo>
                <a:cubicBezTo>
                  <a:pt x="286364" y="5158961"/>
                  <a:pt x="540364" y="4647575"/>
                  <a:pt x="601324" y="4308908"/>
                </a:cubicBezTo>
                <a:cubicBezTo>
                  <a:pt x="662284" y="3970241"/>
                  <a:pt x="704617" y="3797521"/>
                  <a:pt x="611484" y="3475788"/>
                </a:cubicBezTo>
                <a:cubicBezTo>
                  <a:pt x="518351" y="3154055"/>
                  <a:pt x="137351" y="2725641"/>
                  <a:pt x="42524" y="2378508"/>
                </a:cubicBezTo>
                <a:cubicBezTo>
                  <a:pt x="-52303" y="2031375"/>
                  <a:pt x="40831" y="1477655"/>
                  <a:pt x="42524" y="1392988"/>
                </a:cubicBezTo>
                <a:cubicBezTo>
                  <a:pt x="44217" y="1308321"/>
                  <a:pt x="23897" y="1692708"/>
                  <a:pt x="52684" y="1870508"/>
                </a:cubicBezTo>
                <a:cubicBezTo>
                  <a:pt x="81471" y="2048308"/>
                  <a:pt x="137351" y="2280295"/>
                  <a:pt x="215244" y="2459788"/>
                </a:cubicBezTo>
                <a:cubicBezTo>
                  <a:pt x="293137" y="2639281"/>
                  <a:pt x="426911" y="2903441"/>
                  <a:pt x="520044" y="2947468"/>
                </a:cubicBezTo>
                <a:cubicBezTo>
                  <a:pt x="613177" y="2991495"/>
                  <a:pt x="735097" y="2962708"/>
                  <a:pt x="774044" y="2723948"/>
                </a:cubicBezTo>
                <a:cubicBezTo>
                  <a:pt x="812991" y="2485188"/>
                  <a:pt x="806217" y="1878975"/>
                  <a:pt x="753724" y="1514908"/>
                </a:cubicBezTo>
                <a:cubicBezTo>
                  <a:pt x="701231" y="1150841"/>
                  <a:pt x="509884" y="791855"/>
                  <a:pt x="459084" y="539548"/>
                </a:cubicBezTo>
                <a:cubicBezTo>
                  <a:pt x="408284" y="287241"/>
                  <a:pt x="435377" y="21388"/>
                  <a:pt x="448924" y="1068"/>
                </a:cubicBezTo>
                <a:cubicBezTo>
                  <a:pt x="462471" y="-19252"/>
                  <a:pt x="494644" y="255068"/>
                  <a:pt x="540364" y="417628"/>
                </a:cubicBezTo>
                <a:cubicBezTo>
                  <a:pt x="586084" y="580188"/>
                  <a:pt x="665671" y="810481"/>
                  <a:pt x="723244" y="976428"/>
                </a:cubicBezTo>
                <a:cubicBezTo>
                  <a:pt x="780817" y="1142375"/>
                  <a:pt x="841777" y="1228735"/>
                  <a:pt x="885804" y="1413308"/>
                </a:cubicBezTo>
                <a:cubicBezTo>
                  <a:pt x="929831" y="1597881"/>
                  <a:pt x="970471" y="1846801"/>
                  <a:pt x="987404" y="2083868"/>
                </a:cubicBezTo>
                <a:cubicBezTo>
                  <a:pt x="1004337" y="2320935"/>
                  <a:pt x="994177" y="2671455"/>
                  <a:pt x="987404" y="2835708"/>
                </a:cubicBezTo>
                <a:cubicBezTo>
                  <a:pt x="980631" y="2999961"/>
                  <a:pt x="919671" y="3069388"/>
                  <a:pt x="946764" y="3069388"/>
                </a:cubicBezTo>
                <a:cubicBezTo>
                  <a:pt x="973857" y="3069388"/>
                  <a:pt x="1078844" y="2932228"/>
                  <a:pt x="1149964" y="2835708"/>
                </a:cubicBezTo>
                <a:cubicBezTo>
                  <a:pt x="1221084" y="2739188"/>
                  <a:pt x="1278657" y="2571548"/>
                  <a:pt x="1373484" y="2490268"/>
                </a:cubicBezTo>
                <a:cubicBezTo>
                  <a:pt x="1468311" y="2408988"/>
                  <a:pt x="1578377" y="2376815"/>
                  <a:pt x="1718924" y="2348028"/>
                </a:cubicBezTo>
                <a:cubicBezTo>
                  <a:pt x="1859471" y="2319241"/>
                  <a:pt x="2025417" y="2319241"/>
                  <a:pt x="2216764" y="2317548"/>
                </a:cubicBezTo>
                <a:cubicBezTo>
                  <a:pt x="2408111" y="2315855"/>
                  <a:pt x="2826364" y="2319241"/>
                  <a:pt x="2867004" y="2337868"/>
                </a:cubicBezTo>
                <a:cubicBezTo>
                  <a:pt x="2907644" y="2356495"/>
                  <a:pt x="2607924" y="2410681"/>
                  <a:pt x="2460604" y="2429308"/>
                </a:cubicBezTo>
                <a:cubicBezTo>
                  <a:pt x="2313284" y="2447935"/>
                  <a:pt x="2140564" y="2424228"/>
                  <a:pt x="1983084" y="2449628"/>
                </a:cubicBezTo>
                <a:cubicBezTo>
                  <a:pt x="1825604" y="2475028"/>
                  <a:pt x="1620711" y="2513975"/>
                  <a:pt x="1515724" y="2581708"/>
                </a:cubicBezTo>
                <a:cubicBezTo>
                  <a:pt x="1410737" y="2649441"/>
                  <a:pt x="1427671" y="2745961"/>
                  <a:pt x="1353164" y="2856028"/>
                </a:cubicBezTo>
                <a:cubicBezTo>
                  <a:pt x="1278657" y="2966095"/>
                  <a:pt x="1126257" y="3137121"/>
                  <a:pt x="1068684" y="3242108"/>
                </a:cubicBezTo>
                <a:cubicBezTo>
                  <a:pt x="1011111" y="3347095"/>
                  <a:pt x="1024657" y="3365722"/>
                  <a:pt x="1007724" y="3485948"/>
                </a:cubicBezTo>
                <a:cubicBezTo>
                  <a:pt x="990791" y="3606174"/>
                  <a:pt x="992484" y="3780588"/>
                  <a:pt x="967084" y="3963468"/>
                </a:cubicBezTo>
                <a:cubicBezTo>
                  <a:pt x="941684" y="4146348"/>
                  <a:pt x="880724" y="4369868"/>
                  <a:pt x="855324" y="4583228"/>
                </a:cubicBezTo>
                <a:cubicBezTo>
                  <a:pt x="829924" y="4796588"/>
                  <a:pt x="797751" y="5013335"/>
                  <a:pt x="814684" y="5243628"/>
                </a:cubicBezTo>
                <a:cubicBezTo>
                  <a:pt x="831617" y="5473921"/>
                  <a:pt x="928137" y="5736388"/>
                  <a:pt x="956924" y="5964988"/>
                </a:cubicBezTo>
                <a:cubicBezTo>
                  <a:pt x="985711" y="6193588"/>
                  <a:pt x="994177" y="6471295"/>
                  <a:pt x="987404" y="6615228"/>
                </a:cubicBezTo>
                <a:cubicBezTo>
                  <a:pt x="980631" y="6759161"/>
                  <a:pt x="1036511" y="6760855"/>
                  <a:pt x="936604" y="6798108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rgbClr val="EC6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Graphic 18" descr="Leaf">
            <a:extLst>
              <a:ext uri="{FF2B5EF4-FFF2-40B4-BE49-F238E27FC236}">
                <a16:creationId xmlns:a16="http://schemas.microsoft.com/office/drawing/2014/main" id="{A1A32D07-E421-4FA5-8ED4-32AA50292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3991" y="961623"/>
            <a:ext cx="658947" cy="658947"/>
          </a:xfrm>
          <a:prstGeom prst="rect">
            <a:avLst/>
          </a:prstGeom>
        </p:spPr>
      </p:pic>
      <p:pic>
        <p:nvPicPr>
          <p:cNvPr id="20" name="Graphic 19" descr="Leaf">
            <a:extLst>
              <a:ext uri="{FF2B5EF4-FFF2-40B4-BE49-F238E27FC236}">
                <a16:creationId xmlns:a16="http://schemas.microsoft.com/office/drawing/2014/main" id="{67D4A2E8-E943-41A6-BC53-EC124CCD8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2878" y="1500851"/>
            <a:ext cx="658947" cy="658947"/>
          </a:xfrm>
          <a:prstGeom prst="rect">
            <a:avLst/>
          </a:prstGeom>
        </p:spPr>
      </p:pic>
      <p:pic>
        <p:nvPicPr>
          <p:cNvPr id="23" name="Graphic 22" descr="Leaf">
            <a:extLst>
              <a:ext uri="{FF2B5EF4-FFF2-40B4-BE49-F238E27FC236}">
                <a16:creationId xmlns:a16="http://schemas.microsoft.com/office/drawing/2014/main" id="{52F21A31-C456-414F-A8AB-0E1A91A498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50236" y="2099894"/>
            <a:ext cx="658947" cy="658947"/>
          </a:xfrm>
          <a:prstGeom prst="rect">
            <a:avLst/>
          </a:prstGeom>
        </p:spPr>
      </p:pic>
      <p:pic>
        <p:nvPicPr>
          <p:cNvPr id="24" name="Graphic 23" descr="Leaf">
            <a:extLst>
              <a:ext uri="{FF2B5EF4-FFF2-40B4-BE49-F238E27FC236}">
                <a16:creationId xmlns:a16="http://schemas.microsoft.com/office/drawing/2014/main" id="{2320EEAD-FB6A-4C5B-BFC7-DA4F018CA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60889" y="2081405"/>
            <a:ext cx="658947" cy="658947"/>
          </a:xfrm>
          <a:prstGeom prst="rect">
            <a:avLst/>
          </a:prstGeom>
        </p:spPr>
      </p:pic>
      <p:pic>
        <p:nvPicPr>
          <p:cNvPr id="25" name="Graphic 24" descr="Leaf">
            <a:extLst>
              <a:ext uri="{FF2B5EF4-FFF2-40B4-BE49-F238E27FC236}">
                <a16:creationId xmlns:a16="http://schemas.microsoft.com/office/drawing/2014/main" id="{807DFD6D-F3A0-4771-944B-A8860FE1C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4736" y="1865447"/>
            <a:ext cx="658947" cy="658947"/>
          </a:xfrm>
          <a:prstGeom prst="rect">
            <a:avLst/>
          </a:prstGeom>
        </p:spPr>
      </p:pic>
      <p:pic>
        <p:nvPicPr>
          <p:cNvPr id="26" name="Graphic 25" descr="Leaf">
            <a:extLst>
              <a:ext uri="{FF2B5EF4-FFF2-40B4-BE49-F238E27FC236}">
                <a16:creationId xmlns:a16="http://schemas.microsoft.com/office/drawing/2014/main" id="{73025A37-0943-4EED-8D95-B4E656BD2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0589" y="2404675"/>
            <a:ext cx="658947" cy="658947"/>
          </a:xfrm>
          <a:prstGeom prst="rect">
            <a:avLst/>
          </a:prstGeom>
        </p:spPr>
      </p:pic>
      <p:pic>
        <p:nvPicPr>
          <p:cNvPr id="27" name="Graphic 26" descr="Leaf">
            <a:extLst>
              <a:ext uri="{FF2B5EF4-FFF2-40B4-BE49-F238E27FC236}">
                <a16:creationId xmlns:a16="http://schemas.microsoft.com/office/drawing/2014/main" id="{E67AAF05-2162-4E9A-AE86-27CA2E25C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7312" y="2270169"/>
            <a:ext cx="658947" cy="658947"/>
          </a:xfrm>
          <a:prstGeom prst="rect">
            <a:avLst/>
          </a:prstGeom>
        </p:spPr>
      </p:pic>
      <p:pic>
        <p:nvPicPr>
          <p:cNvPr id="28" name="Graphic 27" descr="Leaf">
            <a:extLst>
              <a:ext uri="{FF2B5EF4-FFF2-40B4-BE49-F238E27FC236}">
                <a16:creationId xmlns:a16="http://schemas.microsoft.com/office/drawing/2014/main" id="{EBB443B6-D3DF-4E0A-9AA1-81C2EEB6E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82689" y="2786001"/>
            <a:ext cx="658947" cy="658947"/>
          </a:xfrm>
          <a:prstGeom prst="rect">
            <a:avLst/>
          </a:prstGeom>
        </p:spPr>
      </p:pic>
      <p:pic>
        <p:nvPicPr>
          <p:cNvPr id="29" name="Graphic 28" descr="Leaf">
            <a:extLst>
              <a:ext uri="{FF2B5EF4-FFF2-40B4-BE49-F238E27FC236}">
                <a16:creationId xmlns:a16="http://schemas.microsoft.com/office/drawing/2014/main" id="{C7276528-9C1F-49A2-866D-0448558FA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1061" y="572244"/>
            <a:ext cx="658947" cy="658947"/>
          </a:xfrm>
          <a:prstGeom prst="rect">
            <a:avLst/>
          </a:prstGeom>
        </p:spPr>
      </p:pic>
      <p:pic>
        <p:nvPicPr>
          <p:cNvPr id="30" name="Graphic 29" descr="Leaf">
            <a:extLst>
              <a:ext uri="{FF2B5EF4-FFF2-40B4-BE49-F238E27FC236}">
                <a16:creationId xmlns:a16="http://schemas.microsoft.com/office/drawing/2014/main" id="{A655C881-C050-4013-8457-1EDF3D74B0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801771" y="1943653"/>
            <a:ext cx="658947" cy="658947"/>
          </a:xfrm>
          <a:prstGeom prst="rect">
            <a:avLst/>
          </a:prstGeom>
        </p:spPr>
      </p:pic>
      <p:pic>
        <p:nvPicPr>
          <p:cNvPr id="31" name="Graphic 30" descr="Leaf">
            <a:extLst>
              <a:ext uri="{FF2B5EF4-FFF2-40B4-BE49-F238E27FC236}">
                <a16:creationId xmlns:a16="http://schemas.microsoft.com/office/drawing/2014/main" id="{7E3DF6F0-D783-4009-98CD-71A06713D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902412" y="2593580"/>
            <a:ext cx="658947" cy="658947"/>
          </a:xfrm>
          <a:prstGeom prst="rect">
            <a:avLst/>
          </a:prstGeom>
        </p:spPr>
      </p:pic>
      <p:pic>
        <p:nvPicPr>
          <p:cNvPr id="32" name="Graphic 31" descr="Leaf">
            <a:extLst>
              <a:ext uri="{FF2B5EF4-FFF2-40B4-BE49-F238E27FC236}">
                <a16:creationId xmlns:a16="http://schemas.microsoft.com/office/drawing/2014/main" id="{BAE9452A-2C54-493C-BBF7-0AA637059C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66394" y="2259482"/>
            <a:ext cx="658947" cy="658947"/>
          </a:xfrm>
          <a:prstGeom prst="rect">
            <a:avLst/>
          </a:prstGeom>
        </p:spPr>
      </p:pic>
      <p:pic>
        <p:nvPicPr>
          <p:cNvPr id="33" name="Graphic 32" descr="Leaf">
            <a:extLst>
              <a:ext uri="{FF2B5EF4-FFF2-40B4-BE49-F238E27FC236}">
                <a16:creationId xmlns:a16="http://schemas.microsoft.com/office/drawing/2014/main" id="{30819A03-5EAE-4D63-A03C-679254E1E8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158579" y="384829"/>
            <a:ext cx="658947" cy="658947"/>
          </a:xfrm>
          <a:prstGeom prst="rect">
            <a:avLst/>
          </a:prstGeom>
        </p:spPr>
      </p:pic>
      <p:pic>
        <p:nvPicPr>
          <p:cNvPr id="34" name="Graphic 33" descr="Leaf">
            <a:extLst>
              <a:ext uri="{FF2B5EF4-FFF2-40B4-BE49-F238E27FC236}">
                <a16:creationId xmlns:a16="http://schemas.microsoft.com/office/drawing/2014/main" id="{CB852B29-DE5C-442F-ADD5-9C3EBF4DF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9425630" y="1251629"/>
            <a:ext cx="658947" cy="658947"/>
          </a:xfrm>
          <a:prstGeom prst="rect">
            <a:avLst/>
          </a:prstGeom>
        </p:spPr>
      </p:pic>
      <p:pic>
        <p:nvPicPr>
          <p:cNvPr id="35" name="Graphic 34" descr="Leaf">
            <a:extLst>
              <a:ext uri="{FF2B5EF4-FFF2-40B4-BE49-F238E27FC236}">
                <a16:creationId xmlns:a16="http://schemas.microsoft.com/office/drawing/2014/main" id="{493F33C0-670E-4758-97E2-BB9DA629F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94375" flipH="1">
            <a:off x="9036944" y="3010118"/>
            <a:ext cx="658947" cy="658947"/>
          </a:xfrm>
          <a:prstGeom prst="rect">
            <a:avLst/>
          </a:prstGeom>
        </p:spPr>
      </p:pic>
      <p:pic>
        <p:nvPicPr>
          <p:cNvPr id="36" name="Graphic 35" descr="Leaf">
            <a:extLst>
              <a:ext uri="{FF2B5EF4-FFF2-40B4-BE49-F238E27FC236}">
                <a16:creationId xmlns:a16="http://schemas.microsoft.com/office/drawing/2014/main" id="{4934FD91-068D-4F3F-9962-325267393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762625" y="2136628"/>
            <a:ext cx="658947" cy="658947"/>
          </a:xfrm>
          <a:prstGeom prst="rect">
            <a:avLst/>
          </a:prstGeom>
        </p:spPr>
      </p:pic>
      <p:pic>
        <p:nvPicPr>
          <p:cNvPr id="37" name="Graphic 36" descr="Leaf">
            <a:extLst>
              <a:ext uri="{FF2B5EF4-FFF2-40B4-BE49-F238E27FC236}">
                <a16:creationId xmlns:a16="http://schemas.microsoft.com/office/drawing/2014/main" id="{1A5AA244-46E4-4B45-AC0C-3D9D66025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131244" y="774638"/>
            <a:ext cx="658947" cy="658947"/>
          </a:xfrm>
          <a:prstGeom prst="rect">
            <a:avLst/>
          </a:prstGeom>
        </p:spPr>
      </p:pic>
      <p:pic>
        <p:nvPicPr>
          <p:cNvPr id="38" name="Graphic 37" descr="Leaf">
            <a:extLst>
              <a:ext uri="{FF2B5EF4-FFF2-40B4-BE49-F238E27FC236}">
                <a16:creationId xmlns:a16="http://schemas.microsoft.com/office/drawing/2014/main" id="{F19B7666-02B1-4D61-A651-FF07DB61D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26958">
            <a:off x="10615858" y="2792436"/>
            <a:ext cx="658947" cy="658947"/>
          </a:xfrm>
          <a:prstGeom prst="rect">
            <a:avLst/>
          </a:prstGeom>
        </p:spPr>
      </p:pic>
      <p:pic>
        <p:nvPicPr>
          <p:cNvPr id="39" name="Graphic 38" descr="Leaf">
            <a:extLst>
              <a:ext uri="{FF2B5EF4-FFF2-40B4-BE49-F238E27FC236}">
                <a16:creationId xmlns:a16="http://schemas.microsoft.com/office/drawing/2014/main" id="{BAF4C1AC-6E5D-4030-BF55-731860A3E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48091">
            <a:off x="11265076" y="2599642"/>
            <a:ext cx="658947" cy="6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9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F642309-4C3A-4681-8264-E0B07BFF477B}"/>
              </a:ext>
            </a:extLst>
          </p:cNvPr>
          <p:cNvSpPr/>
          <p:nvPr/>
        </p:nvSpPr>
        <p:spPr>
          <a:xfrm>
            <a:off x="0" y="0"/>
            <a:ext cx="7338349" cy="6858000"/>
          </a:xfrm>
          <a:custGeom>
            <a:avLst/>
            <a:gdLst>
              <a:gd name="connsiteX0" fmla="*/ 0 w 8121544"/>
              <a:gd name="connsiteY0" fmla="*/ 0 h 6858000"/>
              <a:gd name="connsiteX1" fmla="*/ 5293934 w 8121544"/>
              <a:gd name="connsiteY1" fmla="*/ 0 h 6858000"/>
              <a:gd name="connsiteX2" fmla="*/ 5279711 w 8121544"/>
              <a:gd name="connsiteY2" fmla="*/ 151772 h 6858000"/>
              <a:gd name="connsiteX3" fmla="*/ 5323667 w 8121544"/>
              <a:gd name="connsiteY3" fmla="*/ 708966 h 6858000"/>
              <a:gd name="connsiteX4" fmla="*/ 5504750 w 8121544"/>
              <a:gd name="connsiteY4" fmla="*/ 1265149 h 6858000"/>
              <a:gd name="connsiteX5" fmla="*/ 5970392 w 8121544"/>
              <a:gd name="connsiteY5" fmla="*/ 1873069 h 6858000"/>
              <a:gd name="connsiteX6" fmla="*/ 6384295 w 8121544"/>
              <a:gd name="connsiteY6" fmla="*/ 2235234 h 6858000"/>
              <a:gd name="connsiteX7" fmla="*/ 6785264 w 8121544"/>
              <a:gd name="connsiteY7" fmla="*/ 2597400 h 6858000"/>
              <a:gd name="connsiteX8" fmla="*/ 7121560 w 8121544"/>
              <a:gd name="connsiteY8" fmla="*/ 2985435 h 6858000"/>
              <a:gd name="connsiteX9" fmla="*/ 7289709 w 8121544"/>
              <a:gd name="connsiteY9" fmla="*/ 3464011 h 6858000"/>
              <a:gd name="connsiteX10" fmla="*/ 7237971 w 8121544"/>
              <a:gd name="connsiteY10" fmla="*/ 4162473 h 6858000"/>
              <a:gd name="connsiteX11" fmla="*/ 7018085 w 8121544"/>
              <a:gd name="connsiteY11" fmla="*/ 4977345 h 6858000"/>
              <a:gd name="connsiteX12" fmla="*/ 6914609 w 8121544"/>
              <a:gd name="connsiteY12" fmla="*/ 5843956 h 6858000"/>
              <a:gd name="connsiteX13" fmla="*/ 7199168 w 8121544"/>
              <a:gd name="connsiteY13" fmla="*/ 6516548 h 6858000"/>
              <a:gd name="connsiteX14" fmla="*/ 7975236 w 8121544"/>
              <a:gd name="connsiteY14" fmla="*/ 6801107 h 6858000"/>
              <a:gd name="connsiteX15" fmla="*/ 8112868 w 8121544"/>
              <a:gd name="connsiteY15" fmla="*/ 6832331 h 6858000"/>
              <a:gd name="connsiteX16" fmla="*/ 8121544 w 8121544"/>
              <a:gd name="connsiteY16" fmla="*/ 6833333 h 6858000"/>
              <a:gd name="connsiteX17" fmla="*/ 8121544 w 8121544"/>
              <a:gd name="connsiteY17" fmla="*/ 6858000 h 6858000"/>
              <a:gd name="connsiteX18" fmla="*/ 0 w 81215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21544" h="6858000">
                <a:moveTo>
                  <a:pt x="0" y="0"/>
                </a:moveTo>
                <a:lnTo>
                  <a:pt x="5293934" y="0"/>
                </a:lnTo>
                <a:lnTo>
                  <a:pt x="5279711" y="151772"/>
                </a:lnTo>
                <a:cubicBezTo>
                  <a:pt x="5273143" y="347205"/>
                  <a:pt x="5297799" y="545668"/>
                  <a:pt x="5323667" y="708966"/>
                </a:cubicBezTo>
                <a:cubicBezTo>
                  <a:pt x="5358160" y="926697"/>
                  <a:pt x="5396963" y="1071132"/>
                  <a:pt x="5504750" y="1265149"/>
                </a:cubicBezTo>
                <a:cubicBezTo>
                  <a:pt x="5612538" y="1459165"/>
                  <a:pt x="5823800" y="1711389"/>
                  <a:pt x="5970392" y="1873069"/>
                </a:cubicBezTo>
                <a:cubicBezTo>
                  <a:pt x="6116983" y="2034750"/>
                  <a:pt x="6248483" y="2114512"/>
                  <a:pt x="6384295" y="2235234"/>
                </a:cubicBezTo>
                <a:cubicBezTo>
                  <a:pt x="6520108" y="2355958"/>
                  <a:pt x="6662386" y="2472367"/>
                  <a:pt x="6785264" y="2597400"/>
                </a:cubicBezTo>
                <a:cubicBezTo>
                  <a:pt x="6908142" y="2722433"/>
                  <a:pt x="7037487" y="2841000"/>
                  <a:pt x="7121560" y="2985435"/>
                </a:cubicBezTo>
                <a:cubicBezTo>
                  <a:pt x="7205635" y="3129869"/>
                  <a:pt x="7270307" y="3267838"/>
                  <a:pt x="7289709" y="3464011"/>
                </a:cubicBezTo>
                <a:cubicBezTo>
                  <a:pt x="7309111" y="3660183"/>
                  <a:pt x="7283241" y="3910251"/>
                  <a:pt x="7237971" y="4162473"/>
                </a:cubicBezTo>
                <a:cubicBezTo>
                  <a:pt x="7192701" y="4414695"/>
                  <a:pt x="7071978" y="4697098"/>
                  <a:pt x="7018085" y="4977345"/>
                </a:cubicBezTo>
                <a:cubicBezTo>
                  <a:pt x="6964191" y="5257592"/>
                  <a:pt x="6884428" y="5587420"/>
                  <a:pt x="6914609" y="5843956"/>
                </a:cubicBezTo>
                <a:cubicBezTo>
                  <a:pt x="6944790" y="6100490"/>
                  <a:pt x="7022396" y="6357023"/>
                  <a:pt x="7199168" y="6516548"/>
                </a:cubicBezTo>
                <a:cubicBezTo>
                  <a:pt x="7375939" y="6676074"/>
                  <a:pt x="7774751" y="6740747"/>
                  <a:pt x="7975236" y="6801107"/>
                </a:cubicBezTo>
                <a:cubicBezTo>
                  <a:pt x="8025358" y="6816197"/>
                  <a:pt x="8071033" y="6825763"/>
                  <a:pt x="8112868" y="6832331"/>
                </a:cubicBezTo>
                <a:lnTo>
                  <a:pt x="8121544" y="6833333"/>
                </a:lnTo>
                <a:lnTo>
                  <a:pt x="812154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EA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Google Shape;479;p37">
            <a:extLst>
              <a:ext uri="{FF2B5EF4-FFF2-40B4-BE49-F238E27FC236}">
                <a16:creationId xmlns:a16="http://schemas.microsoft.com/office/drawing/2014/main" id="{78CE0636-52D9-4DF7-94C5-AA228B68DBB3}"/>
              </a:ext>
            </a:extLst>
          </p:cNvPr>
          <p:cNvSpPr txBox="1">
            <a:spLocks/>
          </p:cNvSpPr>
          <p:nvPr/>
        </p:nvSpPr>
        <p:spPr>
          <a:xfrm>
            <a:off x="6631144" y="1148758"/>
            <a:ext cx="5005391" cy="1584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defRPr sz="2800" b="0" i="0" u="none" strike="noStrike" cap="none">
                <a:solidFill>
                  <a:srgbClr val="DB636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4000" kern="0" dirty="0"/>
              <a:t>Fall’s favorite fruit…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1C09A0-7941-44A1-BF40-C0642BFD9290}"/>
              </a:ext>
            </a:extLst>
          </p:cNvPr>
          <p:cNvGrpSpPr/>
          <p:nvPr/>
        </p:nvGrpSpPr>
        <p:grpSpPr>
          <a:xfrm>
            <a:off x="817566" y="1773856"/>
            <a:ext cx="4381433" cy="4772409"/>
            <a:chOff x="7348413" y="1205545"/>
            <a:chExt cx="3466187" cy="377549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1AD81E-C563-4899-A4B8-436952751EC4}"/>
                </a:ext>
              </a:extLst>
            </p:cNvPr>
            <p:cNvGrpSpPr/>
            <p:nvPr/>
          </p:nvGrpSpPr>
          <p:grpSpPr>
            <a:xfrm>
              <a:off x="7348413" y="2753360"/>
              <a:ext cx="3466187" cy="2227676"/>
              <a:chOff x="7264638" y="2139556"/>
              <a:chExt cx="2889562" cy="185708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38BDD86-491E-49D9-8D3A-CDDDEBD7A676}"/>
                  </a:ext>
                </a:extLst>
              </p:cNvPr>
              <p:cNvSpPr/>
              <p:nvPr/>
            </p:nvSpPr>
            <p:spPr>
              <a:xfrm>
                <a:off x="7264638" y="2139556"/>
                <a:ext cx="2133361" cy="1803841"/>
              </a:xfrm>
              <a:custGeom>
                <a:avLst/>
                <a:gdLst>
                  <a:gd name="connsiteX0" fmla="*/ 0 w 2123440"/>
                  <a:gd name="connsiteY0" fmla="*/ 944880 h 1889760"/>
                  <a:gd name="connsiteX1" fmla="*/ 1061720 w 2123440"/>
                  <a:gd name="connsiteY1" fmla="*/ 0 h 1889760"/>
                  <a:gd name="connsiteX2" fmla="*/ 2123440 w 2123440"/>
                  <a:gd name="connsiteY2" fmla="*/ 944880 h 1889760"/>
                  <a:gd name="connsiteX3" fmla="*/ 1061720 w 2123440"/>
                  <a:gd name="connsiteY3" fmla="*/ 1889760 h 1889760"/>
                  <a:gd name="connsiteX4" fmla="*/ 0 w 2123440"/>
                  <a:gd name="connsiteY4" fmla="*/ 944880 h 1889760"/>
                  <a:gd name="connsiteX0" fmla="*/ 0 w 2123440"/>
                  <a:gd name="connsiteY0" fmla="*/ 944880 h 1889760"/>
                  <a:gd name="connsiteX1" fmla="*/ 1061720 w 2123440"/>
                  <a:gd name="connsiteY1" fmla="*/ 0 h 1889760"/>
                  <a:gd name="connsiteX2" fmla="*/ 2123440 w 2123440"/>
                  <a:gd name="connsiteY2" fmla="*/ 944880 h 1889760"/>
                  <a:gd name="connsiteX3" fmla="*/ 1061720 w 2123440"/>
                  <a:gd name="connsiteY3" fmla="*/ 1889760 h 1889760"/>
                  <a:gd name="connsiteX4" fmla="*/ 0 w 2123440"/>
                  <a:gd name="connsiteY4" fmla="*/ 944880 h 1889760"/>
                  <a:gd name="connsiteX0" fmla="*/ 651 w 2124091"/>
                  <a:gd name="connsiteY0" fmla="*/ 944880 h 1798320"/>
                  <a:gd name="connsiteX1" fmla="*/ 1062371 w 2124091"/>
                  <a:gd name="connsiteY1" fmla="*/ 0 h 1798320"/>
                  <a:gd name="connsiteX2" fmla="*/ 2124091 w 2124091"/>
                  <a:gd name="connsiteY2" fmla="*/ 944880 h 1798320"/>
                  <a:gd name="connsiteX3" fmla="*/ 950611 w 2124091"/>
                  <a:gd name="connsiteY3" fmla="*/ 1798320 h 1798320"/>
                  <a:gd name="connsiteX4" fmla="*/ 651 w 2124091"/>
                  <a:gd name="connsiteY4" fmla="*/ 944880 h 1798320"/>
                  <a:gd name="connsiteX0" fmla="*/ 10069 w 2133509"/>
                  <a:gd name="connsiteY0" fmla="*/ 944880 h 1798320"/>
                  <a:gd name="connsiteX1" fmla="*/ 1071789 w 2133509"/>
                  <a:gd name="connsiteY1" fmla="*/ 0 h 1798320"/>
                  <a:gd name="connsiteX2" fmla="*/ 2133509 w 2133509"/>
                  <a:gd name="connsiteY2" fmla="*/ 944880 h 1798320"/>
                  <a:gd name="connsiteX3" fmla="*/ 960029 w 2133509"/>
                  <a:gd name="connsiteY3" fmla="*/ 1798320 h 1798320"/>
                  <a:gd name="connsiteX4" fmla="*/ 10069 w 2133509"/>
                  <a:gd name="connsiteY4" fmla="*/ 944880 h 1798320"/>
                  <a:gd name="connsiteX0" fmla="*/ 9921 w 2133361"/>
                  <a:gd name="connsiteY0" fmla="*/ 950401 h 1803841"/>
                  <a:gd name="connsiteX1" fmla="*/ 1071641 w 2133361"/>
                  <a:gd name="connsiteY1" fmla="*/ 5521 h 1803841"/>
                  <a:gd name="connsiteX2" fmla="*/ 2133361 w 2133361"/>
                  <a:gd name="connsiteY2" fmla="*/ 950401 h 1803841"/>
                  <a:gd name="connsiteX3" fmla="*/ 959881 w 2133361"/>
                  <a:gd name="connsiteY3" fmla="*/ 1803841 h 1803841"/>
                  <a:gd name="connsiteX4" fmla="*/ 9921 w 2133361"/>
                  <a:gd name="connsiteY4" fmla="*/ 950401 h 1803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361" h="1803841">
                    <a:moveTo>
                      <a:pt x="9921" y="950401"/>
                    </a:moveTo>
                    <a:cubicBezTo>
                      <a:pt x="-83212" y="396681"/>
                      <a:pt x="495429" y="-55439"/>
                      <a:pt x="1071641" y="5521"/>
                    </a:cubicBezTo>
                    <a:cubicBezTo>
                      <a:pt x="1647853" y="66481"/>
                      <a:pt x="1970801" y="448878"/>
                      <a:pt x="2133361" y="950401"/>
                    </a:cubicBezTo>
                    <a:cubicBezTo>
                      <a:pt x="2133361" y="1472244"/>
                      <a:pt x="1546253" y="1803841"/>
                      <a:pt x="959881" y="1803841"/>
                    </a:cubicBezTo>
                    <a:cubicBezTo>
                      <a:pt x="373509" y="1803841"/>
                      <a:pt x="103054" y="1504121"/>
                      <a:pt x="9921" y="950401"/>
                    </a:cubicBezTo>
                    <a:close/>
                  </a:path>
                </a:pathLst>
              </a:custGeom>
              <a:solidFill>
                <a:srgbClr val="E56913"/>
              </a:solidFill>
              <a:ln>
                <a:solidFill>
                  <a:srgbClr val="E468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715CF3BB-3657-409E-8110-126B388B0E41}"/>
                  </a:ext>
                </a:extLst>
              </p:cNvPr>
              <p:cNvSpPr/>
              <p:nvPr/>
            </p:nvSpPr>
            <p:spPr>
              <a:xfrm flipH="1">
                <a:off x="8020691" y="2145078"/>
                <a:ext cx="2133509" cy="1798320"/>
              </a:xfrm>
              <a:custGeom>
                <a:avLst/>
                <a:gdLst>
                  <a:gd name="connsiteX0" fmla="*/ 0 w 2123440"/>
                  <a:gd name="connsiteY0" fmla="*/ 944880 h 1889760"/>
                  <a:gd name="connsiteX1" fmla="*/ 1061720 w 2123440"/>
                  <a:gd name="connsiteY1" fmla="*/ 0 h 1889760"/>
                  <a:gd name="connsiteX2" fmla="*/ 2123440 w 2123440"/>
                  <a:gd name="connsiteY2" fmla="*/ 944880 h 1889760"/>
                  <a:gd name="connsiteX3" fmla="*/ 1061720 w 2123440"/>
                  <a:gd name="connsiteY3" fmla="*/ 1889760 h 1889760"/>
                  <a:gd name="connsiteX4" fmla="*/ 0 w 2123440"/>
                  <a:gd name="connsiteY4" fmla="*/ 944880 h 1889760"/>
                  <a:gd name="connsiteX0" fmla="*/ 0 w 2123440"/>
                  <a:gd name="connsiteY0" fmla="*/ 944880 h 1889760"/>
                  <a:gd name="connsiteX1" fmla="*/ 1061720 w 2123440"/>
                  <a:gd name="connsiteY1" fmla="*/ 0 h 1889760"/>
                  <a:gd name="connsiteX2" fmla="*/ 2123440 w 2123440"/>
                  <a:gd name="connsiteY2" fmla="*/ 944880 h 1889760"/>
                  <a:gd name="connsiteX3" fmla="*/ 1061720 w 2123440"/>
                  <a:gd name="connsiteY3" fmla="*/ 1889760 h 1889760"/>
                  <a:gd name="connsiteX4" fmla="*/ 0 w 2123440"/>
                  <a:gd name="connsiteY4" fmla="*/ 944880 h 1889760"/>
                  <a:gd name="connsiteX0" fmla="*/ 651 w 2124091"/>
                  <a:gd name="connsiteY0" fmla="*/ 944880 h 1798320"/>
                  <a:gd name="connsiteX1" fmla="*/ 1062371 w 2124091"/>
                  <a:gd name="connsiteY1" fmla="*/ 0 h 1798320"/>
                  <a:gd name="connsiteX2" fmla="*/ 2124091 w 2124091"/>
                  <a:gd name="connsiteY2" fmla="*/ 944880 h 1798320"/>
                  <a:gd name="connsiteX3" fmla="*/ 950611 w 2124091"/>
                  <a:gd name="connsiteY3" fmla="*/ 1798320 h 1798320"/>
                  <a:gd name="connsiteX4" fmla="*/ 651 w 2124091"/>
                  <a:gd name="connsiteY4" fmla="*/ 944880 h 1798320"/>
                  <a:gd name="connsiteX0" fmla="*/ 10069 w 2133509"/>
                  <a:gd name="connsiteY0" fmla="*/ 944880 h 1798320"/>
                  <a:gd name="connsiteX1" fmla="*/ 1071789 w 2133509"/>
                  <a:gd name="connsiteY1" fmla="*/ 0 h 1798320"/>
                  <a:gd name="connsiteX2" fmla="*/ 2133509 w 2133509"/>
                  <a:gd name="connsiteY2" fmla="*/ 944880 h 1798320"/>
                  <a:gd name="connsiteX3" fmla="*/ 960029 w 2133509"/>
                  <a:gd name="connsiteY3" fmla="*/ 1798320 h 1798320"/>
                  <a:gd name="connsiteX4" fmla="*/ 10069 w 2133509"/>
                  <a:gd name="connsiteY4" fmla="*/ 944880 h 179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509" h="1798320">
                    <a:moveTo>
                      <a:pt x="10069" y="944880"/>
                    </a:moveTo>
                    <a:cubicBezTo>
                      <a:pt x="-83064" y="391160"/>
                      <a:pt x="485417" y="0"/>
                      <a:pt x="1071789" y="0"/>
                    </a:cubicBezTo>
                    <a:cubicBezTo>
                      <a:pt x="1658161" y="0"/>
                      <a:pt x="1970949" y="443357"/>
                      <a:pt x="2133509" y="944880"/>
                    </a:cubicBezTo>
                    <a:cubicBezTo>
                      <a:pt x="2133509" y="1466723"/>
                      <a:pt x="1546401" y="1798320"/>
                      <a:pt x="960029" y="1798320"/>
                    </a:cubicBezTo>
                    <a:cubicBezTo>
                      <a:pt x="373657" y="1798320"/>
                      <a:pt x="103202" y="1498600"/>
                      <a:pt x="10069" y="944880"/>
                    </a:cubicBezTo>
                    <a:close/>
                  </a:path>
                </a:pathLst>
              </a:custGeom>
              <a:solidFill>
                <a:srgbClr val="E56913"/>
              </a:solidFill>
              <a:ln>
                <a:solidFill>
                  <a:srgbClr val="E468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A1716733-0338-4702-8569-1666ED71F0DA}"/>
                  </a:ext>
                </a:extLst>
              </p:cNvPr>
              <p:cNvSpPr/>
              <p:nvPr/>
            </p:nvSpPr>
            <p:spPr>
              <a:xfrm>
                <a:off x="8098892" y="2973118"/>
                <a:ext cx="1214299" cy="1023524"/>
              </a:xfrm>
              <a:custGeom>
                <a:avLst/>
                <a:gdLst>
                  <a:gd name="connsiteX0" fmla="*/ 0 w 2123440"/>
                  <a:gd name="connsiteY0" fmla="*/ 944880 h 1889760"/>
                  <a:gd name="connsiteX1" fmla="*/ 1061720 w 2123440"/>
                  <a:gd name="connsiteY1" fmla="*/ 0 h 1889760"/>
                  <a:gd name="connsiteX2" fmla="*/ 2123440 w 2123440"/>
                  <a:gd name="connsiteY2" fmla="*/ 944880 h 1889760"/>
                  <a:gd name="connsiteX3" fmla="*/ 1061720 w 2123440"/>
                  <a:gd name="connsiteY3" fmla="*/ 1889760 h 1889760"/>
                  <a:gd name="connsiteX4" fmla="*/ 0 w 2123440"/>
                  <a:gd name="connsiteY4" fmla="*/ 944880 h 1889760"/>
                  <a:gd name="connsiteX0" fmla="*/ 0 w 2123440"/>
                  <a:gd name="connsiteY0" fmla="*/ 944880 h 1889760"/>
                  <a:gd name="connsiteX1" fmla="*/ 1061720 w 2123440"/>
                  <a:gd name="connsiteY1" fmla="*/ 0 h 1889760"/>
                  <a:gd name="connsiteX2" fmla="*/ 2123440 w 2123440"/>
                  <a:gd name="connsiteY2" fmla="*/ 944880 h 1889760"/>
                  <a:gd name="connsiteX3" fmla="*/ 1061720 w 2123440"/>
                  <a:gd name="connsiteY3" fmla="*/ 1889760 h 1889760"/>
                  <a:gd name="connsiteX4" fmla="*/ 0 w 2123440"/>
                  <a:gd name="connsiteY4" fmla="*/ 944880 h 1889760"/>
                  <a:gd name="connsiteX0" fmla="*/ 651 w 2124091"/>
                  <a:gd name="connsiteY0" fmla="*/ 944880 h 1798320"/>
                  <a:gd name="connsiteX1" fmla="*/ 1062371 w 2124091"/>
                  <a:gd name="connsiteY1" fmla="*/ 0 h 1798320"/>
                  <a:gd name="connsiteX2" fmla="*/ 2124091 w 2124091"/>
                  <a:gd name="connsiteY2" fmla="*/ 944880 h 1798320"/>
                  <a:gd name="connsiteX3" fmla="*/ 950611 w 2124091"/>
                  <a:gd name="connsiteY3" fmla="*/ 1798320 h 1798320"/>
                  <a:gd name="connsiteX4" fmla="*/ 651 w 2124091"/>
                  <a:gd name="connsiteY4" fmla="*/ 944880 h 1798320"/>
                  <a:gd name="connsiteX0" fmla="*/ 10069 w 2133509"/>
                  <a:gd name="connsiteY0" fmla="*/ 944880 h 1798320"/>
                  <a:gd name="connsiteX1" fmla="*/ 1071789 w 2133509"/>
                  <a:gd name="connsiteY1" fmla="*/ 0 h 1798320"/>
                  <a:gd name="connsiteX2" fmla="*/ 2133509 w 2133509"/>
                  <a:gd name="connsiteY2" fmla="*/ 944880 h 1798320"/>
                  <a:gd name="connsiteX3" fmla="*/ 960029 w 2133509"/>
                  <a:gd name="connsiteY3" fmla="*/ 1798320 h 1798320"/>
                  <a:gd name="connsiteX4" fmla="*/ 10069 w 2133509"/>
                  <a:gd name="connsiteY4" fmla="*/ 944880 h 1798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3509" h="1798320">
                    <a:moveTo>
                      <a:pt x="10069" y="944880"/>
                    </a:moveTo>
                    <a:cubicBezTo>
                      <a:pt x="-83064" y="391160"/>
                      <a:pt x="485417" y="0"/>
                      <a:pt x="1071789" y="0"/>
                    </a:cubicBezTo>
                    <a:cubicBezTo>
                      <a:pt x="1658161" y="0"/>
                      <a:pt x="1970949" y="443357"/>
                      <a:pt x="2133509" y="944880"/>
                    </a:cubicBezTo>
                    <a:cubicBezTo>
                      <a:pt x="2133509" y="1466723"/>
                      <a:pt x="1546401" y="1798320"/>
                      <a:pt x="960029" y="1798320"/>
                    </a:cubicBezTo>
                    <a:cubicBezTo>
                      <a:pt x="373657" y="1798320"/>
                      <a:pt x="103202" y="1498600"/>
                      <a:pt x="10069" y="944880"/>
                    </a:cubicBezTo>
                    <a:close/>
                  </a:path>
                </a:pathLst>
              </a:custGeom>
              <a:solidFill>
                <a:srgbClr val="E56913"/>
              </a:solidFill>
              <a:ln>
                <a:solidFill>
                  <a:srgbClr val="E468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9A67FC-008E-4137-BA31-080FEBB1AF2F}"/>
                </a:ext>
              </a:extLst>
            </p:cNvPr>
            <p:cNvSpPr/>
            <p:nvPr/>
          </p:nvSpPr>
          <p:spPr>
            <a:xfrm>
              <a:off x="8696296" y="1205545"/>
              <a:ext cx="477108" cy="1691141"/>
            </a:xfrm>
            <a:custGeom>
              <a:avLst/>
              <a:gdLst>
                <a:gd name="connsiteX0" fmla="*/ 244504 w 477108"/>
                <a:gd name="connsiteY0" fmla="*/ 1557975 h 1691141"/>
                <a:gd name="connsiteX1" fmla="*/ 346104 w 477108"/>
                <a:gd name="connsiteY1" fmla="*/ 1019495 h 1691141"/>
                <a:gd name="connsiteX2" fmla="*/ 335944 w 477108"/>
                <a:gd name="connsiteY2" fmla="*/ 338775 h 1691141"/>
                <a:gd name="connsiteX3" fmla="*/ 132744 w 477108"/>
                <a:gd name="connsiteY3" fmla="*/ 64455 h 1691141"/>
                <a:gd name="connsiteX4" fmla="*/ 61624 w 477108"/>
                <a:gd name="connsiteY4" fmla="*/ 247335 h 1691141"/>
                <a:gd name="connsiteX5" fmla="*/ 31144 w 477108"/>
                <a:gd name="connsiteY5" fmla="*/ 247335 h 1691141"/>
                <a:gd name="connsiteX6" fmla="*/ 664 w 477108"/>
                <a:gd name="connsiteY6" fmla="*/ 105095 h 1691141"/>
                <a:gd name="connsiteX7" fmla="*/ 61624 w 477108"/>
                <a:gd name="connsiteY7" fmla="*/ 13655 h 1691141"/>
                <a:gd name="connsiteX8" fmla="*/ 163224 w 477108"/>
                <a:gd name="connsiteY8" fmla="*/ 3495 h 1691141"/>
                <a:gd name="connsiteX9" fmla="*/ 254664 w 477108"/>
                <a:gd name="connsiteY9" fmla="*/ 44135 h 1691141"/>
                <a:gd name="connsiteX10" fmla="*/ 335944 w 477108"/>
                <a:gd name="connsiteY10" fmla="*/ 176215 h 1691141"/>
                <a:gd name="connsiteX11" fmla="*/ 447704 w 477108"/>
                <a:gd name="connsiteY11" fmla="*/ 541975 h 1691141"/>
                <a:gd name="connsiteX12" fmla="*/ 468024 w 477108"/>
                <a:gd name="connsiteY12" fmla="*/ 1436055 h 1691141"/>
                <a:gd name="connsiteX13" fmla="*/ 468024 w 477108"/>
                <a:gd name="connsiteY13" fmla="*/ 1629095 h 1691141"/>
                <a:gd name="connsiteX14" fmla="*/ 356264 w 477108"/>
                <a:gd name="connsiteY14" fmla="*/ 1690055 h 1691141"/>
                <a:gd name="connsiteX15" fmla="*/ 224184 w 477108"/>
                <a:gd name="connsiteY15" fmla="*/ 1669735 h 1691141"/>
                <a:gd name="connsiteX16" fmla="*/ 224184 w 477108"/>
                <a:gd name="connsiteY16" fmla="*/ 1618935 h 169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7108" h="1691141">
                  <a:moveTo>
                    <a:pt x="244504" y="1557975"/>
                  </a:moveTo>
                  <a:cubicBezTo>
                    <a:pt x="287684" y="1390335"/>
                    <a:pt x="330864" y="1222695"/>
                    <a:pt x="346104" y="1019495"/>
                  </a:cubicBezTo>
                  <a:cubicBezTo>
                    <a:pt x="361344" y="816295"/>
                    <a:pt x="371504" y="497948"/>
                    <a:pt x="335944" y="338775"/>
                  </a:cubicBezTo>
                  <a:cubicBezTo>
                    <a:pt x="300384" y="179602"/>
                    <a:pt x="178464" y="79695"/>
                    <a:pt x="132744" y="64455"/>
                  </a:cubicBezTo>
                  <a:cubicBezTo>
                    <a:pt x="87024" y="49215"/>
                    <a:pt x="61624" y="247335"/>
                    <a:pt x="61624" y="247335"/>
                  </a:cubicBezTo>
                  <a:cubicBezTo>
                    <a:pt x="44691" y="277815"/>
                    <a:pt x="41304" y="271042"/>
                    <a:pt x="31144" y="247335"/>
                  </a:cubicBezTo>
                  <a:cubicBezTo>
                    <a:pt x="20984" y="223628"/>
                    <a:pt x="-4416" y="144042"/>
                    <a:pt x="664" y="105095"/>
                  </a:cubicBezTo>
                  <a:cubicBezTo>
                    <a:pt x="5744" y="66148"/>
                    <a:pt x="34531" y="30588"/>
                    <a:pt x="61624" y="13655"/>
                  </a:cubicBezTo>
                  <a:cubicBezTo>
                    <a:pt x="88717" y="-3278"/>
                    <a:pt x="131051" y="-1585"/>
                    <a:pt x="163224" y="3495"/>
                  </a:cubicBezTo>
                  <a:cubicBezTo>
                    <a:pt x="195397" y="8575"/>
                    <a:pt x="225877" y="15348"/>
                    <a:pt x="254664" y="44135"/>
                  </a:cubicBezTo>
                  <a:cubicBezTo>
                    <a:pt x="283451" y="72922"/>
                    <a:pt x="303771" y="93242"/>
                    <a:pt x="335944" y="176215"/>
                  </a:cubicBezTo>
                  <a:cubicBezTo>
                    <a:pt x="368117" y="259188"/>
                    <a:pt x="425691" y="332002"/>
                    <a:pt x="447704" y="541975"/>
                  </a:cubicBezTo>
                  <a:cubicBezTo>
                    <a:pt x="469717" y="751948"/>
                    <a:pt x="464637" y="1254868"/>
                    <a:pt x="468024" y="1436055"/>
                  </a:cubicBezTo>
                  <a:cubicBezTo>
                    <a:pt x="471411" y="1617242"/>
                    <a:pt x="486651" y="1586762"/>
                    <a:pt x="468024" y="1629095"/>
                  </a:cubicBezTo>
                  <a:cubicBezTo>
                    <a:pt x="449397" y="1671428"/>
                    <a:pt x="396904" y="1683282"/>
                    <a:pt x="356264" y="1690055"/>
                  </a:cubicBezTo>
                  <a:cubicBezTo>
                    <a:pt x="315624" y="1696828"/>
                    <a:pt x="224184" y="1669735"/>
                    <a:pt x="224184" y="1669735"/>
                  </a:cubicBezTo>
                  <a:cubicBezTo>
                    <a:pt x="202171" y="1657882"/>
                    <a:pt x="213177" y="1638408"/>
                    <a:pt x="224184" y="1618935"/>
                  </a:cubicBezTo>
                </a:path>
              </a:pathLst>
            </a:custGeom>
            <a:solidFill>
              <a:srgbClr val="69324C"/>
            </a:solidFill>
            <a:ln>
              <a:solidFill>
                <a:srgbClr val="693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Moon 9">
              <a:extLst>
                <a:ext uri="{FF2B5EF4-FFF2-40B4-BE49-F238E27FC236}">
                  <a16:creationId xmlns:a16="http://schemas.microsoft.com/office/drawing/2014/main" id="{FA38A38D-8898-4938-BF35-CE9BA41D2D5B}"/>
                </a:ext>
              </a:extLst>
            </p:cNvPr>
            <p:cNvSpPr/>
            <p:nvPr/>
          </p:nvSpPr>
          <p:spPr>
            <a:xfrm>
              <a:off x="7590339" y="3026713"/>
              <a:ext cx="457200" cy="1691141"/>
            </a:xfrm>
            <a:prstGeom prst="moon">
              <a:avLst/>
            </a:prstGeom>
            <a:solidFill>
              <a:srgbClr val="FAB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D26B4DF8-3622-4272-80A9-D6EEFE1C8F2F}"/>
                </a:ext>
              </a:extLst>
            </p:cNvPr>
            <p:cNvSpPr/>
            <p:nvPr/>
          </p:nvSpPr>
          <p:spPr>
            <a:xfrm>
              <a:off x="7902421" y="2888090"/>
              <a:ext cx="627195" cy="1927749"/>
            </a:xfrm>
            <a:custGeom>
              <a:avLst/>
              <a:gdLst>
                <a:gd name="connsiteX0" fmla="*/ 759086 w 759086"/>
                <a:gd name="connsiteY0" fmla="*/ 1691141 h 1691141"/>
                <a:gd name="connsiteX1" fmla="*/ 0 w 759086"/>
                <a:gd name="connsiteY1" fmla="*/ 845570 h 1691141"/>
                <a:gd name="connsiteX2" fmla="*/ 759086 w 759086"/>
                <a:gd name="connsiteY2" fmla="*/ -1 h 1691141"/>
                <a:gd name="connsiteX3" fmla="*/ 379543 w 759086"/>
                <a:gd name="connsiteY3" fmla="*/ 845570 h 1691141"/>
                <a:gd name="connsiteX4" fmla="*/ 759086 w 759086"/>
                <a:gd name="connsiteY4" fmla="*/ 1691141 h 1691141"/>
                <a:gd name="connsiteX0" fmla="*/ 760288 w 760288"/>
                <a:gd name="connsiteY0" fmla="*/ 1731782 h 1731782"/>
                <a:gd name="connsiteX1" fmla="*/ 1202 w 760288"/>
                <a:gd name="connsiteY1" fmla="*/ 886211 h 1731782"/>
                <a:gd name="connsiteX2" fmla="*/ 638368 w 760288"/>
                <a:gd name="connsiteY2" fmla="*/ 0 h 1731782"/>
                <a:gd name="connsiteX3" fmla="*/ 380745 w 760288"/>
                <a:gd name="connsiteY3" fmla="*/ 886211 h 1731782"/>
                <a:gd name="connsiteX4" fmla="*/ 760288 w 760288"/>
                <a:gd name="connsiteY4" fmla="*/ 1731782 h 1731782"/>
                <a:gd name="connsiteX0" fmla="*/ 536974 w 638574"/>
                <a:gd name="connsiteY0" fmla="*/ 1701302 h 1701302"/>
                <a:gd name="connsiteX1" fmla="*/ 1408 w 638574"/>
                <a:gd name="connsiteY1" fmla="*/ 886211 h 1701302"/>
                <a:gd name="connsiteX2" fmla="*/ 638574 w 638574"/>
                <a:gd name="connsiteY2" fmla="*/ 0 h 1701302"/>
                <a:gd name="connsiteX3" fmla="*/ 380951 w 638574"/>
                <a:gd name="connsiteY3" fmla="*/ 886211 h 1701302"/>
                <a:gd name="connsiteX4" fmla="*/ 536974 w 638574"/>
                <a:gd name="connsiteY4" fmla="*/ 1701302 h 1701302"/>
                <a:gd name="connsiteX0" fmla="*/ 535939 w 535939"/>
                <a:gd name="connsiteY0" fmla="*/ 1762262 h 1762262"/>
                <a:gd name="connsiteX1" fmla="*/ 373 w 535939"/>
                <a:gd name="connsiteY1" fmla="*/ 947171 h 1762262"/>
                <a:gd name="connsiteX2" fmla="*/ 495299 w 535939"/>
                <a:gd name="connsiteY2" fmla="*/ 0 h 1762262"/>
                <a:gd name="connsiteX3" fmla="*/ 379916 w 535939"/>
                <a:gd name="connsiteY3" fmla="*/ 947171 h 1762262"/>
                <a:gd name="connsiteX4" fmla="*/ 535939 w 535939"/>
                <a:gd name="connsiteY4" fmla="*/ 1762262 h 1762262"/>
                <a:gd name="connsiteX0" fmla="*/ 535939 w 535939"/>
                <a:gd name="connsiteY0" fmla="*/ 1762262 h 1762262"/>
                <a:gd name="connsiteX1" fmla="*/ 373 w 535939"/>
                <a:gd name="connsiteY1" fmla="*/ 947171 h 1762262"/>
                <a:gd name="connsiteX2" fmla="*/ 495299 w 535939"/>
                <a:gd name="connsiteY2" fmla="*/ 0 h 1762262"/>
                <a:gd name="connsiteX3" fmla="*/ 288476 w 535939"/>
                <a:gd name="connsiteY3" fmla="*/ 926851 h 1762262"/>
                <a:gd name="connsiteX4" fmla="*/ 535939 w 535939"/>
                <a:gd name="connsiteY4" fmla="*/ 1762262 h 1762262"/>
                <a:gd name="connsiteX0" fmla="*/ 627195 w 627195"/>
                <a:gd name="connsiteY0" fmla="*/ 1762262 h 1762262"/>
                <a:gd name="connsiteX1" fmla="*/ 189 w 627195"/>
                <a:gd name="connsiteY1" fmla="*/ 947171 h 1762262"/>
                <a:gd name="connsiteX2" fmla="*/ 586555 w 627195"/>
                <a:gd name="connsiteY2" fmla="*/ 0 h 1762262"/>
                <a:gd name="connsiteX3" fmla="*/ 379732 w 627195"/>
                <a:gd name="connsiteY3" fmla="*/ 926851 h 1762262"/>
                <a:gd name="connsiteX4" fmla="*/ 627195 w 627195"/>
                <a:gd name="connsiteY4" fmla="*/ 1762262 h 17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95" h="1762262">
                  <a:moveTo>
                    <a:pt x="627195" y="1762262"/>
                  </a:moveTo>
                  <a:cubicBezTo>
                    <a:pt x="207963" y="1762262"/>
                    <a:pt x="6962" y="1240881"/>
                    <a:pt x="189" y="947171"/>
                  </a:cubicBezTo>
                  <a:cubicBezTo>
                    <a:pt x="-6584" y="653461"/>
                    <a:pt x="167323" y="0"/>
                    <a:pt x="586555" y="0"/>
                  </a:cubicBezTo>
                  <a:cubicBezTo>
                    <a:pt x="347627" y="199612"/>
                    <a:pt x="372959" y="633141"/>
                    <a:pt x="379732" y="926851"/>
                  </a:cubicBezTo>
                  <a:cubicBezTo>
                    <a:pt x="386505" y="1220561"/>
                    <a:pt x="388267" y="1562650"/>
                    <a:pt x="627195" y="1762262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049A7C-E4D3-4B6D-A742-C2FCCC967C96}"/>
                </a:ext>
              </a:extLst>
            </p:cNvPr>
            <p:cNvSpPr/>
            <p:nvPr/>
          </p:nvSpPr>
          <p:spPr>
            <a:xfrm>
              <a:off x="8359621" y="2928732"/>
              <a:ext cx="632018" cy="1887107"/>
            </a:xfrm>
            <a:custGeom>
              <a:avLst/>
              <a:gdLst>
                <a:gd name="connsiteX0" fmla="*/ 407861 w 611061"/>
                <a:gd name="connsiteY0" fmla="*/ 3137 h 1463991"/>
                <a:gd name="connsiteX1" fmla="*/ 174181 w 611061"/>
                <a:gd name="connsiteY1" fmla="*/ 114897 h 1463991"/>
                <a:gd name="connsiteX2" fmla="*/ 1461 w 611061"/>
                <a:gd name="connsiteY2" fmla="*/ 551777 h 1463991"/>
                <a:gd name="connsiteX3" fmla="*/ 103061 w 611061"/>
                <a:gd name="connsiteY3" fmla="*/ 1029297 h 1463991"/>
                <a:gd name="connsiteX4" fmla="*/ 306261 w 611061"/>
                <a:gd name="connsiteY4" fmla="*/ 1405217 h 1463991"/>
                <a:gd name="connsiteX5" fmla="*/ 560261 w 611061"/>
                <a:gd name="connsiteY5" fmla="*/ 1445857 h 1463991"/>
                <a:gd name="connsiteX6" fmla="*/ 539941 w 611061"/>
                <a:gd name="connsiteY6" fmla="*/ 1232497 h 1463991"/>
                <a:gd name="connsiteX7" fmla="*/ 560261 w 611061"/>
                <a:gd name="connsiteY7" fmla="*/ 826097 h 1463991"/>
                <a:gd name="connsiteX8" fmla="*/ 611061 w 611061"/>
                <a:gd name="connsiteY8" fmla="*/ 379057 h 1463991"/>
                <a:gd name="connsiteX9" fmla="*/ 560261 w 611061"/>
                <a:gd name="connsiteY9" fmla="*/ 64097 h 1463991"/>
                <a:gd name="connsiteX10" fmla="*/ 407861 w 611061"/>
                <a:gd name="connsiteY10" fmla="*/ 3137 h 146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1061" h="1463991">
                  <a:moveTo>
                    <a:pt x="407861" y="3137"/>
                  </a:moveTo>
                  <a:cubicBezTo>
                    <a:pt x="343514" y="11604"/>
                    <a:pt x="241914" y="23457"/>
                    <a:pt x="174181" y="114897"/>
                  </a:cubicBezTo>
                  <a:cubicBezTo>
                    <a:pt x="106448" y="206337"/>
                    <a:pt x="13314" y="399377"/>
                    <a:pt x="1461" y="551777"/>
                  </a:cubicBezTo>
                  <a:cubicBezTo>
                    <a:pt x="-10392" y="704177"/>
                    <a:pt x="52261" y="887057"/>
                    <a:pt x="103061" y="1029297"/>
                  </a:cubicBezTo>
                  <a:cubicBezTo>
                    <a:pt x="153861" y="1171537"/>
                    <a:pt x="230061" y="1335790"/>
                    <a:pt x="306261" y="1405217"/>
                  </a:cubicBezTo>
                  <a:cubicBezTo>
                    <a:pt x="382461" y="1474644"/>
                    <a:pt x="521314" y="1474644"/>
                    <a:pt x="560261" y="1445857"/>
                  </a:cubicBezTo>
                  <a:cubicBezTo>
                    <a:pt x="599208" y="1417070"/>
                    <a:pt x="539941" y="1335790"/>
                    <a:pt x="539941" y="1232497"/>
                  </a:cubicBezTo>
                  <a:cubicBezTo>
                    <a:pt x="539941" y="1129204"/>
                    <a:pt x="548408" y="968337"/>
                    <a:pt x="560261" y="826097"/>
                  </a:cubicBezTo>
                  <a:cubicBezTo>
                    <a:pt x="572114" y="683857"/>
                    <a:pt x="611061" y="506057"/>
                    <a:pt x="611061" y="379057"/>
                  </a:cubicBezTo>
                  <a:cubicBezTo>
                    <a:pt x="611061" y="252057"/>
                    <a:pt x="595821" y="128444"/>
                    <a:pt x="560261" y="64097"/>
                  </a:cubicBezTo>
                  <a:cubicBezTo>
                    <a:pt x="524701" y="-250"/>
                    <a:pt x="472208" y="-5330"/>
                    <a:pt x="407861" y="3137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29952F-4596-4E61-B60D-265136ADB573}"/>
                </a:ext>
              </a:extLst>
            </p:cNvPr>
            <p:cNvSpPr/>
            <p:nvPr/>
          </p:nvSpPr>
          <p:spPr>
            <a:xfrm flipH="1">
              <a:off x="9137653" y="2908410"/>
              <a:ext cx="632018" cy="1887107"/>
            </a:xfrm>
            <a:custGeom>
              <a:avLst/>
              <a:gdLst>
                <a:gd name="connsiteX0" fmla="*/ 407861 w 611061"/>
                <a:gd name="connsiteY0" fmla="*/ 3137 h 1463991"/>
                <a:gd name="connsiteX1" fmla="*/ 174181 w 611061"/>
                <a:gd name="connsiteY1" fmla="*/ 114897 h 1463991"/>
                <a:gd name="connsiteX2" fmla="*/ 1461 w 611061"/>
                <a:gd name="connsiteY2" fmla="*/ 551777 h 1463991"/>
                <a:gd name="connsiteX3" fmla="*/ 103061 w 611061"/>
                <a:gd name="connsiteY3" fmla="*/ 1029297 h 1463991"/>
                <a:gd name="connsiteX4" fmla="*/ 306261 w 611061"/>
                <a:gd name="connsiteY4" fmla="*/ 1405217 h 1463991"/>
                <a:gd name="connsiteX5" fmla="*/ 560261 w 611061"/>
                <a:gd name="connsiteY5" fmla="*/ 1445857 h 1463991"/>
                <a:gd name="connsiteX6" fmla="*/ 539941 w 611061"/>
                <a:gd name="connsiteY6" fmla="*/ 1232497 h 1463991"/>
                <a:gd name="connsiteX7" fmla="*/ 560261 w 611061"/>
                <a:gd name="connsiteY7" fmla="*/ 826097 h 1463991"/>
                <a:gd name="connsiteX8" fmla="*/ 611061 w 611061"/>
                <a:gd name="connsiteY8" fmla="*/ 379057 h 1463991"/>
                <a:gd name="connsiteX9" fmla="*/ 560261 w 611061"/>
                <a:gd name="connsiteY9" fmla="*/ 64097 h 1463991"/>
                <a:gd name="connsiteX10" fmla="*/ 407861 w 611061"/>
                <a:gd name="connsiteY10" fmla="*/ 3137 h 146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1061" h="1463991">
                  <a:moveTo>
                    <a:pt x="407861" y="3137"/>
                  </a:moveTo>
                  <a:cubicBezTo>
                    <a:pt x="343514" y="11604"/>
                    <a:pt x="241914" y="23457"/>
                    <a:pt x="174181" y="114897"/>
                  </a:cubicBezTo>
                  <a:cubicBezTo>
                    <a:pt x="106448" y="206337"/>
                    <a:pt x="13314" y="399377"/>
                    <a:pt x="1461" y="551777"/>
                  </a:cubicBezTo>
                  <a:cubicBezTo>
                    <a:pt x="-10392" y="704177"/>
                    <a:pt x="52261" y="887057"/>
                    <a:pt x="103061" y="1029297"/>
                  </a:cubicBezTo>
                  <a:cubicBezTo>
                    <a:pt x="153861" y="1171537"/>
                    <a:pt x="230061" y="1335790"/>
                    <a:pt x="306261" y="1405217"/>
                  </a:cubicBezTo>
                  <a:cubicBezTo>
                    <a:pt x="382461" y="1474644"/>
                    <a:pt x="521314" y="1474644"/>
                    <a:pt x="560261" y="1445857"/>
                  </a:cubicBezTo>
                  <a:cubicBezTo>
                    <a:pt x="599208" y="1417070"/>
                    <a:pt x="539941" y="1335790"/>
                    <a:pt x="539941" y="1232497"/>
                  </a:cubicBezTo>
                  <a:cubicBezTo>
                    <a:pt x="539941" y="1129204"/>
                    <a:pt x="548408" y="968337"/>
                    <a:pt x="560261" y="826097"/>
                  </a:cubicBezTo>
                  <a:cubicBezTo>
                    <a:pt x="572114" y="683857"/>
                    <a:pt x="611061" y="506057"/>
                    <a:pt x="611061" y="379057"/>
                  </a:cubicBezTo>
                  <a:cubicBezTo>
                    <a:pt x="611061" y="252057"/>
                    <a:pt x="595821" y="128444"/>
                    <a:pt x="560261" y="64097"/>
                  </a:cubicBezTo>
                  <a:cubicBezTo>
                    <a:pt x="524701" y="-250"/>
                    <a:pt x="472208" y="-5330"/>
                    <a:pt x="407861" y="3137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Moon 10">
              <a:extLst>
                <a:ext uri="{FF2B5EF4-FFF2-40B4-BE49-F238E27FC236}">
                  <a16:creationId xmlns:a16="http://schemas.microsoft.com/office/drawing/2014/main" id="{66606212-1A91-4C7D-87E3-A6373A131DA8}"/>
                </a:ext>
              </a:extLst>
            </p:cNvPr>
            <p:cNvSpPr/>
            <p:nvPr/>
          </p:nvSpPr>
          <p:spPr>
            <a:xfrm flipH="1">
              <a:off x="9620748" y="2888088"/>
              <a:ext cx="627195" cy="1927749"/>
            </a:xfrm>
            <a:custGeom>
              <a:avLst/>
              <a:gdLst>
                <a:gd name="connsiteX0" fmla="*/ 759086 w 759086"/>
                <a:gd name="connsiteY0" fmla="*/ 1691141 h 1691141"/>
                <a:gd name="connsiteX1" fmla="*/ 0 w 759086"/>
                <a:gd name="connsiteY1" fmla="*/ 845570 h 1691141"/>
                <a:gd name="connsiteX2" fmla="*/ 759086 w 759086"/>
                <a:gd name="connsiteY2" fmla="*/ -1 h 1691141"/>
                <a:gd name="connsiteX3" fmla="*/ 379543 w 759086"/>
                <a:gd name="connsiteY3" fmla="*/ 845570 h 1691141"/>
                <a:gd name="connsiteX4" fmla="*/ 759086 w 759086"/>
                <a:gd name="connsiteY4" fmla="*/ 1691141 h 1691141"/>
                <a:gd name="connsiteX0" fmla="*/ 760288 w 760288"/>
                <a:gd name="connsiteY0" fmla="*/ 1731782 h 1731782"/>
                <a:gd name="connsiteX1" fmla="*/ 1202 w 760288"/>
                <a:gd name="connsiteY1" fmla="*/ 886211 h 1731782"/>
                <a:gd name="connsiteX2" fmla="*/ 638368 w 760288"/>
                <a:gd name="connsiteY2" fmla="*/ 0 h 1731782"/>
                <a:gd name="connsiteX3" fmla="*/ 380745 w 760288"/>
                <a:gd name="connsiteY3" fmla="*/ 886211 h 1731782"/>
                <a:gd name="connsiteX4" fmla="*/ 760288 w 760288"/>
                <a:gd name="connsiteY4" fmla="*/ 1731782 h 1731782"/>
                <a:gd name="connsiteX0" fmla="*/ 536974 w 638574"/>
                <a:gd name="connsiteY0" fmla="*/ 1701302 h 1701302"/>
                <a:gd name="connsiteX1" fmla="*/ 1408 w 638574"/>
                <a:gd name="connsiteY1" fmla="*/ 886211 h 1701302"/>
                <a:gd name="connsiteX2" fmla="*/ 638574 w 638574"/>
                <a:gd name="connsiteY2" fmla="*/ 0 h 1701302"/>
                <a:gd name="connsiteX3" fmla="*/ 380951 w 638574"/>
                <a:gd name="connsiteY3" fmla="*/ 886211 h 1701302"/>
                <a:gd name="connsiteX4" fmla="*/ 536974 w 638574"/>
                <a:gd name="connsiteY4" fmla="*/ 1701302 h 1701302"/>
                <a:gd name="connsiteX0" fmla="*/ 535939 w 535939"/>
                <a:gd name="connsiteY0" fmla="*/ 1762262 h 1762262"/>
                <a:gd name="connsiteX1" fmla="*/ 373 w 535939"/>
                <a:gd name="connsiteY1" fmla="*/ 947171 h 1762262"/>
                <a:gd name="connsiteX2" fmla="*/ 495299 w 535939"/>
                <a:gd name="connsiteY2" fmla="*/ 0 h 1762262"/>
                <a:gd name="connsiteX3" fmla="*/ 379916 w 535939"/>
                <a:gd name="connsiteY3" fmla="*/ 947171 h 1762262"/>
                <a:gd name="connsiteX4" fmla="*/ 535939 w 535939"/>
                <a:gd name="connsiteY4" fmla="*/ 1762262 h 1762262"/>
                <a:gd name="connsiteX0" fmla="*/ 535939 w 535939"/>
                <a:gd name="connsiteY0" fmla="*/ 1762262 h 1762262"/>
                <a:gd name="connsiteX1" fmla="*/ 373 w 535939"/>
                <a:gd name="connsiteY1" fmla="*/ 947171 h 1762262"/>
                <a:gd name="connsiteX2" fmla="*/ 495299 w 535939"/>
                <a:gd name="connsiteY2" fmla="*/ 0 h 1762262"/>
                <a:gd name="connsiteX3" fmla="*/ 288476 w 535939"/>
                <a:gd name="connsiteY3" fmla="*/ 926851 h 1762262"/>
                <a:gd name="connsiteX4" fmla="*/ 535939 w 535939"/>
                <a:gd name="connsiteY4" fmla="*/ 1762262 h 1762262"/>
                <a:gd name="connsiteX0" fmla="*/ 627195 w 627195"/>
                <a:gd name="connsiteY0" fmla="*/ 1762262 h 1762262"/>
                <a:gd name="connsiteX1" fmla="*/ 189 w 627195"/>
                <a:gd name="connsiteY1" fmla="*/ 947171 h 1762262"/>
                <a:gd name="connsiteX2" fmla="*/ 586555 w 627195"/>
                <a:gd name="connsiteY2" fmla="*/ 0 h 1762262"/>
                <a:gd name="connsiteX3" fmla="*/ 379732 w 627195"/>
                <a:gd name="connsiteY3" fmla="*/ 926851 h 1762262"/>
                <a:gd name="connsiteX4" fmla="*/ 627195 w 627195"/>
                <a:gd name="connsiteY4" fmla="*/ 1762262 h 17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195" h="1762262">
                  <a:moveTo>
                    <a:pt x="627195" y="1762262"/>
                  </a:moveTo>
                  <a:cubicBezTo>
                    <a:pt x="207963" y="1762262"/>
                    <a:pt x="6962" y="1240881"/>
                    <a:pt x="189" y="947171"/>
                  </a:cubicBezTo>
                  <a:cubicBezTo>
                    <a:pt x="-6584" y="653461"/>
                    <a:pt x="167323" y="0"/>
                    <a:pt x="586555" y="0"/>
                  </a:cubicBezTo>
                  <a:cubicBezTo>
                    <a:pt x="347627" y="199612"/>
                    <a:pt x="372959" y="633141"/>
                    <a:pt x="379732" y="926851"/>
                  </a:cubicBezTo>
                  <a:cubicBezTo>
                    <a:pt x="386505" y="1220561"/>
                    <a:pt x="388267" y="1562650"/>
                    <a:pt x="627195" y="1762262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3F22D79B-38F1-4CBB-96E6-ECDFD1F12157}"/>
                </a:ext>
              </a:extLst>
            </p:cNvPr>
            <p:cNvSpPr/>
            <p:nvPr/>
          </p:nvSpPr>
          <p:spPr>
            <a:xfrm flipH="1">
              <a:off x="10126240" y="3026714"/>
              <a:ext cx="457200" cy="1691141"/>
            </a:xfrm>
            <a:prstGeom prst="moon">
              <a:avLst/>
            </a:prstGeom>
            <a:solidFill>
              <a:srgbClr val="FAB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5053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523A2A9-A8AF-46A2-B4B4-A3479372CA05}"/>
              </a:ext>
            </a:extLst>
          </p:cNvPr>
          <p:cNvSpPr/>
          <p:nvPr/>
        </p:nvSpPr>
        <p:spPr>
          <a:xfrm flipH="1">
            <a:off x="4853651" y="0"/>
            <a:ext cx="7338349" cy="6858000"/>
          </a:xfrm>
          <a:custGeom>
            <a:avLst/>
            <a:gdLst>
              <a:gd name="connsiteX0" fmla="*/ 0 w 8121544"/>
              <a:gd name="connsiteY0" fmla="*/ 0 h 6858000"/>
              <a:gd name="connsiteX1" fmla="*/ 5293934 w 8121544"/>
              <a:gd name="connsiteY1" fmla="*/ 0 h 6858000"/>
              <a:gd name="connsiteX2" fmla="*/ 5279711 w 8121544"/>
              <a:gd name="connsiteY2" fmla="*/ 151772 h 6858000"/>
              <a:gd name="connsiteX3" fmla="*/ 5323667 w 8121544"/>
              <a:gd name="connsiteY3" fmla="*/ 708966 h 6858000"/>
              <a:gd name="connsiteX4" fmla="*/ 5504750 w 8121544"/>
              <a:gd name="connsiteY4" fmla="*/ 1265149 h 6858000"/>
              <a:gd name="connsiteX5" fmla="*/ 5970392 w 8121544"/>
              <a:gd name="connsiteY5" fmla="*/ 1873069 h 6858000"/>
              <a:gd name="connsiteX6" fmla="*/ 6384295 w 8121544"/>
              <a:gd name="connsiteY6" fmla="*/ 2235234 h 6858000"/>
              <a:gd name="connsiteX7" fmla="*/ 6785264 w 8121544"/>
              <a:gd name="connsiteY7" fmla="*/ 2597400 h 6858000"/>
              <a:gd name="connsiteX8" fmla="*/ 7121560 w 8121544"/>
              <a:gd name="connsiteY8" fmla="*/ 2985435 h 6858000"/>
              <a:gd name="connsiteX9" fmla="*/ 7289709 w 8121544"/>
              <a:gd name="connsiteY9" fmla="*/ 3464011 h 6858000"/>
              <a:gd name="connsiteX10" fmla="*/ 7237971 w 8121544"/>
              <a:gd name="connsiteY10" fmla="*/ 4162473 h 6858000"/>
              <a:gd name="connsiteX11" fmla="*/ 7018085 w 8121544"/>
              <a:gd name="connsiteY11" fmla="*/ 4977345 h 6858000"/>
              <a:gd name="connsiteX12" fmla="*/ 6914609 w 8121544"/>
              <a:gd name="connsiteY12" fmla="*/ 5843956 h 6858000"/>
              <a:gd name="connsiteX13" fmla="*/ 7199168 w 8121544"/>
              <a:gd name="connsiteY13" fmla="*/ 6516548 h 6858000"/>
              <a:gd name="connsiteX14" fmla="*/ 7975236 w 8121544"/>
              <a:gd name="connsiteY14" fmla="*/ 6801107 h 6858000"/>
              <a:gd name="connsiteX15" fmla="*/ 8112868 w 8121544"/>
              <a:gd name="connsiteY15" fmla="*/ 6832331 h 6858000"/>
              <a:gd name="connsiteX16" fmla="*/ 8121544 w 8121544"/>
              <a:gd name="connsiteY16" fmla="*/ 6833333 h 6858000"/>
              <a:gd name="connsiteX17" fmla="*/ 8121544 w 8121544"/>
              <a:gd name="connsiteY17" fmla="*/ 6858000 h 6858000"/>
              <a:gd name="connsiteX18" fmla="*/ 0 w 81215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21544" h="6858000">
                <a:moveTo>
                  <a:pt x="0" y="0"/>
                </a:moveTo>
                <a:lnTo>
                  <a:pt x="5293934" y="0"/>
                </a:lnTo>
                <a:lnTo>
                  <a:pt x="5279711" y="151772"/>
                </a:lnTo>
                <a:cubicBezTo>
                  <a:pt x="5273143" y="347205"/>
                  <a:pt x="5297799" y="545668"/>
                  <a:pt x="5323667" y="708966"/>
                </a:cubicBezTo>
                <a:cubicBezTo>
                  <a:pt x="5358160" y="926697"/>
                  <a:pt x="5396963" y="1071132"/>
                  <a:pt x="5504750" y="1265149"/>
                </a:cubicBezTo>
                <a:cubicBezTo>
                  <a:pt x="5612538" y="1459165"/>
                  <a:pt x="5823800" y="1711389"/>
                  <a:pt x="5970392" y="1873069"/>
                </a:cubicBezTo>
                <a:cubicBezTo>
                  <a:pt x="6116983" y="2034750"/>
                  <a:pt x="6248483" y="2114512"/>
                  <a:pt x="6384295" y="2235234"/>
                </a:cubicBezTo>
                <a:cubicBezTo>
                  <a:pt x="6520108" y="2355958"/>
                  <a:pt x="6662386" y="2472367"/>
                  <a:pt x="6785264" y="2597400"/>
                </a:cubicBezTo>
                <a:cubicBezTo>
                  <a:pt x="6908142" y="2722433"/>
                  <a:pt x="7037487" y="2841000"/>
                  <a:pt x="7121560" y="2985435"/>
                </a:cubicBezTo>
                <a:cubicBezTo>
                  <a:pt x="7205635" y="3129869"/>
                  <a:pt x="7270307" y="3267838"/>
                  <a:pt x="7289709" y="3464011"/>
                </a:cubicBezTo>
                <a:cubicBezTo>
                  <a:pt x="7309111" y="3660183"/>
                  <a:pt x="7283241" y="3910251"/>
                  <a:pt x="7237971" y="4162473"/>
                </a:cubicBezTo>
                <a:cubicBezTo>
                  <a:pt x="7192701" y="4414695"/>
                  <a:pt x="7071978" y="4697098"/>
                  <a:pt x="7018085" y="4977345"/>
                </a:cubicBezTo>
                <a:cubicBezTo>
                  <a:pt x="6964191" y="5257592"/>
                  <a:pt x="6884428" y="5587420"/>
                  <a:pt x="6914609" y="5843956"/>
                </a:cubicBezTo>
                <a:cubicBezTo>
                  <a:pt x="6944790" y="6100490"/>
                  <a:pt x="7022396" y="6357023"/>
                  <a:pt x="7199168" y="6516548"/>
                </a:cubicBezTo>
                <a:cubicBezTo>
                  <a:pt x="7375939" y="6676074"/>
                  <a:pt x="7774751" y="6740747"/>
                  <a:pt x="7975236" y="6801107"/>
                </a:cubicBezTo>
                <a:cubicBezTo>
                  <a:pt x="8025358" y="6816197"/>
                  <a:pt x="8071033" y="6825763"/>
                  <a:pt x="8112868" y="6832331"/>
                </a:cubicBezTo>
                <a:lnTo>
                  <a:pt x="8121544" y="6833333"/>
                </a:lnTo>
                <a:lnTo>
                  <a:pt x="812154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EA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Google Shape;479;p37">
            <a:extLst>
              <a:ext uri="{FF2B5EF4-FFF2-40B4-BE49-F238E27FC236}">
                <a16:creationId xmlns:a16="http://schemas.microsoft.com/office/drawing/2014/main" id="{049E7E4A-2704-449A-AD35-E24ED647A0CB}"/>
              </a:ext>
            </a:extLst>
          </p:cNvPr>
          <p:cNvSpPr txBox="1">
            <a:spLocks/>
          </p:cNvSpPr>
          <p:nvPr/>
        </p:nvSpPr>
        <p:spPr>
          <a:xfrm>
            <a:off x="669135" y="1291097"/>
            <a:ext cx="5426865" cy="143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defRPr sz="2800" b="0" i="0" u="none" strike="noStrike" cap="none">
                <a:solidFill>
                  <a:srgbClr val="DB636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cifico"/>
                <a:sym typeface="Pacifico"/>
              </a:rPr>
              <a:t>Comfy Socks…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63A08F-FC3B-495A-9D71-1E2625B7B79D}"/>
              </a:ext>
            </a:extLst>
          </p:cNvPr>
          <p:cNvGrpSpPr/>
          <p:nvPr/>
        </p:nvGrpSpPr>
        <p:grpSpPr>
          <a:xfrm>
            <a:off x="7673936" y="1636442"/>
            <a:ext cx="3481420" cy="4442935"/>
            <a:chOff x="7673936" y="1636442"/>
            <a:chExt cx="3481420" cy="444293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74576BD-1188-4106-A313-B5BA1EBDDA4C}"/>
                </a:ext>
              </a:extLst>
            </p:cNvPr>
            <p:cNvSpPr/>
            <p:nvPr/>
          </p:nvSpPr>
          <p:spPr>
            <a:xfrm rot="851663">
              <a:off x="7673936" y="2120474"/>
              <a:ext cx="2304466" cy="3958903"/>
            </a:xfrm>
            <a:custGeom>
              <a:avLst/>
              <a:gdLst>
                <a:gd name="connsiteX0" fmla="*/ 77990 w 1448915"/>
                <a:gd name="connsiteY0" fmla="*/ 176059 h 2444001"/>
                <a:gd name="connsiteX1" fmla="*/ 45333 w 1448915"/>
                <a:gd name="connsiteY1" fmla="*/ 328459 h 2444001"/>
                <a:gd name="connsiteX2" fmla="*/ 175962 w 1448915"/>
                <a:gd name="connsiteY2" fmla="*/ 938059 h 2444001"/>
                <a:gd name="connsiteX3" fmla="*/ 197733 w 1448915"/>
                <a:gd name="connsiteY3" fmla="*/ 1569431 h 2444001"/>
                <a:gd name="connsiteX4" fmla="*/ 121533 w 1448915"/>
                <a:gd name="connsiteY4" fmla="*/ 1819802 h 2444001"/>
                <a:gd name="connsiteX5" fmla="*/ 350133 w 1448915"/>
                <a:gd name="connsiteY5" fmla="*/ 2015745 h 2444001"/>
                <a:gd name="connsiteX6" fmla="*/ 839990 w 1448915"/>
                <a:gd name="connsiteY6" fmla="*/ 2385859 h 2444001"/>
                <a:gd name="connsiteX7" fmla="*/ 1406048 w 1448915"/>
                <a:gd name="connsiteY7" fmla="*/ 2407631 h 2444001"/>
                <a:gd name="connsiteX8" fmla="*/ 1351619 w 1448915"/>
                <a:gd name="connsiteY8" fmla="*/ 2037516 h 2444001"/>
                <a:gd name="connsiteX9" fmla="*/ 894419 w 1448915"/>
                <a:gd name="connsiteY9" fmla="*/ 1558545 h 2444001"/>
                <a:gd name="connsiteX10" fmla="*/ 709362 w 1448915"/>
                <a:gd name="connsiteY10" fmla="*/ 850973 h 2444001"/>
                <a:gd name="connsiteX11" fmla="*/ 654933 w 1448915"/>
                <a:gd name="connsiteY11" fmla="*/ 99859 h 2444001"/>
                <a:gd name="connsiteX12" fmla="*/ 513419 w 1448915"/>
                <a:gd name="connsiteY12" fmla="*/ 12773 h 2444001"/>
                <a:gd name="connsiteX13" fmla="*/ 23562 w 1448915"/>
                <a:gd name="connsiteY13" fmla="*/ 143402 h 2444001"/>
                <a:gd name="connsiteX14" fmla="*/ 77990 w 1448915"/>
                <a:gd name="connsiteY14" fmla="*/ 176059 h 2444001"/>
                <a:gd name="connsiteX0" fmla="*/ 77990 w 1448915"/>
                <a:gd name="connsiteY0" fmla="*/ 176059 h 2444001"/>
                <a:gd name="connsiteX1" fmla="*/ 45333 w 1448915"/>
                <a:gd name="connsiteY1" fmla="*/ 328459 h 2444001"/>
                <a:gd name="connsiteX2" fmla="*/ 175962 w 1448915"/>
                <a:gd name="connsiteY2" fmla="*/ 938059 h 2444001"/>
                <a:gd name="connsiteX3" fmla="*/ 197733 w 1448915"/>
                <a:gd name="connsiteY3" fmla="*/ 1569431 h 2444001"/>
                <a:gd name="connsiteX4" fmla="*/ 121533 w 1448915"/>
                <a:gd name="connsiteY4" fmla="*/ 1819802 h 2444001"/>
                <a:gd name="connsiteX5" fmla="*/ 350133 w 1448915"/>
                <a:gd name="connsiteY5" fmla="*/ 2015745 h 2444001"/>
                <a:gd name="connsiteX6" fmla="*/ 839990 w 1448915"/>
                <a:gd name="connsiteY6" fmla="*/ 2385859 h 2444001"/>
                <a:gd name="connsiteX7" fmla="*/ 1406048 w 1448915"/>
                <a:gd name="connsiteY7" fmla="*/ 2407631 h 2444001"/>
                <a:gd name="connsiteX8" fmla="*/ 1351619 w 1448915"/>
                <a:gd name="connsiteY8" fmla="*/ 2037516 h 2444001"/>
                <a:gd name="connsiteX9" fmla="*/ 894419 w 1448915"/>
                <a:gd name="connsiteY9" fmla="*/ 1558545 h 2444001"/>
                <a:gd name="connsiteX10" fmla="*/ 709362 w 1448915"/>
                <a:gd name="connsiteY10" fmla="*/ 850973 h 2444001"/>
                <a:gd name="connsiteX11" fmla="*/ 654933 w 1448915"/>
                <a:gd name="connsiteY11" fmla="*/ 99859 h 2444001"/>
                <a:gd name="connsiteX12" fmla="*/ 513419 w 1448915"/>
                <a:gd name="connsiteY12" fmla="*/ 12773 h 2444001"/>
                <a:gd name="connsiteX13" fmla="*/ 23562 w 1448915"/>
                <a:gd name="connsiteY13" fmla="*/ 143402 h 2444001"/>
                <a:gd name="connsiteX14" fmla="*/ 77990 w 1448915"/>
                <a:gd name="connsiteY14" fmla="*/ 176059 h 2444001"/>
                <a:gd name="connsiteX0" fmla="*/ 51721 w 1422646"/>
                <a:gd name="connsiteY0" fmla="*/ 176059 h 2444001"/>
                <a:gd name="connsiteX1" fmla="*/ 19064 w 1422646"/>
                <a:gd name="connsiteY1" fmla="*/ 328459 h 2444001"/>
                <a:gd name="connsiteX2" fmla="*/ 149693 w 1422646"/>
                <a:gd name="connsiteY2" fmla="*/ 938059 h 2444001"/>
                <a:gd name="connsiteX3" fmla="*/ 171464 w 1422646"/>
                <a:gd name="connsiteY3" fmla="*/ 1569431 h 2444001"/>
                <a:gd name="connsiteX4" fmla="*/ 95264 w 1422646"/>
                <a:gd name="connsiteY4" fmla="*/ 1819802 h 2444001"/>
                <a:gd name="connsiteX5" fmla="*/ 323864 w 1422646"/>
                <a:gd name="connsiteY5" fmla="*/ 2015745 h 2444001"/>
                <a:gd name="connsiteX6" fmla="*/ 813721 w 1422646"/>
                <a:gd name="connsiteY6" fmla="*/ 2385859 h 2444001"/>
                <a:gd name="connsiteX7" fmla="*/ 1379779 w 1422646"/>
                <a:gd name="connsiteY7" fmla="*/ 2407631 h 2444001"/>
                <a:gd name="connsiteX8" fmla="*/ 1325350 w 1422646"/>
                <a:gd name="connsiteY8" fmla="*/ 2037516 h 2444001"/>
                <a:gd name="connsiteX9" fmla="*/ 868150 w 1422646"/>
                <a:gd name="connsiteY9" fmla="*/ 1558545 h 2444001"/>
                <a:gd name="connsiteX10" fmla="*/ 683093 w 1422646"/>
                <a:gd name="connsiteY10" fmla="*/ 850973 h 2444001"/>
                <a:gd name="connsiteX11" fmla="*/ 628664 w 1422646"/>
                <a:gd name="connsiteY11" fmla="*/ 99859 h 2444001"/>
                <a:gd name="connsiteX12" fmla="*/ 487150 w 1422646"/>
                <a:gd name="connsiteY12" fmla="*/ 12773 h 2444001"/>
                <a:gd name="connsiteX13" fmla="*/ 51721 w 1422646"/>
                <a:gd name="connsiteY13" fmla="*/ 176059 h 244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2646" h="2444001">
                  <a:moveTo>
                    <a:pt x="51721" y="176059"/>
                  </a:moveTo>
                  <a:cubicBezTo>
                    <a:pt x="-26293" y="228673"/>
                    <a:pt x="2735" y="201459"/>
                    <a:pt x="19064" y="328459"/>
                  </a:cubicBezTo>
                  <a:cubicBezTo>
                    <a:pt x="35393" y="455459"/>
                    <a:pt x="124293" y="731230"/>
                    <a:pt x="149693" y="938059"/>
                  </a:cubicBezTo>
                  <a:cubicBezTo>
                    <a:pt x="175093" y="1144888"/>
                    <a:pt x="180535" y="1422474"/>
                    <a:pt x="171464" y="1569431"/>
                  </a:cubicBezTo>
                  <a:cubicBezTo>
                    <a:pt x="162393" y="1716388"/>
                    <a:pt x="69864" y="1745416"/>
                    <a:pt x="95264" y="1819802"/>
                  </a:cubicBezTo>
                  <a:cubicBezTo>
                    <a:pt x="120664" y="1894188"/>
                    <a:pt x="204121" y="1921402"/>
                    <a:pt x="323864" y="2015745"/>
                  </a:cubicBezTo>
                  <a:cubicBezTo>
                    <a:pt x="443607" y="2110088"/>
                    <a:pt x="637735" y="2320545"/>
                    <a:pt x="813721" y="2385859"/>
                  </a:cubicBezTo>
                  <a:cubicBezTo>
                    <a:pt x="989707" y="2451173"/>
                    <a:pt x="1294508" y="2465688"/>
                    <a:pt x="1379779" y="2407631"/>
                  </a:cubicBezTo>
                  <a:cubicBezTo>
                    <a:pt x="1465050" y="2349574"/>
                    <a:pt x="1410622" y="2179030"/>
                    <a:pt x="1325350" y="2037516"/>
                  </a:cubicBezTo>
                  <a:cubicBezTo>
                    <a:pt x="1240079" y="1896002"/>
                    <a:pt x="975193" y="1756302"/>
                    <a:pt x="868150" y="1558545"/>
                  </a:cubicBezTo>
                  <a:cubicBezTo>
                    <a:pt x="761107" y="1360788"/>
                    <a:pt x="723007" y="1094087"/>
                    <a:pt x="683093" y="850973"/>
                  </a:cubicBezTo>
                  <a:cubicBezTo>
                    <a:pt x="643179" y="607859"/>
                    <a:pt x="661321" y="239559"/>
                    <a:pt x="628664" y="99859"/>
                  </a:cubicBezTo>
                  <a:cubicBezTo>
                    <a:pt x="596007" y="-39841"/>
                    <a:pt x="592378" y="5516"/>
                    <a:pt x="487150" y="12773"/>
                  </a:cubicBezTo>
                  <a:cubicBezTo>
                    <a:pt x="390993" y="25473"/>
                    <a:pt x="129735" y="123445"/>
                    <a:pt x="51721" y="176059"/>
                  </a:cubicBezTo>
                  <a:close/>
                </a:path>
              </a:pathLst>
            </a:custGeom>
            <a:solidFill>
              <a:srgbClr val="82B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0C7B3C7-505F-49D7-95F8-8A7008EA6AC6}"/>
                </a:ext>
              </a:extLst>
            </p:cNvPr>
            <p:cNvSpPr/>
            <p:nvPr/>
          </p:nvSpPr>
          <p:spPr>
            <a:xfrm rot="851663">
              <a:off x="8114053" y="2440481"/>
              <a:ext cx="972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323AAE7-F116-4187-9F18-B147DA38D5CE}"/>
                </a:ext>
              </a:extLst>
            </p:cNvPr>
            <p:cNvSpPr/>
            <p:nvPr/>
          </p:nvSpPr>
          <p:spPr>
            <a:xfrm rot="851663">
              <a:off x="8101120" y="2971767"/>
              <a:ext cx="864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0F8B6B4-39A4-4F96-A98F-67FA6E84E033}"/>
                </a:ext>
              </a:extLst>
            </p:cNvPr>
            <p:cNvSpPr/>
            <p:nvPr/>
          </p:nvSpPr>
          <p:spPr>
            <a:xfrm rot="851663">
              <a:off x="8093401" y="2579784"/>
              <a:ext cx="936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F370D4C-6B99-40A6-924F-CDF36B8393B8}"/>
                </a:ext>
              </a:extLst>
            </p:cNvPr>
            <p:cNvSpPr/>
            <p:nvPr/>
          </p:nvSpPr>
          <p:spPr>
            <a:xfrm rot="851663">
              <a:off x="8108196" y="2704537"/>
              <a:ext cx="900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4CDA101-AF55-41F7-A8CA-9A740AA7D2EF}"/>
                </a:ext>
              </a:extLst>
            </p:cNvPr>
            <p:cNvSpPr/>
            <p:nvPr/>
          </p:nvSpPr>
          <p:spPr>
            <a:xfrm rot="851663">
              <a:off x="8104540" y="2848139"/>
              <a:ext cx="864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4944AE3-77DD-4538-8B7E-F805ABE4A9B0}"/>
                </a:ext>
              </a:extLst>
            </p:cNvPr>
            <p:cNvSpPr/>
            <p:nvPr/>
          </p:nvSpPr>
          <p:spPr>
            <a:xfrm rot="851663">
              <a:off x="8096463" y="3098048"/>
              <a:ext cx="828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F0C11E-8620-42A2-A9A0-D403BD7B9BE2}"/>
                </a:ext>
              </a:extLst>
            </p:cNvPr>
            <p:cNvSpPr/>
            <p:nvPr/>
          </p:nvSpPr>
          <p:spPr>
            <a:xfrm rot="851663">
              <a:off x="8100368" y="3241845"/>
              <a:ext cx="828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5C9D862-5B48-4EFA-A79B-0006E937C367}"/>
                </a:ext>
              </a:extLst>
            </p:cNvPr>
            <p:cNvSpPr/>
            <p:nvPr/>
          </p:nvSpPr>
          <p:spPr>
            <a:xfrm rot="851663">
              <a:off x="8068986" y="3365919"/>
              <a:ext cx="828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B4AB57-A8AA-42FC-9F15-990D5DAD2CE2}"/>
                </a:ext>
              </a:extLst>
            </p:cNvPr>
            <p:cNvSpPr/>
            <p:nvPr/>
          </p:nvSpPr>
          <p:spPr>
            <a:xfrm rot="851663">
              <a:off x="8039716" y="3507037"/>
              <a:ext cx="846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ECFE22A-C0C9-4F42-B456-037CA8F2B607}"/>
                </a:ext>
              </a:extLst>
            </p:cNvPr>
            <p:cNvSpPr/>
            <p:nvPr/>
          </p:nvSpPr>
          <p:spPr>
            <a:xfrm rot="851663">
              <a:off x="8029285" y="3644839"/>
              <a:ext cx="828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756BDEC-BE0F-4F17-8897-77A30B330F02}"/>
                </a:ext>
              </a:extLst>
            </p:cNvPr>
            <p:cNvSpPr/>
            <p:nvPr/>
          </p:nvSpPr>
          <p:spPr>
            <a:xfrm rot="851663">
              <a:off x="8010658" y="3777622"/>
              <a:ext cx="846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61FD07D-EECE-478A-AFDC-46281DF00E15}"/>
                </a:ext>
              </a:extLst>
            </p:cNvPr>
            <p:cNvSpPr/>
            <p:nvPr/>
          </p:nvSpPr>
          <p:spPr>
            <a:xfrm rot="851663">
              <a:off x="7978502" y="3905873"/>
              <a:ext cx="864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6C6D5A0-6276-460E-B53F-DC33D857CB77}"/>
                </a:ext>
              </a:extLst>
            </p:cNvPr>
            <p:cNvSpPr/>
            <p:nvPr/>
          </p:nvSpPr>
          <p:spPr>
            <a:xfrm>
              <a:off x="8850890" y="1636442"/>
              <a:ext cx="2304466" cy="3958903"/>
            </a:xfrm>
            <a:custGeom>
              <a:avLst/>
              <a:gdLst>
                <a:gd name="connsiteX0" fmla="*/ 77990 w 1448915"/>
                <a:gd name="connsiteY0" fmla="*/ 176059 h 2444001"/>
                <a:gd name="connsiteX1" fmla="*/ 45333 w 1448915"/>
                <a:gd name="connsiteY1" fmla="*/ 328459 h 2444001"/>
                <a:gd name="connsiteX2" fmla="*/ 175962 w 1448915"/>
                <a:gd name="connsiteY2" fmla="*/ 938059 h 2444001"/>
                <a:gd name="connsiteX3" fmla="*/ 197733 w 1448915"/>
                <a:gd name="connsiteY3" fmla="*/ 1569431 h 2444001"/>
                <a:gd name="connsiteX4" fmla="*/ 121533 w 1448915"/>
                <a:gd name="connsiteY4" fmla="*/ 1819802 h 2444001"/>
                <a:gd name="connsiteX5" fmla="*/ 350133 w 1448915"/>
                <a:gd name="connsiteY5" fmla="*/ 2015745 h 2444001"/>
                <a:gd name="connsiteX6" fmla="*/ 839990 w 1448915"/>
                <a:gd name="connsiteY6" fmla="*/ 2385859 h 2444001"/>
                <a:gd name="connsiteX7" fmla="*/ 1406048 w 1448915"/>
                <a:gd name="connsiteY7" fmla="*/ 2407631 h 2444001"/>
                <a:gd name="connsiteX8" fmla="*/ 1351619 w 1448915"/>
                <a:gd name="connsiteY8" fmla="*/ 2037516 h 2444001"/>
                <a:gd name="connsiteX9" fmla="*/ 894419 w 1448915"/>
                <a:gd name="connsiteY9" fmla="*/ 1558545 h 2444001"/>
                <a:gd name="connsiteX10" fmla="*/ 709362 w 1448915"/>
                <a:gd name="connsiteY10" fmla="*/ 850973 h 2444001"/>
                <a:gd name="connsiteX11" fmla="*/ 654933 w 1448915"/>
                <a:gd name="connsiteY11" fmla="*/ 99859 h 2444001"/>
                <a:gd name="connsiteX12" fmla="*/ 513419 w 1448915"/>
                <a:gd name="connsiteY12" fmla="*/ 12773 h 2444001"/>
                <a:gd name="connsiteX13" fmla="*/ 23562 w 1448915"/>
                <a:gd name="connsiteY13" fmla="*/ 143402 h 2444001"/>
                <a:gd name="connsiteX14" fmla="*/ 77990 w 1448915"/>
                <a:gd name="connsiteY14" fmla="*/ 176059 h 2444001"/>
                <a:gd name="connsiteX0" fmla="*/ 77990 w 1448915"/>
                <a:gd name="connsiteY0" fmla="*/ 176059 h 2444001"/>
                <a:gd name="connsiteX1" fmla="*/ 45333 w 1448915"/>
                <a:gd name="connsiteY1" fmla="*/ 328459 h 2444001"/>
                <a:gd name="connsiteX2" fmla="*/ 175962 w 1448915"/>
                <a:gd name="connsiteY2" fmla="*/ 938059 h 2444001"/>
                <a:gd name="connsiteX3" fmla="*/ 197733 w 1448915"/>
                <a:gd name="connsiteY3" fmla="*/ 1569431 h 2444001"/>
                <a:gd name="connsiteX4" fmla="*/ 121533 w 1448915"/>
                <a:gd name="connsiteY4" fmla="*/ 1819802 h 2444001"/>
                <a:gd name="connsiteX5" fmla="*/ 350133 w 1448915"/>
                <a:gd name="connsiteY5" fmla="*/ 2015745 h 2444001"/>
                <a:gd name="connsiteX6" fmla="*/ 839990 w 1448915"/>
                <a:gd name="connsiteY6" fmla="*/ 2385859 h 2444001"/>
                <a:gd name="connsiteX7" fmla="*/ 1406048 w 1448915"/>
                <a:gd name="connsiteY7" fmla="*/ 2407631 h 2444001"/>
                <a:gd name="connsiteX8" fmla="*/ 1351619 w 1448915"/>
                <a:gd name="connsiteY8" fmla="*/ 2037516 h 2444001"/>
                <a:gd name="connsiteX9" fmla="*/ 894419 w 1448915"/>
                <a:gd name="connsiteY9" fmla="*/ 1558545 h 2444001"/>
                <a:gd name="connsiteX10" fmla="*/ 709362 w 1448915"/>
                <a:gd name="connsiteY10" fmla="*/ 850973 h 2444001"/>
                <a:gd name="connsiteX11" fmla="*/ 654933 w 1448915"/>
                <a:gd name="connsiteY11" fmla="*/ 99859 h 2444001"/>
                <a:gd name="connsiteX12" fmla="*/ 513419 w 1448915"/>
                <a:gd name="connsiteY12" fmla="*/ 12773 h 2444001"/>
                <a:gd name="connsiteX13" fmla="*/ 23562 w 1448915"/>
                <a:gd name="connsiteY13" fmla="*/ 143402 h 2444001"/>
                <a:gd name="connsiteX14" fmla="*/ 77990 w 1448915"/>
                <a:gd name="connsiteY14" fmla="*/ 176059 h 2444001"/>
                <a:gd name="connsiteX0" fmla="*/ 51721 w 1422646"/>
                <a:gd name="connsiteY0" fmla="*/ 176059 h 2444001"/>
                <a:gd name="connsiteX1" fmla="*/ 19064 w 1422646"/>
                <a:gd name="connsiteY1" fmla="*/ 328459 h 2444001"/>
                <a:gd name="connsiteX2" fmla="*/ 149693 w 1422646"/>
                <a:gd name="connsiteY2" fmla="*/ 938059 h 2444001"/>
                <a:gd name="connsiteX3" fmla="*/ 171464 w 1422646"/>
                <a:gd name="connsiteY3" fmla="*/ 1569431 h 2444001"/>
                <a:gd name="connsiteX4" fmla="*/ 95264 w 1422646"/>
                <a:gd name="connsiteY4" fmla="*/ 1819802 h 2444001"/>
                <a:gd name="connsiteX5" fmla="*/ 323864 w 1422646"/>
                <a:gd name="connsiteY5" fmla="*/ 2015745 h 2444001"/>
                <a:gd name="connsiteX6" fmla="*/ 813721 w 1422646"/>
                <a:gd name="connsiteY6" fmla="*/ 2385859 h 2444001"/>
                <a:gd name="connsiteX7" fmla="*/ 1379779 w 1422646"/>
                <a:gd name="connsiteY7" fmla="*/ 2407631 h 2444001"/>
                <a:gd name="connsiteX8" fmla="*/ 1325350 w 1422646"/>
                <a:gd name="connsiteY8" fmla="*/ 2037516 h 2444001"/>
                <a:gd name="connsiteX9" fmla="*/ 868150 w 1422646"/>
                <a:gd name="connsiteY9" fmla="*/ 1558545 h 2444001"/>
                <a:gd name="connsiteX10" fmla="*/ 683093 w 1422646"/>
                <a:gd name="connsiteY10" fmla="*/ 850973 h 2444001"/>
                <a:gd name="connsiteX11" fmla="*/ 628664 w 1422646"/>
                <a:gd name="connsiteY11" fmla="*/ 99859 h 2444001"/>
                <a:gd name="connsiteX12" fmla="*/ 487150 w 1422646"/>
                <a:gd name="connsiteY12" fmla="*/ 12773 h 2444001"/>
                <a:gd name="connsiteX13" fmla="*/ 51721 w 1422646"/>
                <a:gd name="connsiteY13" fmla="*/ 176059 h 244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2646" h="2444001">
                  <a:moveTo>
                    <a:pt x="51721" y="176059"/>
                  </a:moveTo>
                  <a:cubicBezTo>
                    <a:pt x="-26293" y="228673"/>
                    <a:pt x="2735" y="201459"/>
                    <a:pt x="19064" y="328459"/>
                  </a:cubicBezTo>
                  <a:cubicBezTo>
                    <a:pt x="35393" y="455459"/>
                    <a:pt x="124293" y="731230"/>
                    <a:pt x="149693" y="938059"/>
                  </a:cubicBezTo>
                  <a:cubicBezTo>
                    <a:pt x="175093" y="1144888"/>
                    <a:pt x="180535" y="1422474"/>
                    <a:pt x="171464" y="1569431"/>
                  </a:cubicBezTo>
                  <a:cubicBezTo>
                    <a:pt x="162393" y="1716388"/>
                    <a:pt x="69864" y="1745416"/>
                    <a:pt x="95264" y="1819802"/>
                  </a:cubicBezTo>
                  <a:cubicBezTo>
                    <a:pt x="120664" y="1894188"/>
                    <a:pt x="204121" y="1921402"/>
                    <a:pt x="323864" y="2015745"/>
                  </a:cubicBezTo>
                  <a:cubicBezTo>
                    <a:pt x="443607" y="2110088"/>
                    <a:pt x="637735" y="2320545"/>
                    <a:pt x="813721" y="2385859"/>
                  </a:cubicBezTo>
                  <a:cubicBezTo>
                    <a:pt x="989707" y="2451173"/>
                    <a:pt x="1294508" y="2465688"/>
                    <a:pt x="1379779" y="2407631"/>
                  </a:cubicBezTo>
                  <a:cubicBezTo>
                    <a:pt x="1465050" y="2349574"/>
                    <a:pt x="1410622" y="2179030"/>
                    <a:pt x="1325350" y="2037516"/>
                  </a:cubicBezTo>
                  <a:cubicBezTo>
                    <a:pt x="1240079" y="1896002"/>
                    <a:pt x="975193" y="1756302"/>
                    <a:pt x="868150" y="1558545"/>
                  </a:cubicBezTo>
                  <a:cubicBezTo>
                    <a:pt x="761107" y="1360788"/>
                    <a:pt x="723007" y="1094087"/>
                    <a:pt x="683093" y="850973"/>
                  </a:cubicBezTo>
                  <a:cubicBezTo>
                    <a:pt x="643179" y="607859"/>
                    <a:pt x="661321" y="239559"/>
                    <a:pt x="628664" y="99859"/>
                  </a:cubicBezTo>
                  <a:cubicBezTo>
                    <a:pt x="596007" y="-39841"/>
                    <a:pt x="592378" y="5516"/>
                    <a:pt x="487150" y="12773"/>
                  </a:cubicBezTo>
                  <a:cubicBezTo>
                    <a:pt x="390993" y="25473"/>
                    <a:pt x="129735" y="123445"/>
                    <a:pt x="51721" y="176059"/>
                  </a:cubicBezTo>
                  <a:close/>
                </a:path>
              </a:pathLst>
            </a:custGeom>
            <a:solidFill>
              <a:srgbClr val="82B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EC5BC1E-72F1-4976-A4B7-A6D625E0A513}"/>
                </a:ext>
              </a:extLst>
            </p:cNvPr>
            <p:cNvSpPr/>
            <p:nvPr/>
          </p:nvSpPr>
          <p:spPr>
            <a:xfrm>
              <a:off x="8917687" y="2059236"/>
              <a:ext cx="972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52EED10-33CB-4B4F-A322-38BCCBDA6C46}"/>
                </a:ext>
              </a:extLst>
            </p:cNvPr>
            <p:cNvSpPr/>
            <p:nvPr/>
          </p:nvSpPr>
          <p:spPr>
            <a:xfrm>
              <a:off x="9037076" y="2590714"/>
              <a:ext cx="864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8ADB98D-BACF-4728-A7B6-4EB6EF04C860}"/>
                </a:ext>
              </a:extLst>
            </p:cNvPr>
            <p:cNvSpPr/>
            <p:nvPr/>
          </p:nvSpPr>
          <p:spPr>
            <a:xfrm>
              <a:off x="8932374" y="2203764"/>
              <a:ext cx="936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6ABB40C-6E48-4FD1-9245-CBED0C5636C7}"/>
                </a:ext>
              </a:extLst>
            </p:cNvPr>
            <p:cNvSpPr/>
            <p:nvPr/>
          </p:nvSpPr>
          <p:spPr>
            <a:xfrm>
              <a:off x="8977858" y="2325494"/>
              <a:ext cx="900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C3661FD-126C-4550-94A2-E6313F1FAA2D}"/>
                </a:ext>
              </a:extLst>
            </p:cNvPr>
            <p:cNvSpPr/>
            <p:nvPr/>
          </p:nvSpPr>
          <p:spPr>
            <a:xfrm>
              <a:off x="9010076" y="2470022"/>
              <a:ext cx="864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82D25D0-AAC4-4E40-A1B3-D0ADA06848C2}"/>
                </a:ext>
              </a:extLst>
            </p:cNvPr>
            <p:cNvSpPr/>
            <p:nvPr/>
          </p:nvSpPr>
          <p:spPr>
            <a:xfrm>
              <a:off x="9064076" y="2718695"/>
              <a:ext cx="828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FB93A0B-C26B-4CF8-897D-C2F516FB4FC1}"/>
                </a:ext>
              </a:extLst>
            </p:cNvPr>
            <p:cNvSpPr/>
            <p:nvPr/>
          </p:nvSpPr>
          <p:spPr>
            <a:xfrm>
              <a:off x="9103123" y="2857145"/>
              <a:ext cx="828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9D2D69C-2922-433C-9050-3D6B76C3735A}"/>
                </a:ext>
              </a:extLst>
            </p:cNvPr>
            <p:cNvSpPr/>
            <p:nvPr/>
          </p:nvSpPr>
          <p:spPr>
            <a:xfrm>
              <a:off x="9103123" y="2985126"/>
              <a:ext cx="828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F19BEA3-F905-4728-9DC1-767C950A3237}"/>
                </a:ext>
              </a:extLst>
            </p:cNvPr>
            <p:cNvSpPr/>
            <p:nvPr/>
          </p:nvSpPr>
          <p:spPr>
            <a:xfrm>
              <a:off x="9109076" y="3126906"/>
              <a:ext cx="846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7654483-700D-4008-AF4C-FCB2B8254739}"/>
                </a:ext>
              </a:extLst>
            </p:cNvPr>
            <p:cNvSpPr/>
            <p:nvPr/>
          </p:nvSpPr>
          <p:spPr>
            <a:xfrm>
              <a:off x="9133029" y="3265265"/>
              <a:ext cx="828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DFB92A2-F02E-4F18-B075-31D9892F9AC0}"/>
                </a:ext>
              </a:extLst>
            </p:cNvPr>
            <p:cNvSpPr/>
            <p:nvPr/>
          </p:nvSpPr>
          <p:spPr>
            <a:xfrm>
              <a:off x="9147256" y="3396355"/>
              <a:ext cx="846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38100">
              <a:solidFill>
                <a:srgbClr val="6438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DFF673C-E4C7-4560-8FE8-64C848CC0D98}"/>
                </a:ext>
              </a:extLst>
            </p:cNvPr>
            <p:cNvSpPr/>
            <p:nvPr/>
          </p:nvSpPr>
          <p:spPr>
            <a:xfrm>
              <a:off x="9147256" y="3526369"/>
              <a:ext cx="864000" cy="217715"/>
            </a:xfrm>
            <a:custGeom>
              <a:avLst/>
              <a:gdLst>
                <a:gd name="connsiteX0" fmla="*/ 0 w 1030009"/>
                <a:gd name="connsiteY0" fmla="*/ 217715 h 217715"/>
                <a:gd name="connsiteX1" fmla="*/ 903515 w 1030009"/>
                <a:gd name="connsiteY1" fmla="*/ 43543 h 217715"/>
                <a:gd name="connsiteX2" fmla="*/ 1001486 w 1030009"/>
                <a:gd name="connsiteY2" fmla="*/ 0 h 217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009" h="217715">
                  <a:moveTo>
                    <a:pt x="0" y="217715"/>
                  </a:moveTo>
                  <a:lnTo>
                    <a:pt x="903515" y="43543"/>
                  </a:lnTo>
                  <a:cubicBezTo>
                    <a:pt x="1070429" y="7257"/>
                    <a:pt x="1035957" y="3628"/>
                    <a:pt x="1001486" y="0"/>
                  </a:cubicBezTo>
                </a:path>
              </a:pathLst>
            </a:custGeom>
            <a:noFill/>
            <a:ln w="76200">
              <a:solidFill>
                <a:srgbClr val="E468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6217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DF065-861E-4F03-9502-E99AC14ED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0" r="4974" b="13083"/>
          <a:stretch/>
        </p:blipFill>
        <p:spPr>
          <a:xfrm>
            <a:off x="531876" y="642767"/>
            <a:ext cx="11135902" cy="5564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0BFCD7-D492-40F1-B870-D4C7D873CA1C}"/>
              </a:ext>
            </a:extLst>
          </p:cNvPr>
          <p:cNvSpPr/>
          <p:nvPr/>
        </p:nvSpPr>
        <p:spPr>
          <a:xfrm>
            <a:off x="523533" y="642768"/>
            <a:ext cx="2786233" cy="2786232"/>
          </a:xfrm>
          <a:prstGeom prst="rect">
            <a:avLst/>
          </a:prstGeom>
          <a:solidFill>
            <a:srgbClr val="FAB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1CFC6F-7F02-4506-8FAB-AC50FADF1AD8}"/>
              </a:ext>
            </a:extLst>
          </p:cNvPr>
          <p:cNvSpPr/>
          <p:nvPr/>
        </p:nvSpPr>
        <p:spPr>
          <a:xfrm>
            <a:off x="3309766" y="3429000"/>
            <a:ext cx="2786233" cy="2786232"/>
          </a:xfrm>
          <a:prstGeom prst="rect">
            <a:avLst/>
          </a:prstGeom>
          <a:solidFill>
            <a:srgbClr val="F3EA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E62F35-88F4-45FD-A569-D8487D71D179}"/>
              </a:ext>
            </a:extLst>
          </p:cNvPr>
          <p:cNvSpPr/>
          <p:nvPr/>
        </p:nvSpPr>
        <p:spPr>
          <a:xfrm>
            <a:off x="6096000" y="642768"/>
            <a:ext cx="2786233" cy="2786232"/>
          </a:xfrm>
          <a:prstGeom prst="rect">
            <a:avLst/>
          </a:prstGeom>
          <a:solidFill>
            <a:srgbClr val="82B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F3F5DA-F32F-44D9-9E38-D4BEE24BDD88}"/>
              </a:ext>
            </a:extLst>
          </p:cNvPr>
          <p:cNvSpPr/>
          <p:nvPr/>
        </p:nvSpPr>
        <p:spPr>
          <a:xfrm>
            <a:off x="8882234" y="3429000"/>
            <a:ext cx="2786233" cy="2786232"/>
          </a:xfrm>
          <a:prstGeom prst="rect">
            <a:avLst/>
          </a:prstGeom>
          <a:solidFill>
            <a:srgbClr val="DB6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05DE6-01A1-46B2-9017-8D803E7C3904}"/>
              </a:ext>
            </a:extLst>
          </p:cNvPr>
          <p:cNvSpPr/>
          <p:nvPr/>
        </p:nvSpPr>
        <p:spPr>
          <a:xfrm>
            <a:off x="3309766" y="642766"/>
            <a:ext cx="2786233" cy="2790000"/>
          </a:xfrm>
          <a:prstGeom prst="rect">
            <a:avLst/>
          </a:prstGeom>
          <a:solidFill>
            <a:srgbClr val="F3EA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oogle Shape;487;p37">
            <a:extLst>
              <a:ext uri="{FF2B5EF4-FFF2-40B4-BE49-F238E27FC236}">
                <a16:creationId xmlns:a16="http://schemas.microsoft.com/office/drawing/2014/main" id="{1C27BB95-C1AC-447C-899A-A85C395F3206}"/>
              </a:ext>
            </a:extLst>
          </p:cNvPr>
          <p:cNvGrpSpPr/>
          <p:nvPr/>
        </p:nvGrpSpPr>
        <p:grpSpPr>
          <a:xfrm>
            <a:off x="980791" y="1107687"/>
            <a:ext cx="2023387" cy="1856394"/>
            <a:chOff x="1978950" y="2211275"/>
            <a:chExt cx="979325" cy="898500"/>
          </a:xfrm>
        </p:grpSpPr>
        <p:sp>
          <p:nvSpPr>
            <p:cNvPr id="49" name="Google Shape;488;p37">
              <a:extLst>
                <a:ext uri="{FF2B5EF4-FFF2-40B4-BE49-F238E27FC236}">
                  <a16:creationId xmlns:a16="http://schemas.microsoft.com/office/drawing/2014/main" id="{69DB6C1D-DF74-47B3-A914-BD96C5660747}"/>
                </a:ext>
              </a:extLst>
            </p:cNvPr>
            <p:cNvSpPr/>
            <p:nvPr/>
          </p:nvSpPr>
          <p:spPr>
            <a:xfrm>
              <a:off x="1978950" y="2211275"/>
              <a:ext cx="979325" cy="898500"/>
            </a:xfrm>
            <a:custGeom>
              <a:avLst/>
              <a:gdLst/>
              <a:ahLst/>
              <a:cxnLst/>
              <a:rect l="l" t="t" r="r" b="b"/>
              <a:pathLst>
                <a:path w="39173" h="35940" extrusionOk="0">
                  <a:moveTo>
                    <a:pt x="14349" y="0"/>
                  </a:moveTo>
                  <a:cubicBezTo>
                    <a:pt x="14236" y="0"/>
                    <a:pt x="14116" y="20"/>
                    <a:pt x="13987" y="62"/>
                  </a:cubicBezTo>
                  <a:cubicBezTo>
                    <a:pt x="13874" y="100"/>
                    <a:pt x="13766" y="152"/>
                    <a:pt x="13664" y="217"/>
                  </a:cubicBezTo>
                  <a:cubicBezTo>
                    <a:pt x="8928" y="3110"/>
                    <a:pt x="7339" y="9160"/>
                    <a:pt x="6985" y="14671"/>
                  </a:cubicBezTo>
                  <a:cubicBezTo>
                    <a:pt x="5744" y="13046"/>
                    <a:pt x="4019" y="11792"/>
                    <a:pt x="2085" y="11125"/>
                  </a:cubicBezTo>
                  <a:cubicBezTo>
                    <a:pt x="1911" y="11064"/>
                    <a:pt x="1728" y="11033"/>
                    <a:pt x="1545" y="11033"/>
                  </a:cubicBezTo>
                  <a:cubicBezTo>
                    <a:pt x="1301" y="11033"/>
                    <a:pt x="1058" y="11089"/>
                    <a:pt x="838" y="11204"/>
                  </a:cubicBezTo>
                  <a:cubicBezTo>
                    <a:pt x="1" y="11645"/>
                    <a:pt x="119" y="12566"/>
                    <a:pt x="319" y="13323"/>
                  </a:cubicBezTo>
                  <a:cubicBezTo>
                    <a:pt x="1028" y="16013"/>
                    <a:pt x="2376" y="18530"/>
                    <a:pt x="4184" y="20642"/>
                  </a:cubicBezTo>
                  <a:cubicBezTo>
                    <a:pt x="5648" y="22353"/>
                    <a:pt x="7509" y="23378"/>
                    <a:pt x="8228" y="25561"/>
                  </a:cubicBezTo>
                  <a:cubicBezTo>
                    <a:pt x="9781" y="30282"/>
                    <a:pt x="10686" y="34628"/>
                    <a:pt x="16818" y="35899"/>
                  </a:cubicBezTo>
                  <a:cubicBezTo>
                    <a:pt x="16948" y="35926"/>
                    <a:pt x="17078" y="35939"/>
                    <a:pt x="17207" y="35939"/>
                  </a:cubicBezTo>
                  <a:cubicBezTo>
                    <a:pt x="17898" y="35939"/>
                    <a:pt x="18553" y="35567"/>
                    <a:pt x="18852" y="34927"/>
                  </a:cubicBezTo>
                  <a:cubicBezTo>
                    <a:pt x="19750" y="32994"/>
                    <a:pt x="16183" y="31713"/>
                    <a:pt x="16912" y="29970"/>
                  </a:cubicBezTo>
                  <a:lnTo>
                    <a:pt x="16912" y="29970"/>
                  </a:lnTo>
                  <a:cubicBezTo>
                    <a:pt x="19334" y="30882"/>
                    <a:pt x="21922" y="31342"/>
                    <a:pt x="24509" y="31342"/>
                  </a:cubicBezTo>
                  <a:cubicBezTo>
                    <a:pt x="26465" y="31342"/>
                    <a:pt x="28420" y="31079"/>
                    <a:pt x="30303" y="30551"/>
                  </a:cubicBezTo>
                  <a:cubicBezTo>
                    <a:pt x="31469" y="30223"/>
                    <a:pt x="32882" y="29272"/>
                    <a:pt x="32301" y="28116"/>
                  </a:cubicBezTo>
                  <a:cubicBezTo>
                    <a:pt x="32159" y="27835"/>
                    <a:pt x="31926" y="27610"/>
                    <a:pt x="31653" y="27456"/>
                  </a:cubicBezTo>
                  <a:cubicBezTo>
                    <a:pt x="29381" y="26180"/>
                    <a:pt x="26961" y="25187"/>
                    <a:pt x="24448" y="24499"/>
                  </a:cubicBezTo>
                  <a:cubicBezTo>
                    <a:pt x="23477" y="24234"/>
                    <a:pt x="22414" y="23942"/>
                    <a:pt x="21482" y="23505"/>
                  </a:cubicBezTo>
                  <a:cubicBezTo>
                    <a:pt x="19855" y="22741"/>
                    <a:pt x="19872" y="20409"/>
                    <a:pt x="21520" y="19691"/>
                  </a:cubicBezTo>
                  <a:cubicBezTo>
                    <a:pt x="25722" y="17862"/>
                    <a:pt x="30773" y="17435"/>
                    <a:pt x="33636" y="13911"/>
                  </a:cubicBezTo>
                  <a:cubicBezTo>
                    <a:pt x="33945" y="13533"/>
                    <a:pt x="34234" y="13000"/>
                    <a:pt x="33764" y="12592"/>
                  </a:cubicBezTo>
                  <a:cubicBezTo>
                    <a:pt x="33660" y="12506"/>
                    <a:pt x="33541" y="12442"/>
                    <a:pt x="33410" y="12406"/>
                  </a:cubicBezTo>
                  <a:cubicBezTo>
                    <a:pt x="32414" y="12107"/>
                    <a:pt x="31388" y="11925"/>
                    <a:pt x="30351" y="11863"/>
                  </a:cubicBezTo>
                  <a:cubicBezTo>
                    <a:pt x="33183" y="9810"/>
                    <a:pt x="35738" y="7398"/>
                    <a:pt x="37950" y="4687"/>
                  </a:cubicBezTo>
                  <a:cubicBezTo>
                    <a:pt x="38580" y="3915"/>
                    <a:pt x="39172" y="2709"/>
                    <a:pt x="38306" y="2058"/>
                  </a:cubicBezTo>
                  <a:cubicBezTo>
                    <a:pt x="38066" y="1878"/>
                    <a:pt x="37773" y="1790"/>
                    <a:pt x="37475" y="1790"/>
                  </a:cubicBezTo>
                  <a:cubicBezTo>
                    <a:pt x="37434" y="1790"/>
                    <a:pt x="37394" y="1792"/>
                    <a:pt x="37353" y="1795"/>
                  </a:cubicBezTo>
                  <a:cubicBezTo>
                    <a:pt x="33559" y="2097"/>
                    <a:pt x="29875" y="3627"/>
                    <a:pt x="26978" y="6095"/>
                  </a:cubicBezTo>
                  <a:cubicBezTo>
                    <a:pt x="27431" y="5218"/>
                    <a:pt x="27849" y="4048"/>
                    <a:pt x="27163" y="3337"/>
                  </a:cubicBezTo>
                  <a:cubicBezTo>
                    <a:pt x="26906" y="3071"/>
                    <a:pt x="26592" y="2962"/>
                    <a:pt x="26254" y="2962"/>
                  </a:cubicBezTo>
                  <a:cubicBezTo>
                    <a:pt x="25496" y="2962"/>
                    <a:pt x="24622" y="3517"/>
                    <a:pt x="24024" y="4096"/>
                  </a:cubicBezTo>
                  <a:cubicBezTo>
                    <a:pt x="21774" y="6274"/>
                    <a:pt x="19856" y="8770"/>
                    <a:pt x="18331" y="11503"/>
                  </a:cubicBezTo>
                  <a:cubicBezTo>
                    <a:pt x="17878" y="12315"/>
                    <a:pt x="17419" y="13185"/>
                    <a:pt x="16864" y="13939"/>
                  </a:cubicBezTo>
                  <a:cubicBezTo>
                    <a:pt x="16596" y="14302"/>
                    <a:pt x="16220" y="14463"/>
                    <a:pt x="15849" y="14463"/>
                  </a:cubicBezTo>
                  <a:cubicBezTo>
                    <a:pt x="15160" y="14463"/>
                    <a:pt x="14489" y="13910"/>
                    <a:pt x="14560" y="13076"/>
                  </a:cubicBezTo>
                  <a:cubicBezTo>
                    <a:pt x="14888" y="9205"/>
                    <a:pt x="16423" y="5328"/>
                    <a:pt x="15620" y="1526"/>
                  </a:cubicBezTo>
                  <a:cubicBezTo>
                    <a:pt x="15471" y="822"/>
                    <a:pt x="15080" y="0"/>
                    <a:pt x="14349" y="0"/>
                  </a:cubicBezTo>
                  <a:close/>
                </a:path>
              </a:pathLst>
            </a:custGeom>
            <a:solidFill>
              <a:srgbClr val="F58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9;p37">
              <a:extLst>
                <a:ext uri="{FF2B5EF4-FFF2-40B4-BE49-F238E27FC236}">
                  <a16:creationId xmlns:a16="http://schemas.microsoft.com/office/drawing/2014/main" id="{776AB403-0DE4-488A-9A90-CF9E8E7DF005}"/>
                </a:ext>
              </a:extLst>
            </p:cNvPr>
            <p:cNvSpPr/>
            <p:nvPr/>
          </p:nvSpPr>
          <p:spPr>
            <a:xfrm>
              <a:off x="1980675" y="2333525"/>
              <a:ext cx="862225" cy="708425"/>
            </a:xfrm>
            <a:custGeom>
              <a:avLst/>
              <a:gdLst/>
              <a:ahLst/>
              <a:cxnLst/>
              <a:rect l="l" t="t" r="r" b="b"/>
              <a:pathLst>
                <a:path w="34489" h="28337" extrusionOk="0">
                  <a:moveTo>
                    <a:pt x="34207" y="1"/>
                  </a:moveTo>
                  <a:cubicBezTo>
                    <a:pt x="34198" y="1"/>
                    <a:pt x="34188" y="1"/>
                    <a:pt x="34178" y="3"/>
                  </a:cubicBezTo>
                  <a:cubicBezTo>
                    <a:pt x="33015" y="176"/>
                    <a:pt x="31918" y="1161"/>
                    <a:pt x="30952" y="1790"/>
                  </a:cubicBezTo>
                  <a:cubicBezTo>
                    <a:pt x="29767" y="2564"/>
                    <a:pt x="28600" y="3368"/>
                    <a:pt x="27428" y="4162"/>
                  </a:cubicBezTo>
                  <a:cubicBezTo>
                    <a:pt x="25729" y="5314"/>
                    <a:pt x="24036" y="6478"/>
                    <a:pt x="22350" y="7651"/>
                  </a:cubicBezTo>
                  <a:cubicBezTo>
                    <a:pt x="22702" y="6749"/>
                    <a:pt x="23069" y="5853"/>
                    <a:pt x="23465" y="4970"/>
                  </a:cubicBezTo>
                  <a:cubicBezTo>
                    <a:pt x="23748" y="4337"/>
                    <a:pt x="24042" y="3710"/>
                    <a:pt x="24327" y="3079"/>
                  </a:cubicBezTo>
                  <a:cubicBezTo>
                    <a:pt x="24583" y="2513"/>
                    <a:pt x="24903" y="2009"/>
                    <a:pt x="24881" y="1374"/>
                  </a:cubicBezTo>
                  <a:cubicBezTo>
                    <a:pt x="24878" y="1280"/>
                    <a:pt x="24799" y="1216"/>
                    <a:pt x="24715" y="1216"/>
                  </a:cubicBezTo>
                  <a:cubicBezTo>
                    <a:pt x="24686" y="1216"/>
                    <a:pt x="24656" y="1224"/>
                    <a:pt x="24629" y="1240"/>
                  </a:cubicBezTo>
                  <a:cubicBezTo>
                    <a:pt x="24114" y="1551"/>
                    <a:pt x="23890" y="2042"/>
                    <a:pt x="23601" y="2553"/>
                  </a:cubicBezTo>
                  <a:cubicBezTo>
                    <a:pt x="23237" y="3195"/>
                    <a:pt x="22908" y="3848"/>
                    <a:pt x="22594" y="4515"/>
                  </a:cubicBezTo>
                  <a:cubicBezTo>
                    <a:pt x="21985" y="5806"/>
                    <a:pt x="21428" y="7118"/>
                    <a:pt x="20933" y="8457"/>
                  </a:cubicBezTo>
                  <a:cubicBezTo>
                    <a:pt x="20908" y="8524"/>
                    <a:pt x="20896" y="8597"/>
                    <a:pt x="20897" y="8669"/>
                  </a:cubicBezTo>
                  <a:cubicBezTo>
                    <a:pt x="20783" y="8751"/>
                    <a:pt x="20667" y="8832"/>
                    <a:pt x="20552" y="8912"/>
                  </a:cubicBezTo>
                  <a:cubicBezTo>
                    <a:pt x="17594" y="11004"/>
                    <a:pt x="14681" y="13159"/>
                    <a:pt x="11817" y="15380"/>
                  </a:cubicBezTo>
                  <a:cubicBezTo>
                    <a:pt x="11794" y="14379"/>
                    <a:pt x="11673" y="13361"/>
                    <a:pt x="11648" y="12374"/>
                  </a:cubicBezTo>
                  <a:cubicBezTo>
                    <a:pt x="11613" y="11041"/>
                    <a:pt x="11618" y="9706"/>
                    <a:pt x="11683" y="8373"/>
                  </a:cubicBezTo>
                  <a:cubicBezTo>
                    <a:pt x="11746" y="7066"/>
                    <a:pt x="11883" y="5762"/>
                    <a:pt x="12128" y="4475"/>
                  </a:cubicBezTo>
                  <a:cubicBezTo>
                    <a:pt x="12255" y="3812"/>
                    <a:pt x="12395" y="3154"/>
                    <a:pt x="12547" y="2497"/>
                  </a:cubicBezTo>
                  <a:cubicBezTo>
                    <a:pt x="12710" y="1790"/>
                    <a:pt x="12783" y="1054"/>
                    <a:pt x="13060" y="381"/>
                  </a:cubicBezTo>
                  <a:cubicBezTo>
                    <a:pt x="13140" y="186"/>
                    <a:pt x="12971" y="16"/>
                    <a:pt x="12813" y="16"/>
                  </a:cubicBezTo>
                  <a:cubicBezTo>
                    <a:pt x="12737" y="16"/>
                    <a:pt x="12663" y="56"/>
                    <a:pt x="12621" y="152"/>
                  </a:cubicBezTo>
                  <a:cubicBezTo>
                    <a:pt x="12336" y="804"/>
                    <a:pt x="11943" y="1395"/>
                    <a:pt x="11686" y="2062"/>
                  </a:cubicBezTo>
                  <a:cubicBezTo>
                    <a:pt x="11457" y="2661"/>
                    <a:pt x="11272" y="3275"/>
                    <a:pt x="11132" y="3901"/>
                  </a:cubicBezTo>
                  <a:cubicBezTo>
                    <a:pt x="10821" y="5268"/>
                    <a:pt x="10659" y="6673"/>
                    <a:pt x="10560" y="8069"/>
                  </a:cubicBezTo>
                  <a:cubicBezTo>
                    <a:pt x="10461" y="9475"/>
                    <a:pt x="10456" y="10887"/>
                    <a:pt x="10491" y="12295"/>
                  </a:cubicBezTo>
                  <a:cubicBezTo>
                    <a:pt x="10499" y="12610"/>
                    <a:pt x="10502" y="12929"/>
                    <a:pt x="10505" y="13251"/>
                  </a:cubicBezTo>
                  <a:cubicBezTo>
                    <a:pt x="10015" y="13155"/>
                    <a:pt x="9512" y="13101"/>
                    <a:pt x="9031" y="12969"/>
                  </a:cubicBezTo>
                  <a:cubicBezTo>
                    <a:pt x="8346" y="12779"/>
                    <a:pt x="7686" y="12511"/>
                    <a:pt x="7062" y="12171"/>
                  </a:cubicBezTo>
                  <a:cubicBezTo>
                    <a:pt x="5904" y="11545"/>
                    <a:pt x="4593" y="10658"/>
                    <a:pt x="3887" y="9519"/>
                  </a:cubicBezTo>
                  <a:cubicBezTo>
                    <a:pt x="3850" y="9458"/>
                    <a:pt x="3786" y="9428"/>
                    <a:pt x="3721" y="9428"/>
                  </a:cubicBezTo>
                  <a:cubicBezTo>
                    <a:pt x="3668" y="9428"/>
                    <a:pt x="3614" y="9449"/>
                    <a:pt x="3574" y="9491"/>
                  </a:cubicBezTo>
                  <a:cubicBezTo>
                    <a:pt x="3070" y="10024"/>
                    <a:pt x="3694" y="10695"/>
                    <a:pt x="4052" y="11124"/>
                  </a:cubicBezTo>
                  <a:cubicBezTo>
                    <a:pt x="4605" y="11787"/>
                    <a:pt x="5271" y="12348"/>
                    <a:pt x="5989" y="12824"/>
                  </a:cubicBezTo>
                  <a:cubicBezTo>
                    <a:pt x="7145" y="13589"/>
                    <a:pt x="8891" y="14407"/>
                    <a:pt x="10389" y="14407"/>
                  </a:cubicBezTo>
                  <a:cubicBezTo>
                    <a:pt x="10436" y="14407"/>
                    <a:pt x="10482" y="14406"/>
                    <a:pt x="10528" y="14404"/>
                  </a:cubicBezTo>
                  <a:cubicBezTo>
                    <a:pt x="10548" y="15034"/>
                    <a:pt x="10590" y="15660"/>
                    <a:pt x="10681" y="16269"/>
                  </a:cubicBezTo>
                  <a:cubicBezTo>
                    <a:pt x="9588" y="17134"/>
                    <a:pt x="8506" y="18012"/>
                    <a:pt x="7435" y="18903"/>
                  </a:cubicBezTo>
                  <a:cubicBezTo>
                    <a:pt x="5033" y="20903"/>
                    <a:pt x="2696" y="22977"/>
                    <a:pt x="426" y="25127"/>
                  </a:cubicBezTo>
                  <a:cubicBezTo>
                    <a:pt x="1" y="25532"/>
                    <a:pt x="423" y="26101"/>
                    <a:pt x="891" y="26101"/>
                  </a:cubicBezTo>
                  <a:cubicBezTo>
                    <a:pt x="1031" y="26101"/>
                    <a:pt x="1175" y="26050"/>
                    <a:pt x="1302" y="25929"/>
                  </a:cubicBezTo>
                  <a:cubicBezTo>
                    <a:pt x="4528" y="22844"/>
                    <a:pt x="7913" y="19942"/>
                    <a:pt x="11399" y="17167"/>
                  </a:cubicBezTo>
                  <a:cubicBezTo>
                    <a:pt x="12081" y="17838"/>
                    <a:pt x="12817" y="18454"/>
                    <a:pt x="13595" y="19009"/>
                  </a:cubicBezTo>
                  <a:cubicBezTo>
                    <a:pt x="12597" y="21848"/>
                    <a:pt x="12774" y="25943"/>
                    <a:pt x="14744" y="28260"/>
                  </a:cubicBezTo>
                  <a:cubicBezTo>
                    <a:pt x="14790" y="28314"/>
                    <a:pt x="14843" y="28337"/>
                    <a:pt x="14895" y="28337"/>
                  </a:cubicBezTo>
                  <a:cubicBezTo>
                    <a:pt x="15040" y="28337"/>
                    <a:pt x="15178" y="28160"/>
                    <a:pt x="15148" y="28007"/>
                  </a:cubicBezTo>
                  <a:cubicBezTo>
                    <a:pt x="14859" y="26525"/>
                    <a:pt x="14404" y="25091"/>
                    <a:pt x="14302" y="23571"/>
                  </a:cubicBezTo>
                  <a:cubicBezTo>
                    <a:pt x="14214" y="22237"/>
                    <a:pt x="14419" y="21015"/>
                    <a:pt x="14702" y="19748"/>
                  </a:cubicBezTo>
                  <a:cubicBezTo>
                    <a:pt x="15715" y="20378"/>
                    <a:pt x="16782" y="20923"/>
                    <a:pt x="17872" y="21384"/>
                  </a:cubicBezTo>
                  <a:cubicBezTo>
                    <a:pt x="19078" y="21897"/>
                    <a:pt x="20324" y="22318"/>
                    <a:pt x="21604" y="22607"/>
                  </a:cubicBezTo>
                  <a:cubicBezTo>
                    <a:pt x="22240" y="22749"/>
                    <a:pt x="22886" y="22852"/>
                    <a:pt x="23535" y="22913"/>
                  </a:cubicBezTo>
                  <a:cubicBezTo>
                    <a:pt x="23838" y="22942"/>
                    <a:pt x="24143" y="22992"/>
                    <a:pt x="24440" y="22992"/>
                  </a:cubicBezTo>
                  <a:cubicBezTo>
                    <a:pt x="24711" y="22992"/>
                    <a:pt x="24976" y="22951"/>
                    <a:pt x="25229" y="22817"/>
                  </a:cubicBezTo>
                  <a:cubicBezTo>
                    <a:pt x="25336" y="22760"/>
                    <a:pt x="25351" y="22586"/>
                    <a:pt x="25256" y="22512"/>
                  </a:cubicBezTo>
                  <a:cubicBezTo>
                    <a:pt x="24829" y="22172"/>
                    <a:pt x="24309" y="22153"/>
                    <a:pt x="23789" y="22041"/>
                  </a:cubicBezTo>
                  <a:cubicBezTo>
                    <a:pt x="23172" y="21908"/>
                    <a:pt x="22558" y="21755"/>
                    <a:pt x="21949" y="21595"/>
                  </a:cubicBezTo>
                  <a:cubicBezTo>
                    <a:pt x="20702" y="21268"/>
                    <a:pt x="19475" y="20853"/>
                    <a:pt x="18296" y="20330"/>
                  </a:cubicBezTo>
                  <a:cubicBezTo>
                    <a:pt x="16090" y="19354"/>
                    <a:pt x="14114" y="18014"/>
                    <a:pt x="12264" y="16484"/>
                  </a:cubicBezTo>
                  <a:cubicBezTo>
                    <a:pt x="15003" y="14331"/>
                    <a:pt x="17802" y="12253"/>
                    <a:pt x="20637" y="10224"/>
                  </a:cubicBezTo>
                  <a:cubicBezTo>
                    <a:pt x="20671" y="10231"/>
                    <a:pt x="20707" y="10236"/>
                    <a:pt x="20743" y="10238"/>
                  </a:cubicBezTo>
                  <a:cubicBezTo>
                    <a:pt x="22026" y="10282"/>
                    <a:pt x="23340" y="10334"/>
                    <a:pt x="24655" y="10334"/>
                  </a:cubicBezTo>
                  <a:cubicBezTo>
                    <a:pt x="26405" y="10334"/>
                    <a:pt x="28157" y="10241"/>
                    <a:pt x="29841" y="9914"/>
                  </a:cubicBezTo>
                  <a:cubicBezTo>
                    <a:pt x="30306" y="9824"/>
                    <a:pt x="30123" y="9178"/>
                    <a:pt x="29716" y="9151"/>
                  </a:cubicBezTo>
                  <a:cubicBezTo>
                    <a:pt x="29204" y="9116"/>
                    <a:pt x="28692" y="9104"/>
                    <a:pt x="28180" y="9104"/>
                  </a:cubicBezTo>
                  <a:cubicBezTo>
                    <a:pt x="27191" y="9104"/>
                    <a:pt x="26202" y="9148"/>
                    <a:pt x="25210" y="9156"/>
                  </a:cubicBezTo>
                  <a:cubicBezTo>
                    <a:pt x="24938" y="9158"/>
                    <a:pt x="24665" y="9160"/>
                    <a:pt x="24392" y="9160"/>
                  </a:cubicBezTo>
                  <a:cubicBezTo>
                    <a:pt x="23650" y="9160"/>
                    <a:pt x="22909" y="9151"/>
                    <a:pt x="22167" y="9134"/>
                  </a:cubicBezTo>
                  <a:cubicBezTo>
                    <a:pt x="23841" y="7950"/>
                    <a:pt x="25523" y="6779"/>
                    <a:pt x="27214" y="5621"/>
                  </a:cubicBezTo>
                  <a:cubicBezTo>
                    <a:pt x="28494" y="4742"/>
                    <a:pt x="29780" y="3871"/>
                    <a:pt x="31063" y="2997"/>
                  </a:cubicBezTo>
                  <a:cubicBezTo>
                    <a:pt x="31668" y="2586"/>
                    <a:pt x="32262" y="2161"/>
                    <a:pt x="32860" y="1740"/>
                  </a:cubicBezTo>
                  <a:cubicBezTo>
                    <a:pt x="33432" y="1339"/>
                    <a:pt x="34046" y="978"/>
                    <a:pt x="34406" y="365"/>
                  </a:cubicBezTo>
                  <a:cubicBezTo>
                    <a:pt x="34489" y="224"/>
                    <a:pt x="34376" y="1"/>
                    <a:pt x="34207" y="1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490;p37">
            <a:extLst>
              <a:ext uri="{FF2B5EF4-FFF2-40B4-BE49-F238E27FC236}">
                <a16:creationId xmlns:a16="http://schemas.microsoft.com/office/drawing/2014/main" id="{ABD2F891-76A5-4422-BA1A-6CDC2D0D0A79}"/>
              </a:ext>
            </a:extLst>
          </p:cNvPr>
          <p:cNvGrpSpPr/>
          <p:nvPr/>
        </p:nvGrpSpPr>
        <p:grpSpPr>
          <a:xfrm rot="10800000">
            <a:off x="3803292" y="3887788"/>
            <a:ext cx="1528472" cy="1868656"/>
            <a:chOff x="2296625" y="308975"/>
            <a:chExt cx="876600" cy="1071700"/>
          </a:xfrm>
        </p:grpSpPr>
        <p:sp>
          <p:nvSpPr>
            <p:cNvPr id="61" name="Google Shape;491;p37">
              <a:extLst>
                <a:ext uri="{FF2B5EF4-FFF2-40B4-BE49-F238E27FC236}">
                  <a16:creationId xmlns:a16="http://schemas.microsoft.com/office/drawing/2014/main" id="{133C3AFD-4A40-410C-BB01-D961642BEF37}"/>
                </a:ext>
              </a:extLst>
            </p:cNvPr>
            <p:cNvSpPr/>
            <p:nvPr/>
          </p:nvSpPr>
          <p:spPr>
            <a:xfrm>
              <a:off x="2349450" y="516125"/>
              <a:ext cx="823775" cy="864550"/>
            </a:xfrm>
            <a:custGeom>
              <a:avLst/>
              <a:gdLst/>
              <a:ahLst/>
              <a:cxnLst/>
              <a:rect l="l" t="t" r="r" b="b"/>
              <a:pathLst>
                <a:path w="32951" h="34582" extrusionOk="0">
                  <a:moveTo>
                    <a:pt x="15630" y="1"/>
                  </a:moveTo>
                  <a:cubicBezTo>
                    <a:pt x="8337" y="1"/>
                    <a:pt x="834" y="4327"/>
                    <a:pt x="281" y="12082"/>
                  </a:cubicBezTo>
                  <a:cubicBezTo>
                    <a:pt x="0" y="16019"/>
                    <a:pt x="1556" y="19911"/>
                    <a:pt x="3831" y="23138"/>
                  </a:cubicBezTo>
                  <a:cubicBezTo>
                    <a:pt x="8663" y="29991"/>
                    <a:pt x="16960" y="34240"/>
                    <a:pt x="25334" y="34240"/>
                  </a:cubicBezTo>
                  <a:cubicBezTo>
                    <a:pt x="25767" y="34240"/>
                    <a:pt x="26201" y="34229"/>
                    <a:pt x="26634" y="34206"/>
                  </a:cubicBezTo>
                  <a:cubicBezTo>
                    <a:pt x="27238" y="34174"/>
                    <a:pt x="27855" y="34124"/>
                    <a:pt x="28465" y="34124"/>
                  </a:cubicBezTo>
                  <a:cubicBezTo>
                    <a:pt x="29299" y="34124"/>
                    <a:pt x="30118" y="34218"/>
                    <a:pt x="30861" y="34582"/>
                  </a:cubicBezTo>
                  <a:cubicBezTo>
                    <a:pt x="30440" y="32691"/>
                    <a:pt x="30551" y="30719"/>
                    <a:pt x="30840" y="28803"/>
                  </a:cubicBezTo>
                  <a:cubicBezTo>
                    <a:pt x="31192" y="26463"/>
                    <a:pt x="31803" y="24166"/>
                    <a:pt x="32093" y="21819"/>
                  </a:cubicBezTo>
                  <a:cubicBezTo>
                    <a:pt x="32951" y="14841"/>
                    <a:pt x="30582" y="7235"/>
                    <a:pt x="25012" y="2946"/>
                  </a:cubicBezTo>
                  <a:cubicBezTo>
                    <a:pt x="22423" y="952"/>
                    <a:pt x="19050" y="1"/>
                    <a:pt x="15630" y="1"/>
                  </a:cubicBezTo>
                  <a:close/>
                </a:path>
              </a:pathLst>
            </a:custGeom>
            <a:solidFill>
              <a:srgbClr val="DB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2;p37">
              <a:extLst>
                <a:ext uri="{FF2B5EF4-FFF2-40B4-BE49-F238E27FC236}">
                  <a16:creationId xmlns:a16="http://schemas.microsoft.com/office/drawing/2014/main" id="{BE57308C-0D4B-49E3-9394-3E62BF89D0C3}"/>
                </a:ext>
              </a:extLst>
            </p:cNvPr>
            <p:cNvSpPr/>
            <p:nvPr/>
          </p:nvSpPr>
          <p:spPr>
            <a:xfrm>
              <a:off x="2296625" y="308975"/>
              <a:ext cx="777925" cy="1008975"/>
            </a:xfrm>
            <a:custGeom>
              <a:avLst/>
              <a:gdLst/>
              <a:ahLst/>
              <a:cxnLst/>
              <a:rect l="l" t="t" r="r" b="b"/>
              <a:pathLst>
                <a:path w="31117" h="40359" extrusionOk="0">
                  <a:moveTo>
                    <a:pt x="675" y="0"/>
                  </a:moveTo>
                  <a:cubicBezTo>
                    <a:pt x="258" y="0"/>
                    <a:pt x="0" y="651"/>
                    <a:pt x="306" y="1020"/>
                  </a:cubicBezTo>
                  <a:cubicBezTo>
                    <a:pt x="1343" y="2268"/>
                    <a:pt x="2648" y="3335"/>
                    <a:pt x="3784" y="4497"/>
                  </a:cubicBezTo>
                  <a:cubicBezTo>
                    <a:pt x="4868" y="5606"/>
                    <a:pt x="5928" y="6736"/>
                    <a:pt x="6963" y="7891"/>
                  </a:cubicBezTo>
                  <a:cubicBezTo>
                    <a:pt x="9114" y="10284"/>
                    <a:pt x="11166" y="12766"/>
                    <a:pt x="13135" y="15311"/>
                  </a:cubicBezTo>
                  <a:cubicBezTo>
                    <a:pt x="17055" y="20376"/>
                    <a:pt x="20672" y="25667"/>
                    <a:pt x="24163" y="31035"/>
                  </a:cubicBezTo>
                  <a:cubicBezTo>
                    <a:pt x="26143" y="34077"/>
                    <a:pt x="28026" y="37217"/>
                    <a:pt x="30154" y="40158"/>
                  </a:cubicBezTo>
                  <a:cubicBezTo>
                    <a:pt x="30257" y="40299"/>
                    <a:pt x="30395" y="40359"/>
                    <a:pt x="30529" y="40359"/>
                  </a:cubicBezTo>
                  <a:cubicBezTo>
                    <a:pt x="30833" y="40359"/>
                    <a:pt x="31116" y="40050"/>
                    <a:pt x="30922" y="39695"/>
                  </a:cubicBezTo>
                  <a:cubicBezTo>
                    <a:pt x="29358" y="36814"/>
                    <a:pt x="27538" y="34039"/>
                    <a:pt x="25767" y="31282"/>
                  </a:cubicBezTo>
                  <a:cubicBezTo>
                    <a:pt x="24034" y="28585"/>
                    <a:pt x="22272" y="25906"/>
                    <a:pt x="20460" y="23262"/>
                  </a:cubicBezTo>
                  <a:cubicBezTo>
                    <a:pt x="16791" y="17912"/>
                    <a:pt x="12899" y="12709"/>
                    <a:pt x="8609" y="7840"/>
                  </a:cubicBezTo>
                  <a:cubicBezTo>
                    <a:pt x="7413" y="6483"/>
                    <a:pt x="6186" y="5155"/>
                    <a:pt x="4927" y="3855"/>
                  </a:cubicBezTo>
                  <a:cubicBezTo>
                    <a:pt x="3681" y="2571"/>
                    <a:pt x="2430" y="1147"/>
                    <a:pt x="971" y="106"/>
                  </a:cubicBezTo>
                  <a:cubicBezTo>
                    <a:pt x="867" y="32"/>
                    <a:pt x="767" y="0"/>
                    <a:pt x="675" y="0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493;p37">
            <a:extLst>
              <a:ext uri="{FF2B5EF4-FFF2-40B4-BE49-F238E27FC236}">
                <a16:creationId xmlns:a16="http://schemas.microsoft.com/office/drawing/2014/main" id="{8676D7BE-E3A3-477E-8306-981F870D0E74}"/>
              </a:ext>
            </a:extLst>
          </p:cNvPr>
          <p:cNvGrpSpPr/>
          <p:nvPr/>
        </p:nvGrpSpPr>
        <p:grpSpPr>
          <a:xfrm rot="10800000">
            <a:off x="9331036" y="3822755"/>
            <a:ext cx="1888628" cy="1933689"/>
            <a:chOff x="2982325" y="332000"/>
            <a:chExt cx="1013275" cy="1037450"/>
          </a:xfrm>
        </p:grpSpPr>
        <p:sp>
          <p:nvSpPr>
            <p:cNvPr id="64" name="Google Shape;494;p37">
              <a:extLst>
                <a:ext uri="{FF2B5EF4-FFF2-40B4-BE49-F238E27FC236}">
                  <a16:creationId xmlns:a16="http://schemas.microsoft.com/office/drawing/2014/main" id="{6275F10D-DEC0-4726-A2CE-AD4FDC540118}"/>
                </a:ext>
              </a:extLst>
            </p:cNvPr>
            <p:cNvSpPr/>
            <p:nvPr/>
          </p:nvSpPr>
          <p:spPr>
            <a:xfrm>
              <a:off x="2982325" y="429025"/>
              <a:ext cx="1013275" cy="940425"/>
            </a:xfrm>
            <a:custGeom>
              <a:avLst/>
              <a:gdLst/>
              <a:ahLst/>
              <a:cxnLst/>
              <a:rect l="l" t="t" r="r" b="b"/>
              <a:pathLst>
                <a:path w="40531" h="37617" extrusionOk="0">
                  <a:moveTo>
                    <a:pt x="23637" y="1"/>
                  </a:moveTo>
                  <a:cubicBezTo>
                    <a:pt x="23455" y="1"/>
                    <a:pt x="23273" y="3"/>
                    <a:pt x="23091" y="9"/>
                  </a:cubicBezTo>
                  <a:cubicBezTo>
                    <a:pt x="14279" y="267"/>
                    <a:pt x="6361" y="7299"/>
                    <a:pt x="1774" y="14270"/>
                  </a:cubicBezTo>
                  <a:cubicBezTo>
                    <a:pt x="861" y="15659"/>
                    <a:pt x="0" y="17340"/>
                    <a:pt x="528" y="18916"/>
                  </a:cubicBezTo>
                  <a:cubicBezTo>
                    <a:pt x="840" y="19845"/>
                    <a:pt x="1896" y="20427"/>
                    <a:pt x="2825" y="20427"/>
                  </a:cubicBezTo>
                  <a:cubicBezTo>
                    <a:pt x="3324" y="20427"/>
                    <a:pt x="3787" y="20258"/>
                    <a:pt x="4076" y="19885"/>
                  </a:cubicBezTo>
                  <a:lnTo>
                    <a:pt x="4076" y="19885"/>
                  </a:lnTo>
                  <a:cubicBezTo>
                    <a:pt x="3493" y="21013"/>
                    <a:pt x="3086" y="22253"/>
                    <a:pt x="3179" y="23512"/>
                  </a:cubicBezTo>
                  <a:cubicBezTo>
                    <a:pt x="3281" y="24915"/>
                    <a:pt x="4124" y="26327"/>
                    <a:pt x="5458" y="26776"/>
                  </a:cubicBezTo>
                  <a:cubicBezTo>
                    <a:pt x="5704" y="26859"/>
                    <a:pt x="5962" y="26898"/>
                    <a:pt x="6221" y="26898"/>
                  </a:cubicBezTo>
                  <a:cubicBezTo>
                    <a:pt x="7370" y="26898"/>
                    <a:pt x="8540" y="26130"/>
                    <a:pt x="8695" y="24992"/>
                  </a:cubicBezTo>
                  <a:cubicBezTo>
                    <a:pt x="8731" y="26643"/>
                    <a:pt x="8775" y="28333"/>
                    <a:pt x="9387" y="29865"/>
                  </a:cubicBezTo>
                  <a:cubicBezTo>
                    <a:pt x="10001" y="31396"/>
                    <a:pt x="11311" y="32760"/>
                    <a:pt x="12950" y="32951"/>
                  </a:cubicBezTo>
                  <a:cubicBezTo>
                    <a:pt x="13052" y="32962"/>
                    <a:pt x="13154" y="32968"/>
                    <a:pt x="13255" y="32968"/>
                  </a:cubicBezTo>
                  <a:cubicBezTo>
                    <a:pt x="14802" y="32968"/>
                    <a:pt x="16363" y="31654"/>
                    <a:pt x="16200" y="30115"/>
                  </a:cubicBezTo>
                  <a:lnTo>
                    <a:pt x="16200" y="30115"/>
                  </a:lnTo>
                  <a:cubicBezTo>
                    <a:pt x="16738" y="32098"/>
                    <a:pt x="17346" y="34197"/>
                    <a:pt x="18880" y="35562"/>
                  </a:cubicBezTo>
                  <a:cubicBezTo>
                    <a:pt x="19641" y="36239"/>
                    <a:pt x="20708" y="36620"/>
                    <a:pt x="21724" y="36620"/>
                  </a:cubicBezTo>
                  <a:cubicBezTo>
                    <a:pt x="22757" y="36620"/>
                    <a:pt x="23737" y="36226"/>
                    <a:pt x="24289" y="35349"/>
                  </a:cubicBezTo>
                  <a:cubicBezTo>
                    <a:pt x="24947" y="34303"/>
                    <a:pt x="24804" y="32963"/>
                    <a:pt x="24638" y="31737"/>
                  </a:cubicBezTo>
                  <a:lnTo>
                    <a:pt x="24638" y="31737"/>
                  </a:lnTo>
                  <a:cubicBezTo>
                    <a:pt x="26133" y="32875"/>
                    <a:pt x="27042" y="34614"/>
                    <a:pt x="28363" y="35951"/>
                  </a:cubicBezTo>
                  <a:cubicBezTo>
                    <a:pt x="29287" y="36888"/>
                    <a:pt x="30624" y="37616"/>
                    <a:pt x="31883" y="37616"/>
                  </a:cubicBezTo>
                  <a:cubicBezTo>
                    <a:pt x="32421" y="37616"/>
                    <a:pt x="32944" y="37484"/>
                    <a:pt x="33416" y="37178"/>
                  </a:cubicBezTo>
                  <a:cubicBezTo>
                    <a:pt x="35015" y="36141"/>
                    <a:pt x="35042" y="33830"/>
                    <a:pt x="34706" y="31954"/>
                  </a:cubicBezTo>
                  <a:cubicBezTo>
                    <a:pt x="34298" y="29690"/>
                    <a:pt x="33626" y="27481"/>
                    <a:pt x="32703" y="25375"/>
                  </a:cubicBezTo>
                  <a:lnTo>
                    <a:pt x="32703" y="25375"/>
                  </a:lnTo>
                  <a:cubicBezTo>
                    <a:pt x="33155" y="25533"/>
                    <a:pt x="33627" y="25608"/>
                    <a:pt x="34100" y="25608"/>
                  </a:cubicBezTo>
                  <a:cubicBezTo>
                    <a:pt x="35977" y="25608"/>
                    <a:pt x="37870" y="24433"/>
                    <a:pt x="38542" y="22657"/>
                  </a:cubicBezTo>
                  <a:cubicBezTo>
                    <a:pt x="39279" y="20708"/>
                    <a:pt x="38435" y="18326"/>
                    <a:pt x="36731" y="17166"/>
                  </a:cubicBezTo>
                  <a:lnTo>
                    <a:pt x="36731" y="17166"/>
                  </a:lnTo>
                  <a:cubicBezTo>
                    <a:pt x="36928" y="17222"/>
                    <a:pt x="37134" y="17248"/>
                    <a:pt x="37343" y="17248"/>
                  </a:cubicBezTo>
                  <a:cubicBezTo>
                    <a:pt x="38324" y="17248"/>
                    <a:pt x="39359" y="16665"/>
                    <a:pt x="39825" y="15767"/>
                  </a:cubicBezTo>
                  <a:cubicBezTo>
                    <a:pt x="40531" y="14409"/>
                    <a:pt x="40151" y="12693"/>
                    <a:pt x="39278" y="11437"/>
                  </a:cubicBezTo>
                  <a:cubicBezTo>
                    <a:pt x="38406" y="10181"/>
                    <a:pt x="37116" y="9288"/>
                    <a:pt x="35855" y="8422"/>
                  </a:cubicBezTo>
                  <a:lnTo>
                    <a:pt x="35855" y="8422"/>
                  </a:lnTo>
                  <a:cubicBezTo>
                    <a:pt x="36055" y="8513"/>
                    <a:pt x="36255" y="8555"/>
                    <a:pt x="36450" y="8555"/>
                  </a:cubicBezTo>
                  <a:cubicBezTo>
                    <a:pt x="37763" y="8555"/>
                    <a:pt x="38856" y="6669"/>
                    <a:pt x="38304" y="5297"/>
                  </a:cubicBezTo>
                  <a:cubicBezTo>
                    <a:pt x="37669" y="3721"/>
                    <a:pt x="35935" y="2931"/>
                    <a:pt x="34342" y="2341"/>
                  </a:cubicBezTo>
                  <a:cubicBezTo>
                    <a:pt x="30899" y="1065"/>
                    <a:pt x="27302" y="1"/>
                    <a:pt x="23637" y="1"/>
                  </a:cubicBezTo>
                  <a:close/>
                </a:path>
              </a:pathLst>
            </a:custGeom>
            <a:solidFill>
              <a:srgbClr val="82B6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95;p37">
              <a:extLst>
                <a:ext uri="{FF2B5EF4-FFF2-40B4-BE49-F238E27FC236}">
                  <a16:creationId xmlns:a16="http://schemas.microsoft.com/office/drawing/2014/main" id="{AB8E1AB4-7137-4172-8DFD-CD9502783418}"/>
                </a:ext>
              </a:extLst>
            </p:cNvPr>
            <p:cNvSpPr/>
            <p:nvPr/>
          </p:nvSpPr>
          <p:spPr>
            <a:xfrm>
              <a:off x="3216450" y="332000"/>
              <a:ext cx="644075" cy="936450"/>
            </a:xfrm>
            <a:custGeom>
              <a:avLst/>
              <a:gdLst/>
              <a:ahLst/>
              <a:cxnLst/>
              <a:rect l="l" t="t" r="r" b="b"/>
              <a:pathLst>
                <a:path w="25763" h="37458" extrusionOk="0">
                  <a:moveTo>
                    <a:pt x="990" y="0"/>
                  </a:moveTo>
                  <a:cubicBezTo>
                    <a:pt x="651" y="0"/>
                    <a:pt x="291" y="265"/>
                    <a:pt x="409" y="645"/>
                  </a:cubicBezTo>
                  <a:cubicBezTo>
                    <a:pt x="781" y="1834"/>
                    <a:pt x="1783" y="2822"/>
                    <a:pt x="2510" y="3815"/>
                  </a:cubicBezTo>
                  <a:cubicBezTo>
                    <a:pt x="3341" y="4949"/>
                    <a:pt x="4154" y="6096"/>
                    <a:pt x="4949" y="7257"/>
                  </a:cubicBezTo>
                  <a:cubicBezTo>
                    <a:pt x="5652" y="8282"/>
                    <a:pt x="6340" y="9317"/>
                    <a:pt x="7011" y="10364"/>
                  </a:cubicBezTo>
                  <a:cubicBezTo>
                    <a:pt x="4990" y="12462"/>
                    <a:pt x="3344" y="14868"/>
                    <a:pt x="2084" y="17500"/>
                  </a:cubicBezTo>
                  <a:cubicBezTo>
                    <a:pt x="1418" y="18894"/>
                    <a:pt x="880" y="20335"/>
                    <a:pt x="495" y="21832"/>
                  </a:cubicBezTo>
                  <a:cubicBezTo>
                    <a:pt x="311" y="22552"/>
                    <a:pt x="141" y="23279"/>
                    <a:pt x="69" y="24019"/>
                  </a:cubicBezTo>
                  <a:cubicBezTo>
                    <a:pt x="34" y="24369"/>
                    <a:pt x="1" y="24766"/>
                    <a:pt x="65" y="25116"/>
                  </a:cubicBezTo>
                  <a:cubicBezTo>
                    <a:pt x="139" y="25520"/>
                    <a:pt x="387" y="25879"/>
                    <a:pt x="495" y="26272"/>
                  </a:cubicBezTo>
                  <a:cubicBezTo>
                    <a:pt x="501" y="26293"/>
                    <a:pt x="521" y="26304"/>
                    <a:pt x="540" y="26304"/>
                  </a:cubicBezTo>
                  <a:cubicBezTo>
                    <a:pt x="559" y="26304"/>
                    <a:pt x="576" y="26293"/>
                    <a:pt x="576" y="26269"/>
                  </a:cubicBezTo>
                  <a:cubicBezTo>
                    <a:pt x="575" y="25839"/>
                    <a:pt x="789" y="25465"/>
                    <a:pt x="903" y="25065"/>
                  </a:cubicBezTo>
                  <a:cubicBezTo>
                    <a:pt x="991" y="24754"/>
                    <a:pt x="1045" y="24432"/>
                    <a:pt x="1124" y="24119"/>
                  </a:cubicBezTo>
                  <a:cubicBezTo>
                    <a:pt x="1300" y="23411"/>
                    <a:pt x="1504" y="22702"/>
                    <a:pt x="1727" y="22009"/>
                  </a:cubicBezTo>
                  <a:cubicBezTo>
                    <a:pt x="2160" y="20660"/>
                    <a:pt x="2677" y="19329"/>
                    <a:pt x="3292" y="18053"/>
                  </a:cubicBezTo>
                  <a:cubicBezTo>
                    <a:pt x="4441" y="15676"/>
                    <a:pt x="5972" y="13484"/>
                    <a:pt x="7762" y="11545"/>
                  </a:cubicBezTo>
                  <a:cubicBezTo>
                    <a:pt x="8340" y="12463"/>
                    <a:pt x="8908" y="13388"/>
                    <a:pt x="9465" y="14318"/>
                  </a:cubicBezTo>
                  <a:cubicBezTo>
                    <a:pt x="10027" y="15261"/>
                    <a:pt x="10578" y="16210"/>
                    <a:pt x="11115" y="17168"/>
                  </a:cubicBezTo>
                  <a:cubicBezTo>
                    <a:pt x="11086" y="17199"/>
                    <a:pt x="11062" y="17234"/>
                    <a:pt x="11040" y="17271"/>
                  </a:cubicBezTo>
                  <a:cubicBezTo>
                    <a:pt x="10301" y="18543"/>
                    <a:pt x="9962" y="20143"/>
                    <a:pt x="9665" y="21570"/>
                  </a:cubicBezTo>
                  <a:cubicBezTo>
                    <a:pt x="9342" y="23104"/>
                    <a:pt x="9163" y="24665"/>
                    <a:pt x="9128" y="26233"/>
                  </a:cubicBezTo>
                  <a:cubicBezTo>
                    <a:pt x="9094" y="27728"/>
                    <a:pt x="9210" y="29231"/>
                    <a:pt x="9451" y="30707"/>
                  </a:cubicBezTo>
                  <a:cubicBezTo>
                    <a:pt x="9579" y="31501"/>
                    <a:pt x="9756" y="32287"/>
                    <a:pt x="9982" y="33059"/>
                  </a:cubicBezTo>
                  <a:cubicBezTo>
                    <a:pt x="10201" y="33798"/>
                    <a:pt x="10630" y="34424"/>
                    <a:pt x="10913" y="35130"/>
                  </a:cubicBezTo>
                  <a:cubicBezTo>
                    <a:pt x="10940" y="35197"/>
                    <a:pt x="11000" y="35226"/>
                    <a:pt x="11062" y="35226"/>
                  </a:cubicBezTo>
                  <a:cubicBezTo>
                    <a:pt x="11167" y="35226"/>
                    <a:pt x="11279" y="35143"/>
                    <a:pt x="11245" y="35022"/>
                  </a:cubicBezTo>
                  <a:cubicBezTo>
                    <a:pt x="11055" y="34340"/>
                    <a:pt x="11062" y="33585"/>
                    <a:pt x="10934" y="32887"/>
                  </a:cubicBezTo>
                  <a:cubicBezTo>
                    <a:pt x="10802" y="32176"/>
                    <a:pt x="10668" y="31467"/>
                    <a:pt x="10568" y="30750"/>
                  </a:cubicBezTo>
                  <a:cubicBezTo>
                    <a:pt x="10362" y="29285"/>
                    <a:pt x="10297" y="27809"/>
                    <a:pt x="10339" y="26331"/>
                  </a:cubicBezTo>
                  <a:cubicBezTo>
                    <a:pt x="10378" y="24925"/>
                    <a:pt x="10534" y="23524"/>
                    <a:pt x="10807" y="22143"/>
                  </a:cubicBezTo>
                  <a:cubicBezTo>
                    <a:pt x="11054" y="20895"/>
                    <a:pt x="11514" y="19716"/>
                    <a:pt x="11860" y="18504"/>
                  </a:cubicBezTo>
                  <a:cubicBezTo>
                    <a:pt x="13724" y="21895"/>
                    <a:pt x="15449" y="25359"/>
                    <a:pt x="17033" y="28895"/>
                  </a:cubicBezTo>
                  <a:cubicBezTo>
                    <a:pt x="17667" y="30309"/>
                    <a:pt x="18279" y="31735"/>
                    <a:pt x="18884" y="33162"/>
                  </a:cubicBezTo>
                  <a:cubicBezTo>
                    <a:pt x="19477" y="34558"/>
                    <a:pt x="19974" y="36056"/>
                    <a:pt x="20818" y="37322"/>
                  </a:cubicBezTo>
                  <a:cubicBezTo>
                    <a:pt x="20882" y="37418"/>
                    <a:pt x="20967" y="37458"/>
                    <a:pt x="21053" y="37458"/>
                  </a:cubicBezTo>
                  <a:cubicBezTo>
                    <a:pt x="21255" y="37458"/>
                    <a:pt x="21465" y="37240"/>
                    <a:pt x="21441" y="37022"/>
                  </a:cubicBezTo>
                  <a:cubicBezTo>
                    <a:pt x="21295" y="35693"/>
                    <a:pt x="20744" y="34382"/>
                    <a:pt x="20278" y="33136"/>
                  </a:cubicBezTo>
                  <a:cubicBezTo>
                    <a:pt x="19800" y="31863"/>
                    <a:pt x="19300" y="30601"/>
                    <a:pt x="18767" y="29350"/>
                  </a:cubicBezTo>
                  <a:cubicBezTo>
                    <a:pt x="17683" y="26809"/>
                    <a:pt x="16526" y="24297"/>
                    <a:pt x="15278" y="21832"/>
                  </a:cubicBezTo>
                  <a:cubicBezTo>
                    <a:pt x="14935" y="21156"/>
                    <a:pt x="14585" y="20481"/>
                    <a:pt x="14230" y="19810"/>
                  </a:cubicBezTo>
                  <a:lnTo>
                    <a:pt x="14230" y="19810"/>
                  </a:lnTo>
                  <a:cubicBezTo>
                    <a:pt x="16217" y="20089"/>
                    <a:pt x="18137" y="20658"/>
                    <a:pt x="19967" y="21498"/>
                  </a:cubicBezTo>
                  <a:cubicBezTo>
                    <a:pt x="20991" y="21968"/>
                    <a:pt x="21952" y="22527"/>
                    <a:pt x="22895" y="23143"/>
                  </a:cubicBezTo>
                  <a:cubicBezTo>
                    <a:pt x="23352" y="23440"/>
                    <a:pt x="23804" y="23743"/>
                    <a:pt x="24240" y="24070"/>
                  </a:cubicBezTo>
                  <a:cubicBezTo>
                    <a:pt x="24626" y="24358"/>
                    <a:pt x="24966" y="24717"/>
                    <a:pt x="25456" y="24776"/>
                  </a:cubicBezTo>
                  <a:cubicBezTo>
                    <a:pt x="25465" y="24778"/>
                    <a:pt x="25475" y="24778"/>
                    <a:pt x="25484" y="24778"/>
                  </a:cubicBezTo>
                  <a:cubicBezTo>
                    <a:pt x="25635" y="24778"/>
                    <a:pt x="25762" y="24624"/>
                    <a:pt x="25732" y="24474"/>
                  </a:cubicBezTo>
                  <a:cubicBezTo>
                    <a:pt x="25625" y="23950"/>
                    <a:pt x="25168" y="23622"/>
                    <a:pt x="24785" y="23280"/>
                  </a:cubicBezTo>
                  <a:cubicBezTo>
                    <a:pt x="24345" y="22889"/>
                    <a:pt x="23894" y="22505"/>
                    <a:pt x="23417" y="22162"/>
                  </a:cubicBezTo>
                  <a:cubicBezTo>
                    <a:pt x="22492" y="21498"/>
                    <a:pt x="21487" y="20932"/>
                    <a:pt x="20463" y="20440"/>
                  </a:cubicBezTo>
                  <a:cubicBezTo>
                    <a:pt x="18309" y="19406"/>
                    <a:pt x="15961" y="18781"/>
                    <a:pt x="13587" y="18537"/>
                  </a:cubicBezTo>
                  <a:cubicBezTo>
                    <a:pt x="13582" y="18536"/>
                    <a:pt x="13578" y="18536"/>
                    <a:pt x="13573" y="18536"/>
                  </a:cubicBezTo>
                  <a:cubicBezTo>
                    <a:pt x="13564" y="18536"/>
                    <a:pt x="13556" y="18537"/>
                    <a:pt x="13547" y="18537"/>
                  </a:cubicBezTo>
                  <a:cubicBezTo>
                    <a:pt x="12086" y="15844"/>
                    <a:pt x="10537" y="13203"/>
                    <a:pt x="8899" y="10614"/>
                  </a:cubicBezTo>
                  <a:cubicBezTo>
                    <a:pt x="9974" y="10346"/>
                    <a:pt x="11035" y="10230"/>
                    <a:pt x="12083" y="10230"/>
                  </a:cubicBezTo>
                  <a:cubicBezTo>
                    <a:pt x="16403" y="10230"/>
                    <a:pt x="20517" y="12205"/>
                    <a:pt x="24590" y="13731"/>
                  </a:cubicBezTo>
                  <a:cubicBezTo>
                    <a:pt x="24636" y="13748"/>
                    <a:pt x="24681" y="13756"/>
                    <a:pt x="24724" y="13756"/>
                  </a:cubicBezTo>
                  <a:cubicBezTo>
                    <a:pt x="25078" y="13756"/>
                    <a:pt x="25309" y="13226"/>
                    <a:pt x="24951" y="13013"/>
                  </a:cubicBezTo>
                  <a:cubicBezTo>
                    <a:pt x="21207" y="10797"/>
                    <a:pt x="16757" y="8799"/>
                    <a:pt x="12313" y="8799"/>
                  </a:cubicBezTo>
                  <a:cubicBezTo>
                    <a:pt x="10929" y="8799"/>
                    <a:pt x="9546" y="8993"/>
                    <a:pt x="8184" y="9434"/>
                  </a:cubicBezTo>
                  <a:cubicBezTo>
                    <a:pt x="8174" y="9437"/>
                    <a:pt x="8165" y="9444"/>
                    <a:pt x="8155" y="9448"/>
                  </a:cubicBezTo>
                  <a:cubicBezTo>
                    <a:pt x="7732" y="8795"/>
                    <a:pt x="7304" y="8143"/>
                    <a:pt x="6872" y="7495"/>
                  </a:cubicBezTo>
                  <a:cubicBezTo>
                    <a:pt x="6009" y="6206"/>
                    <a:pt x="5124" y="4933"/>
                    <a:pt x="4216" y="3675"/>
                  </a:cubicBezTo>
                  <a:cubicBezTo>
                    <a:pt x="3762" y="3045"/>
                    <a:pt x="3303" y="2420"/>
                    <a:pt x="2839" y="1799"/>
                  </a:cubicBezTo>
                  <a:cubicBezTo>
                    <a:pt x="2374" y="1177"/>
                    <a:pt x="1950" y="493"/>
                    <a:pt x="1281" y="78"/>
                  </a:cubicBezTo>
                  <a:cubicBezTo>
                    <a:pt x="1195" y="25"/>
                    <a:pt x="1093" y="0"/>
                    <a:pt x="990" y="0"/>
                  </a:cubicBezTo>
                  <a:close/>
                </a:path>
              </a:pathLst>
            </a:custGeom>
            <a:solidFill>
              <a:srgbClr val="DB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496;p37">
            <a:extLst>
              <a:ext uri="{FF2B5EF4-FFF2-40B4-BE49-F238E27FC236}">
                <a16:creationId xmlns:a16="http://schemas.microsoft.com/office/drawing/2014/main" id="{12623B0B-F1ED-4970-BE4F-3F996FF04B2C}"/>
              </a:ext>
            </a:extLst>
          </p:cNvPr>
          <p:cNvGrpSpPr/>
          <p:nvPr/>
        </p:nvGrpSpPr>
        <p:grpSpPr>
          <a:xfrm rot="-8100357">
            <a:off x="6882004" y="922225"/>
            <a:ext cx="1114316" cy="2167446"/>
            <a:chOff x="2040900" y="330975"/>
            <a:chExt cx="702375" cy="1366325"/>
          </a:xfrm>
        </p:grpSpPr>
        <p:sp>
          <p:nvSpPr>
            <p:cNvPr id="67" name="Google Shape;497;p37">
              <a:extLst>
                <a:ext uri="{FF2B5EF4-FFF2-40B4-BE49-F238E27FC236}">
                  <a16:creationId xmlns:a16="http://schemas.microsoft.com/office/drawing/2014/main" id="{170A3AAB-A1FA-42F9-875F-BAAF0AF51A39}"/>
                </a:ext>
              </a:extLst>
            </p:cNvPr>
            <p:cNvSpPr/>
            <p:nvPr/>
          </p:nvSpPr>
          <p:spPr>
            <a:xfrm>
              <a:off x="2043725" y="617500"/>
              <a:ext cx="699550" cy="1079800"/>
            </a:xfrm>
            <a:custGeom>
              <a:avLst/>
              <a:gdLst/>
              <a:ahLst/>
              <a:cxnLst/>
              <a:rect l="l" t="t" r="r" b="b"/>
              <a:pathLst>
                <a:path w="27982" h="43192" extrusionOk="0">
                  <a:moveTo>
                    <a:pt x="5170" y="1"/>
                  </a:moveTo>
                  <a:cubicBezTo>
                    <a:pt x="4932" y="1"/>
                    <a:pt x="4708" y="30"/>
                    <a:pt x="4501" y="91"/>
                  </a:cubicBezTo>
                  <a:cubicBezTo>
                    <a:pt x="1505" y="981"/>
                    <a:pt x="659" y="7016"/>
                    <a:pt x="490" y="9495"/>
                  </a:cubicBezTo>
                  <a:cubicBezTo>
                    <a:pt x="1" y="16650"/>
                    <a:pt x="1696" y="23805"/>
                    <a:pt x="4213" y="30520"/>
                  </a:cubicBezTo>
                  <a:cubicBezTo>
                    <a:pt x="5375" y="33624"/>
                    <a:pt x="6753" y="36719"/>
                    <a:pt x="8976" y="39176"/>
                  </a:cubicBezTo>
                  <a:cubicBezTo>
                    <a:pt x="11073" y="41495"/>
                    <a:pt x="14046" y="43192"/>
                    <a:pt x="17153" y="43192"/>
                  </a:cubicBezTo>
                  <a:cubicBezTo>
                    <a:pt x="17337" y="43192"/>
                    <a:pt x="17523" y="43186"/>
                    <a:pt x="17708" y="43173"/>
                  </a:cubicBezTo>
                  <a:cubicBezTo>
                    <a:pt x="21763" y="42905"/>
                    <a:pt x="25203" y="39658"/>
                    <a:pt x="26592" y="35839"/>
                  </a:cubicBezTo>
                  <a:cubicBezTo>
                    <a:pt x="27981" y="32021"/>
                    <a:pt x="27616" y="27765"/>
                    <a:pt x="26555" y="23843"/>
                  </a:cubicBezTo>
                  <a:cubicBezTo>
                    <a:pt x="24573" y="16511"/>
                    <a:pt x="20103" y="9922"/>
                    <a:pt x="14178" y="5195"/>
                  </a:cubicBezTo>
                  <a:cubicBezTo>
                    <a:pt x="12432" y="3803"/>
                    <a:pt x="7902" y="1"/>
                    <a:pt x="5170" y="1"/>
                  </a:cubicBezTo>
                  <a:close/>
                </a:path>
              </a:pathLst>
            </a:custGeom>
            <a:solidFill>
              <a:srgbClr val="FAB2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98;p37">
              <a:extLst>
                <a:ext uri="{FF2B5EF4-FFF2-40B4-BE49-F238E27FC236}">
                  <a16:creationId xmlns:a16="http://schemas.microsoft.com/office/drawing/2014/main" id="{0D91D148-56F2-44E0-934E-9AEFB3433AB3}"/>
                </a:ext>
              </a:extLst>
            </p:cNvPr>
            <p:cNvSpPr/>
            <p:nvPr/>
          </p:nvSpPr>
          <p:spPr>
            <a:xfrm>
              <a:off x="2040900" y="330975"/>
              <a:ext cx="497300" cy="1281900"/>
            </a:xfrm>
            <a:custGeom>
              <a:avLst/>
              <a:gdLst/>
              <a:ahLst/>
              <a:cxnLst/>
              <a:rect l="l" t="t" r="r" b="b"/>
              <a:pathLst>
                <a:path w="19892" h="51276" extrusionOk="0">
                  <a:moveTo>
                    <a:pt x="774" y="0"/>
                  </a:moveTo>
                  <a:cubicBezTo>
                    <a:pt x="374" y="0"/>
                    <a:pt x="1" y="263"/>
                    <a:pt x="89" y="765"/>
                  </a:cubicBezTo>
                  <a:cubicBezTo>
                    <a:pt x="1299" y="7674"/>
                    <a:pt x="4692" y="13801"/>
                    <a:pt x="7827" y="19982"/>
                  </a:cubicBezTo>
                  <a:cubicBezTo>
                    <a:pt x="11009" y="26255"/>
                    <a:pt x="13653" y="32805"/>
                    <a:pt x="15784" y="39506"/>
                  </a:cubicBezTo>
                  <a:cubicBezTo>
                    <a:pt x="16989" y="43292"/>
                    <a:pt x="17968" y="47136"/>
                    <a:pt x="18958" y="50981"/>
                  </a:cubicBezTo>
                  <a:cubicBezTo>
                    <a:pt x="19011" y="51185"/>
                    <a:pt x="19190" y="51276"/>
                    <a:pt x="19373" y="51276"/>
                  </a:cubicBezTo>
                  <a:cubicBezTo>
                    <a:pt x="19628" y="51276"/>
                    <a:pt x="19892" y="51100"/>
                    <a:pt x="19839" y="50808"/>
                  </a:cubicBezTo>
                  <a:cubicBezTo>
                    <a:pt x="18589" y="43979"/>
                    <a:pt x="16460" y="37259"/>
                    <a:pt x="13982" y="30785"/>
                  </a:cubicBezTo>
                  <a:cubicBezTo>
                    <a:pt x="11476" y="24242"/>
                    <a:pt x="8243" y="18070"/>
                    <a:pt x="5313" y="11720"/>
                  </a:cubicBezTo>
                  <a:cubicBezTo>
                    <a:pt x="3684" y="8189"/>
                    <a:pt x="2264" y="4521"/>
                    <a:pt x="1603" y="674"/>
                  </a:cubicBezTo>
                  <a:cubicBezTo>
                    <a:pt x="1525" y="219"/>
                    <a:pt x="1138" y="0"/>
                    <a:pt x="774" y="0"/>
                  </a:cubicBezTo>
                  <a:close/>
                </a:path>
              </a:pathLst>
            </a:custGeom>
            <a:solidFill>
              <a:srgbClr val="F58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9AFC8522-46E9-40CD-8E35-CAFDD172A5CC}"/>
              </a:ext>
            </a:extLst>
          </p:cNvPr>
          <p:cNvSpPr/>
          <p:nvPr/>
        </p:nvSpPr>
        <p:spPr>
          <a:xfrm>
            <a:off x="528553" y="3428998"/>
            <a:ext cx="2786233" cy="2786231"/>
          </a:xfrm>
          <a:prstGeom prst="rect">
            <a:avLst/>
          </a:prstGeom>
          <a:solidFill>
            <a:srgbClr val="F3EA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FAD4C2B-B50C-4079-8B4F-35A86C8CA916}"/>
              </a:ext>
            </a:extLst>
          </p:cNvPr>
          <p:cNvSpPr/>
          <p:nvPr/>
        </p:nvSpPr>
        <p:spPr>
          <a:xfrm>
            <a:off x="6090980" y="3428998"/>
            <a:ext cx="2786233" cy="2786231"/>
          </a:xfrm>
          <a:prstGeom prst="rect">
            <a:avLst/>
          </a:prstGeom>
          <a:solidFill>
            <a:srgbClr val="F3EA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109411D-D804-403D-9D21-0DECFD09D9F1}"/>
              </a:ext>
            </a:extLst>
          </p:cNvPr>
          <p:cNvSpPr/>
          <p:nvPr/>
        </p:nvSpPr>
        <p:spPr>
          <a:xfrm>
            <a:off x="8882233" y="634887"/>
            <a:ext cx="2786233" cy="2786231"/>
          </a:xfrm>
          <a:prstGeom prst="rect">
            <a:avLst/>
          </a:prstGeom>
          <a:solidFill>
            <a:srgbClr val="F3EA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oogle Shape;479;p37">
            <a:extLst>
              <a:ext uri="{FF2B5EF4-FFF2-40B4-BE49-F238E27FC236}">
                <a16:creationId xmlns:a16="http://schemas.microsoft.com/office/drawing/2014/main" id="{C0343DEE-0F05-47FC-8F96-EAA796E7AB20}"/>
              </a:ext>
            </a:extLst>
          </p:cNvPr>
          <p:cNvSpPr txBox="1">
            <a:spLocks/>
          </p:cNvSpPr>
          <p:nvPr/>
        </p:nvSpPr>
        <p:spPr>
          <a:xfrm>
            <a:off x="523533" y="3102014"/>
            <a:ext cx="11152588" cy="669301"/>
          </a:xfrm>
          <a:prstGeom prst="rect">
            <a:avLst/>
          </a:prstGeom>
          <a:solidFill>
            <a:srgbClr val="F3EAC7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defRPr sz="2800" b="0" i="0" u="none" strike="noStrike" cap="none">
                <a:solidFill>
                  <a:srgbClr val="DB6362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DB63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6362"/>
              </a:buClr>
              <a:buSzPts val="2800"/>
              <a:buFont typeface="Pacifico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Pacifico"/>
                <a:sym typeface="Pacifico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1836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29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Pacifico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Tandon</dc:creator>
  <cp:lastModifiedBy>Bianca Woods</cp:lastModifiedBy>
  <cp:revision>33</cp:revision>
  <dcterms:created xsi:type="dcterms:W3CDTF">2020-10-21T15:39:28Z</dcterms:created>
  <dcterms:modified xsi:type="dcterms:W3CDTF">2022-11-17T18:05:39Z</dcterms:modified>
</cp:coreProperties>
</file>