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438654" y="1599945"/>
            <a:ext cx="5800851" cy="1493520"/>
          </a:xfrm>
          <a:prstGeom prst="rect">
            <a:avLst/>
          </a:prstGeom>
        </p:spPr>
        <p:txBody>
          <a:bodyPr vert="horz" wrap="square" lIns="0" tIns="16510" rIns="0" bIns="0" rtlCol="0">
            <a:spAutoFit/>
          </a:bodyPr>
          <a:lstStyle/>
          <a:p>
            <a:pPr marL="3213735">
              <a:lnSpc>
                <a:spcPct val="100000"/>
              </a:lnSpc>
              <a:spcBef>
                <a:spcPts val="130"/>
              </a:spcBef>
            </a:pPr>
            <a:r>
              <a:rPr lang="en-US" spc="15" dirty="0"/>
              <a:t>Madhulatha</a:t>
            </a:r>
            <a:br>
              <a:rPr lang="en-US" spc="15" dirty="0"/>
            </a:br>
            <a:r>
              <a:rPr lang="en-US" spc="15" dirty="0"/>
              <a:t>Ponnaganti</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3962400" y="1524000"/>
            <a:ext cx="2592070"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Rectangles 10"/>
          <p:cNvSpPr/>
          <p:nvPr/>
        </p:nvSpPr>
        <p:spPr>
          <a:xfrm>
            <a:off x="7162800" y="1524000"/>
            <a:ext cx="236220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endParaRPr sz="24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endParaRPr lang="en-US" sz="440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endParaRPr lang="en-IN" sz="2400" dirty="0">
              <a:solidFill>
                <a:schemeClr val="tx2"/>
              </a:solidFill>
              <a:latin typeface="Times New Roman" panose="02020603050405020304" pitchFamily="18" charset="0"/>
              <a:cs typeface="Times New Roman" panose="02020603050405020304" pitchFamily="18" charset="0"/>
              <a:sym typeface="+mn-ea"/>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endParaRPr lang="en-IN" sz="2400" dirty="0">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endParaRPr lang="en-US"/>
          </a:p>
        </p:txBody>
      </p:sp>
      <p:sp>
        <p:nvSpPr>
          <p:cNvPr id="20" name="Text Box 19"/>
          <p:cNvSpPr txBox="1"/>
          <p:nvPr/>
        </p:nvSpPr>
        <p:spPr>
          <a:xfrm>
            <a:off x="1295400" y="3810000"/>
            <a:ext cx="4064000" cy="1476375"/>
          </a:xfrm>
          <a:prstGeom prst="rect">
            <a:avLst/>
          </a:prstGeom>
          <a:noFill/>
        </p:spPr>
        <p:txBody>
          <a:bodyPr wrap="square" rtlCol="0">
            <a:spAutoFit/>
          </a:bodyPr>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s 10"/>
          <p:cNvSpPr/>
          <p:nvPr/>
        </p:nvSpPr>
        <p:spPr>
          <a:xfrm>
            <a:off x="818515" y="1828800"/>
            <a:ext cx="4591685" cy="1983105"/>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endParaRPr lang="en-US" sz="2400">
              <a:gradFill>
                <a:gsLst>
                  <a:gs pos="0">
                    <a:srgbClr val="7B32B2"/>
                  </a:gs>
                  <a:gs pos="100000">
                    <a:srgbClr val="401A5D"/>
                  </a:gs>
                </a:gsLst>
                <a:lin scaled="0"/>
              </a:gradFill>
            </a:endParaRP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endParaRPr lang="en-US"/>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endParaRPr lang="en-US"/>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endParaRPr lang="en-US"/>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p>
            <a:r>
              <a:rPr lang="en-US" sz="2400">
                <a:solidFill>
                  <a:srgbClr val="7030A0"/>
                </a:solidFill>
              </a:rPr>
              <a:t>Web page scripts:</a:t>
            </a:r>
            <a:endParaRPr lang="en-US" sz="2400">
              <a:solidFill>
                <a:srgbClr val="7030A0"/>
              </a:solidFill>
            </a:endParaRPr>
          </a:p>
          <a:p>
            <a:r>
              <a:rPr lang="en-US" sz="2400"/>
              <a:t> </a:t>
            </a:r>
            <a:r>
              <a:rPr lang="en-US"/>
              <a:t>Hackers can insert malicious code on a web page. When you click an infected link or visit a malicious website, the keylogger automatically downloads on your device.</a:t>
            </a:r>
            <a:endParaRPr lang="en-US"/>
          </a:p>
          <a:p>
            <a:r>
              <a:rPr lang="en-US" sz="2400">
                <a:solidFill>
                  <a:srgbClr val="7030A0"/>
                </a:solidFill>
              </a:rPr>
              <a:t>Phishing:</a:t>
            </a:r>
            <a:endParaRPr lang="en-US" sz="2400">
              <a:solidFill>
                <a:srgbClr val="7030A0"/>
              </a:solidFill>
            </a:endParaRPr>
          </a:p>
          <a:p>
            <a:r>
              <a:rPr lang="en-US"/>
              <a:t> Hackers can use phishing emails, which are fraudulent messages designed to look legitimate. When you click an infected link or open a malicious attachment, the keylogger downloads on your device.</a:t>
            </a:r>
            <a:endParaRPr lang="en-US"/>
          </a:p>
          <a:p>
            <a:r>
              <a:rPr lang="en-US" sz="2400">
                <a:solidFill>
                  <a:srgbClr val="7030A0"/>
                </a:solidFill>
              </a:rPr>
              <a:t>Social engineering:</a:t>
            </a:r>
            <a:endParaRPr lang="en-US" sz="2400">
              <a:solidFill>
                <a:srgbClr val="7030A0"/>
              </a:solidFill>
            </a:endParaRP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solidFill>
                  <a:srgbClr val="7030A0"/>
                </a:solidFill>
              </a:rPr>
              <a:t>Advantages of keylogger:</a:t>
            </a:r>
            <a:endParaRPr lang="en-US">
              <a:solidFill>
                <a:srgbClr val="7030A0"/>
              </a:solidFill>
            </a:endParaRPr>
          </a:p>
        </p:txBody>
      </p:sp>
      <p:sp>
        <p:nvSpPr>
          <p:cNvPr id="3" name="Text Box 2"/>
          <p:cNvSpPr txBox="1"/>
          <p:nvPr/>
        </p:nvSpPr>
        <p:spPr>
          <a:xfrm>
            <a:off x="685800" y="1524000"/>
            <a:ext cx="6485890" cy="4246245"/>
          </a:xfrm>
          <a:prstGeom prst="rect">
            <a:avLst/>
          </a:prstGeom>
          <a:noFill/>
        </p:spPr>
        <p:txBody>
          <a:bodyPr wrap="square" rtlCol="0">
            <a:spAutoFit/>
          </a:bodyPr>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5359</Words>
  <Application>WPS Presentation</Application>
  <PresentationFormat>Widescreen</PresentationFormat>
  <Paragraphs>131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Times New Roman</vt:lpstr>
      <vt:lpstr>Wingdings</vt:lpstr>
      <vt:lpstr>Calibri</vt:lpstr>
      <vt:lpstr>Microsoft YaHei</vt:lpstr>
      <vt:lpstr>Arial Unicode MS</vt:lpstr>
      <vt:lpstr>Office Theme</vt:lpstr>
      <vt:lpstr>Mary midhila poluri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 IPG3 ECIN</cp:lastModifiedBy>
  <cp:revision>7</cp:revision>
  <dcterms:created xsi:type="dcterms:W3CDTF">2024-06-03T05:48:00Z</dcterms:created>
  <dcterms:modified xsi:type="dcterms:W3CDTF">2024-06-27T04:59:04Z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2024-06-03T16:30:00Z</vt:filetime>
  </property>
  <property fmtid="{D5CDD505-2E9C-101B-9397-08002B2CF9AE}" pid="4" name="ICV">
    <vt:lpwstr>6DF7BDA7205C48D89EB07B90937CAB36_13</vt:lpwstr>
  </property>
  <property fmtid="{D5CDD505-2E9C-101B-9397-08002B2CF9AE}" pid="5" name="KSOProductBuildVer">
    <vt:lpwstr>1033-12.2.0.17119</vt:lpwstr>
  </property>
</Properties>
</file>