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16"/>
  </p:notesMasterIdLst>
  <p:handoutMasterIdLst>
    <p:handoutMasterId r:id="rId17"/>
  </p:handoutMasterIdLst>
  <p:sldIdLst>
    <p:sldId id="269" r:id="rId2"/>
    <p:sldId id="282" r:id="rId3"/>
    <p:sldId id="270" r:id="rId4"/>
    <p:sldId id="271" r:id="rId5"/>
    <p:sldId id="272" r:id="rId6"/>
    <p:sldId id="273" r:id="rId7"/>
    <p:sldId id="274" r:id="rId8"/>
    <p:sldId id="275" r:id="rId9"/>
    <p:sldId id="276" r:id="rId10"/>
    <p:sldId id="277" r:id="rId11"/>
    <p:sldId id="278" r:id="rId12"/>
    <p:sldId id="279" r:id="rId13"/>
    <p:sldId id="280" r:id="rId14"/>
    <p:sldId id="281" r:id="rId15"/>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3611"/>
    <a:srgbClr val="A44114"/>
    <a:srgbClr val="F3B99F"/>
    <a:srgbClr val="B94917"/>
    <a:srgbClr val="FF6600"/>
    <a:srgbClr val="000066"/>
    <a:srgbClr val="00002C"/>
    <a:srgbClr val="C4E7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7155" autoAdjust="0"/>
  </p:normalViewPr>
  <p:slideViewPr>
    <p:cSldViewPr>
      <p:cViewPr varScale="1">
        <p:scale>
          <a:sx n="81" d="100"/>
          <a:sy n="81" d="100"/>
        </p:scale>
        <p:origin x="1526" y="58"/>
      </p:cViewPr>
      <p:guideLst>
        <p:guide orient="horz" pos="2160"/>
        <p:guide pos="2880"/>
      </p:guideLst>
    </p:cSldViewPr>
  </p:slideViewPr>
  <p:outlineViewPr>
    <p:cViewPr>
      <p:scale>
        <a:sx n="33" d="100"/>
        <a:sy n="33" d="100"/>
      </p:scale>
      <p:origin x="0" y="-4978"/>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an Kumar Reddy Bogolu" userId="0e67383b96f579d0" providerId="LiveId" clId="{9EAE37FF-97DD-404C-B396-F2E9CA7FC0B7}"/>
    <pc:docChg chg="undo redo custSel addSld modSld sldOrd modMainMaster">
      <pc:chgData name="Pavan Kumar Reddy Bogolu" userId="0e67383b96f579d0" providerId="LiveId" clId="{9EAE37FF-97DD-404C-B396-F2E9CA7FC0B7}" dt="2023-11-23T13:54:54.454" v="828"/>
      <pc:docMkLst>
        <pc:docMk/>
      </pc:docMkLst>
      <pc:sldChg chg="modSp mod modTransition">
        <pc:chgData name="Pavan Kumar Reddy Bogolu" userId="0e67383b96f579d0" providerId="LiveId" clId="{9EAE37FF-97DD-404C-B396-F2E9CA7FC0B7}" dt="2023-11-23T13:47:55.580" v="778"/>
        <pc:sldMkLst>
          <pc:docMk/>
          <pc:sldMk cId="3429484809" sldId="269"/>
        </pc:sldMkLst>
        <pc:spChg chg="mod">
          <ac:chgData name="Pavan Kumar Reddy Bogolu" userId="0e67383b96f579d0" providerId="LiveId" clId="{9EAE37FF-97DD-404C-B396-F2E9CA7FC0B7}" dt="2023-11-23T13:12:55.707" v="545" actId="14100"/>
          <ac:spMkLst>
            <pc:docMk/>
            <pc:sldMk cId="3429484809" sldId="269"/>
            <ac:spMk id="4" creationId="{70486D98-0B9B-4C4E-A25F-64BA4C5DBB94}"/>
          </ac:spMkLst>
        </pc:spChg>
      </pc:sldChg>
      <pc:sldChg chg="modSp mod ord modTransition">
        <pc:chgData name="Pavan Kumar Reddy Bogolu" userId="0e67383b96f579d0" providerId="LiveId" clId="{9EAE37FF-97DD-404C-B396-F2E9CA7FC0B7}" dt="2023-11-23T13:48:43.664" v="779"/>
        <pc:sldMkLst>
          <pc:docMk/>
          <pc:sldMk cId="3190566040" sldId="270"/>
        </pc:sldMkLst>
        <pc:spChg chg="mod">
          <ac:chgData name="Pavan Kumar Reddy Bogolu" userId="0e67383b96f579d0" providerId="LiveId" clId="{9EAE37FF-97DD-404C-B396-F2E9CA7FC0B7}" dt="2023-11-23T13:13:38.427" v="551" actId="27636"/>
          <ac:spMkLst>
            <pc:docMk/>
            <pc:sldMk cId="3190566040" sldId="270"/>
            <ac:spMk id="2" creationId="{1EE2B656-4656-4646-A221-7C30814F2E69}"/>
          </ac:spMkLst>
        </pc:spChg>
      </pc:sldChg>
      <pc:sldChg chg="modSp mod modTransition">
        <pc:chgData name="Pavan Kumar Reddy Bogolu" userId="0e67383b96f579d0" providerId="LiveId" clId="{9EAE37FF-97DD-404C-B396-F2E9CA7FC0B7}" dt="2023-11-23T13:48:51.432" v="780"/>
        <pc:sldMkLst>
          <pc:docMk/>
          <pc:sldMk cId="3733441278" sldId="271"/>
        </pc:sldMkLst>
        <pc:spChg chg="mod">
          <ac:chgData name="Pavan Kumar Reddy Bogolu" userId="0e67383b96f579d0" providerId="LiveId" clId="{9EAE37FF-97DD-404C-B396-F2E9CA7FC0B7}" dt="2023-11-23T13:13:32.325" v="549" actId="20577"/>
          <ac:spMkLst>
            <pc:docMk/>
            <pc:sldMk cId="3733441278" sldId="271"/>
            <ac:spMk id="2" creationId="{ECE83800-1E6B-4A93-87D3-3D70E59B3CEE}"/>
          </ac:spMkLst>
        </pc:spChg>
        <pc:spChg chg="mod">
          <ac:chgData name="Pavan Kumar Reddy Bogolu" userId="0e67383b96f579d0" providerId="LiveId" clId="{9EAE37FF-97DD-404C-B396-F2E9CA7FC0B7}" dt="2023-11-23T13:01:26.272" v="432" actId="5793"/>
          <ac:spMkLst>
            <pc:docMk/>
            <pc:sldMk cId="3733441278" sldId="271"/>
            <ac:spMk id="3" creationId="{138AFC74-2DAB-4FF2-A66B-288CACB8B844}"/>
          </ac:spMkLst>
        </pc:spChg>
      </pc:sldChg>
      <pc:sldChg chg="modSp mod modTransition">
        <pc:chgData name="Pavan Kumar Reddy Bogolu" userId="0e67383b96f579d0" providerId="LiveId" clId="{9EAE37FF-97DD-404C-B396-F2E9CA7FC0B7}" dt="2023-11-23T13:48:59.122" v="781"/>
        <pc:sldMkLst>
          <pc:docMk/>
          <pc:sldMk cId="3392015064" sldId="272"/>
        </pc:sldMkLst>
        <pc:spChg chg="mod">
          <ac:chgData name="Pavan Kumar Reddy Bogolu" userId="0e67383b96f579d0" providerId="LiveId" clId="{9EAE37FF-97DD-404C-B396-F2E9CA7FC0B7}" dt="2023-11-23T13:13:45.335" v="552" actId="20577"/>
          <ac:spMkLst>
            <pc:docMk/>
            <pc:sldMk cId="3392015064" sldId="272"/>
            <ac:spMk id="2" creationId="{134F8B17-CA98-41AD-988B-68DA804E97D8}"/>
          </ac:spMkLst>
        </pc:spChg>
        <pc:spChg chg="mod">
          <ac:chgData name="Pavan Kumar Reddy Bogolu" userId="0e67383b96f579d0" providerId="LiveId" clId="{9EAE37FF-97DD-404C-B396-F2E9CA7FC0B7}" dt="2023-11-23T13:12:17.417" v="539" actId="27636"/>
          <ac:spMkLst>
            <pc:docMk/>
            <pc:sldMk cId="3392015064" sldId="272"/>
            <ac:spMk id="3" creationId="{4488E470-4D18-4400-AE5B-F1B78BA44AD5}"/>
          </ac:spMkLst>
        </pc:spChg>
      </pc:sldChg>
      <pc:sldChg chg="modSp mod modTransition">
        <pc:chgData name="Pavan Kumar Reddy Bogolu" userId="0e67383b96f579d0" providerId="LiveId" clId="{9EAE37FF-97DD-404C-B396-F2E9CA7FC0B7}" dt="2023-11-23T13:49:12.698" v="782"/>
        <pc:sldMkLst>
          <pc:docMk/>
          <pc:sldMk cId="1283074937" sldId="273"/>
        </pc:sldMkLst>
        <pc:spChg chg="mod">
          <ac:chgData name="Pavan Kumar Reddy Bogolu" userId="0e67383b96f579d0" providerId="LiveId" clId="{9EAE37FF-97DD-404C-B396-F2E9CA7FC0B7}" dt="2023-11-23T13:13:56.984" v="555" actId="20577"/>
          <ac:spMkLst>
            <pc:docMk/>
            <pc:sldMk cId="1283074937" sldId="273"/>
            <ac:spMk id="2" creationId="{D86294C1-FB65-4366-A83A-341A46390349}"/>
          </ac:spMkLst>
        </pc:spChg>
        <pc:spChg chg="mod">
          <ac:chgData name="Pavan Kumar Reddy Bogolu" userId="0e67383b96f579d0" providerId="LiveId" clId="{9EAE37FF-97DD-404C-B396-F2E9CA7FC0B7}" dt="2023-11-23T13:12:33.065" v="543" actId="14100"/>
          <ac:spMkLst>
            <pc:docMk/>
            <pc:sldMk cId="1283074937" sldId="273"/>
            <ac:spMk id="3" creationId="{51262635-0730-4040-88A7-C9E553A5898C}"/>
          </ac:spMkLst>
        </pc:spChg>
      </pc:sldChg>
      <pc:sldChg chg="delSp modSp mod modTransition modShow">
        <pc:chgData name="Pavan Kumar Reddy Bogolu" userId="0e67383b96f579d0" providerId="LiveId" clId="{9EAE37FF-97DD-404C-B396-F2E9CA7FC0B7}" dt="2023-11-23T13:49:25.868" v="783"/>
        <pc:sldMkLst>
          <pc:docMk/>
          <pc:sldMk cId="1532761859" sldId="274"/>
        </pc:sldMkLst>
        <pc:spChg chg="del mod">
          <ac:chgData name="Pavan Kumar Reddy Bogolu" userId="0e67383b96f579d0" providerId="LiveId" clId="{9EAE37FF-97DD-404C-B396-F2E9CA7FC0B7}" dt="2023-11-23T12:53:16.467" v="321" actId="478"/>
          <ac:spMkLst>
            <pc:docMk/>
            <pc:sldMk cId="1532761859" sldId="274"/>
            <ac:spMk id="2" creationId="{F24765FE-5DC8-4FFF-A1C7-4CC710B3D073}"/>
          </ac:spMkLst>
        </pc:spChg>
        <pc:spChg chg="mod">
          <ac:chgData name="Pavan Kumar Reddy Bogolu" userId="0e67383b96f579d0" providerId="LiveId" clId="{9EAE37FF-97DD-404C-B396-F2E9CA7FC0B7}" dt="2023-11-23T13:21:37.664" v="628" actId="20577"/>
          <ac:spMkLst>
            <pc:docMk/>
            <pc:sldMk cId="1532761859" sldId="274"/>
            <ac:spMk id="3" creationId="{C4DFD893-57C4-4127-A79D-AC2307C2C10F}"/>
          </ac:spMkLst>
        </pc:spChg>
      </pc:sldChg>
      <pc:sldChg chg="delSp modSp mod modTransition">
        <pc:chgData name="Pavan Kumar Reddy Bogolu" userId="0e67383b96f579d0" providerId="LiveId" clId="{9EAE37FF-97DD-404C-B396-F2E9CA7FC0B7}" dt="2023-11-23T13:54:49.722" v="827"/>
        <pc:sldMkLst>
          <pc:docMk/>
          <pc:sldMk cId="1287812310" sldId="275"/>
        </pc:sldMkLst>
        <pc:spChg chg="del mod">
          <ac:chgData name="Pavan Kumar Reddy Bogolu" userId="0e67383b96f579d0" providerId="LiveId" clId="{9EAE37FF-97DD-404C-B396-F2E9CA7FC0B7}" dt="2023-11-23T12:55:53.133" v="356" actId="478"/>
          <ac:spMkLst>
            <pc:docMk/>
            <pc:sldMk cId="1287812310" sldId="275"/>
            <ac:spMk id="2" creationId="{49F73141-D3A6-47A5-B703-C5FDED978572}"/>
          </ac:spMkLst>
        </pc:spChg>
        <pc:spChg chg="mod">
          <ac:chgData name="Pavan Kumar Reddy Bogolu" userId="0e67383b96f579d0" providerId="LiveId" clId="{9EAE37FF-97DD-404C-B396-F2E9CA7FC0B7}" dt="2023-11-23T13:22:15.026" v="636" actId="20577"/>
          <ac:spMkLst>
            <pc:docMk/>
            <pc:sldMk cId="1287812310" sldId="275"/>
            <ac:spMk id="3" creationId="{A9CB90E4-55C7-4C09-BA39-97F85D7DC935}"/>
          </ac:spMkLst>
        </pc:spChg>
      </pc:sldChg>
      <pc:sldChg chg="delSp modSp mod ord modTransition">
        <pc:chgData name="Pavan Kumar Reddy Bogolu" userId="0e67383b96f579d0" providerId="LiveId" clId="{9EAE37FF-97DD-404C-B396-F2E9CA7FC0B7}" dt="2023-11-23T13:54:54.454" v="828"/>
        <pc:sldMkLst>
          <pc:docMk/>
          <pc:sldMk cId="2120834514" sldId="276"/>
        </pc:sldMkLst>
        <pc:spChg chg="del mod">
          <ac:chgData name="Pavan Kumar Reddy Bogolu" userId="0e67383b96f579d0" providerId="LiveId" clId="{9EAE37FF-97DD-404C-B396-F2E9CA7FC0B7}" dt="2023-11-23T12:58:58.974" v="399" actId="478"/>
          <ac:spMkLst>
            <pc:docMk/>
            <pc:sldMk cId="2120834514" sldId="276"/>
            <ac:spMk id="2" creationId="{C4237FB1-9D2A-402E-AEDC-342DC199561A}"/>
          </ac:spMkLst>
        </pc:spChg>
        <pc:spChg chg="mod">
          <ac:chgData name="Pavan Kumar Reddy Bogolu" userId="0e67383b96f579d0" providerId="LiveId" clId="{9EAE37FF-97DD-404C-B396-F2E9CA7FC0B7}" dt="2023-11-23T13:22:48.634" v="641" actId="255"/>
          <ac:spMkLst>
            <pc:docMk/>
            <pc:sldMk cId="2120834514" sldId="276"/>
            <ac:spMk id="3" creationId="{F2CE9E13-8C60-40B1-961A-C74E2AAB3511}"/>
          </ac:spMkLst>
        </pc:spChg>
      </pc:sldChg>
      <pc:sldChg chg="delSp modSp mod modTransition">
        <pc:chgData name="Pavan Kumar Reddy Bogolu" userId="0e67383b96f579d0" providerId="LiveId" clId="{9EAE37FF-97DD-404C-B396-F2E9CA7FC0B7}" dt="2023-11-23T13:53:01.440" v="789"/>
        <pc:sldMkLst>
          <pc:docMk/>
          <pc:sldMk cId="2525023481" sldId="277"/>
        </pc:sldMkLst>
        <pc:spChg chg="del mod">
          <ac:chgData name="Pavan Kumar Reddy Bogolu" userId="0e67383b96f579d0" providerId="LiveId" clId="{9EAE37FF-97DD-404C-B396-F2E9CA7FC0B7}" dt="2023-11-23T13:02:42.708" v="435" actId="478"/>
          <ac:spMkLst>
            <pc:docMk/>
            <pc:sldMk cId="2525023481" sldId="277"/>
            <ac:spMk id="2" creationId="{1AAE88BA-C100-45F7-B2E8-A0D57582C413}"/>
          </ac:spMkLst>
        </pc:spChg>
        <pc:spChg chg="mod">
          <ac:chgData name="Pavan Kumar Reddy Bogolu" userId="0e67383b96f579d0" providerId="LiveId" clId="{9EAE37FF-97DD-404C-B396-F2E9CA7FC0B7}" dt="2023-11-23T13:23:16.990" v="648" actId="27636"/>
          <ac:spMkLst>
            <pc:docMk/>
            <pc:sldMk cId="2525023481" sldId="277"/>
            <ac:spMk id="3" creationId="{CF66EF10-C287-4341-AD3D-9B48C2895A59}"/>
          </ac:spMkLst>
        </pc:spChg>
      </pc:sldChg>
      <pc:sldChg chg="modSp mod modTransition">
        <pc:chgData name="Pavan Kumar Reddy Bogolu" userId="0e67383b96f579d0" providerId="LiveId" clId="{9EAE37FF-97DD-404C-B396-F2E9CA7FC0B7}" dt="2023-11-23T13:53:06.110" v="790"/>
        <pc:sldMkLst>
          <pc:docMk/>
          <pc:sldMk cId="2321117250" sldId="278"/>
        </pc:sldMkLst>
        <pc:spChg chg="mod">
          <ac:chgData name="Pavan Kumar Reddy Bogolu" userId="0e67383b96f579d0" providerId="LiveId" clId="{9EAE37FF-97DD-404C-B396-F2E9CA7FC0B7}" dt="2023-11-23T13:26:19.310" v="691" actId="207"/>
          <ac:spMkLst>
            <pc:docMk/>
            <pc:sldMk cId="2321117250" sldId="278"/>
            <ac:spMk id="2" creationId="{4040C039-1FD4-4B7E-A163-C43B2B4682AC}"/>
          </ac:spMkLst>
        </pc:spChg>
        <pc:spChg chg="mod">
          <ac:chgData name="Pavan Kumar Reddy Bogolu" userId="0e67383b96f579d0" providerId="LiveId" clId="{9EAE37FF-97DD-404C-B396-F2E9CA7FC0B7}" dt="2023-11-23T13:27:05.406" v="697" actId="6549"/>
          <ac:spMkLst>
            <pc:docMk/>
            <pc:sldMk cId="2321117250" sldId="278"/>
            <ac:spMk id="3" creationId="{D1E1198F-DBE4-4470-AE42-7DC4BC96CAD6}"/>
          </ac:spMkLst>
        </pc:spChg>
      </pc:sldChg>
      <pc:sldChg chg="delSp modSp mod modTransition">
        <pc:chgData name="Pavan Kumar Reddy Bogolu" userId="0e67383b96f579d0" providerId="LiveId" clId="{9EAE37FF-97DD-404C-B396-F2E9CA7FC0B7}" dt="2023-11-23T13:53:10.596" v="791"/>
        <pc:sldMkLst>
          <pc:docMk/>
          <pc:sldMk cId="2544949774" sldId="279"/>
        </pc:sldMkLst>
        <pc:spChg chg="del mod">
          <ac:chgData name="Pavan Kumar Reddy Bogolu" userId="0e67383b96f579d0" providerId="LiveId" clId="{9EAE37FF-97DD-404C-B396-F2E9CA7FC0B7}" dt="2023-11-23T13:25:55.827" v="688" actId="478"/>
          <ac:spMkLst>
            <pc:docMk/>
            <pc:sldMk cId="2544949774" sldId="279"/>
            <ac:spMk id="2" creationId="{8CC6814B-3E46-4B4F-A449-2D17ABFA3371}"/>
          </ac:spMkLst>
        </pc:spChg>
        <pc:spChg chg="mod">
          <ac:chgData name="Pavan Kumar Reddy Bogolu" userId="0e67383b96f579d0" providerId="LiveId" clId="{9EAE37FF-97DD-404C-B396-F2E9CA7FC0B7}" dt="2023-11-23T13:26:46.392" v="696" actId="207"/>
          <ac:spMkLst>
            <pc:docMk/>
            <pc:sldMk cId="2544949774" sldId="279"/>
            <ac:spMk id="3" creationId="{D10EF433-027F-45C1-8F3B-BF207D9F4678}"/>
          </ac:spMkLst>
        </pc:spChg>
      </pc:sldChg>
      <pc:sldChg chg="modSp mod modTransition">
        <pc:chgData name="Pavan Kumar Reddy Bogolu" userId="0e67383b96f579d0" providerId="LiveId" clId="{9EAE37FF-97DD-404C-B396-F2E9CA7FC0B7}" dt="2023-11-23T13:53:18.099" v="792"/>
        <pc:sldMkLst>
          <pc:docMk/>
          <pc:sldMk cId="1163146290" sldId="280"/>
        </pc:sldMkLst>
        <pc:spChg chg="mod">
          <ac:chgData name="Pavan Kumar Reddy Bogolu" userId="0e67383b96f579d0" providerId="LiveId" clId="{9EAE37FF-97DD-404C-B396-F2E9CA7FC0B7}" dt="2023-11-23T13:29:08.031" v="708" actId="27636"/>
          <ac:spMkLst>
            <pc:docMk/>
            <pc:sldMk cId="1163146290" sldId="280"/>
            <ac:spMk id="2" creationId="{B3A4EE38-DE1D-4015-B070-A6B7E4B6135F}"/>
          </ac:spMkLst>
        </pc:spChg>
        <pc:spChg chg="mod">
          <ac:chgData name="Pavan Kumar Reddy Bogolu" userId="0e67383b96f579d0" providerId="LiveId" clId="{9EAE37FF-97DD-404C-B396-F2E9CA7FC0B7}" dt="2023-11-23T13:30:21.898" v="720" actId="207"/>
          <ac:spMkLst>
            <pc:docMk/>
            <pc:sldMk cId="1163146290" sldId="280"/>
            <ac:spMk id="3" creationId="{0861EC1F-BCEB-45FA-970D-948326BC86E2}"/>
          </ac:spMkLst>
        </pc:spChg>
      </pc:sldChg>
      <pc:sldChg chg="addSp delSp modSp mod modTransition">
        <pc:chgData name="Pavan Kumar Reddy Bogolu" userId="0e67383b96f579d0" providerId="LiveId" clId="{9EAE37FF-97DD-404C-B396-F2E9CA7FC0B7}" dt="2023-11-23T13:47:55.580" v="778"/>
        <pc:sldMkLst>
          <pc:docMk/>
          <pc:sldMk cId="857171973" sldId="281"/>
        </pc:sldMkLst>
        <pc:spChg chg="del mod">
          <ac:chgData name="Pavan Kumar Reddy Bogolu" userId="0e67383b96f579d0" providerId="LiveId" clId="{9EAE37FF-97DD-404C-B396-F2E9CA7FC0B7}" dt="2023-11-23T13:31:52.113" v="726" actId="478"/>
          <ac:spMkLst>
            <pc:docMk/>
            <pc:sldMk cId="857171973" sldId="281"/>
            <ac:spMk id="2" creationId="{9CBF7E1A-4726-4A4D-936E-1547410B3991}"/>
          </ac:spMkLst>
        </pc:spChg>
        <pc:spChg chg="del mod">
          <ac:chgData name="Pavan Kumar Reddy Bogolu" userId="0e67383b96f579d0" providerId="LiveId" clId="{9EAE37FF-97DD-404C-B396-F2E9CA7FC0B7}" dt="2023-11-23T13:31:18.629" v="724"/>
          <ac:spMkLst>
            <pc:docMk/>
            <pc:sldMk cId="857171973" sldId="281"/>
            <ac:spMk id="3" creationId="{57D24D5D-0235-41C0-B7A5-8534D08ABD25}"/>
          </ac:spMkLst>
        </pc:spChg>
        <pc:picChg chg="add mod">
          <ac:chgData name="Pavan Kumar Reddy Bogolu" userId="0e67383b96f579d0" providerId="LiveId" clId="{9EAE37FF-97DD-404C-B396-F2E9CA7FC0B7}" dt="2023-11-23T13:32:18.989" v="735" actId="14100"/>
          <ac:picMkLst>
            <pc:docMk/>
            <pc:sldMk cId="857171973" sldId="281"/>
            <ac:picMk id="1026" creationId="{034F203F-925A-2364-C078-1306A3776BC9}"/>
          </ac:picMkLst>
        </pc:picChg>
      </pc:sldChg>
      <pc:sldChg chg="addSp delSp modSp new mod modTransition">
        <pc:chgData name="Pavan Kumar Reddy Bogolu" userId="0e67383b96f579d0" providerId="LiveId" clId="{9EAE37FF-97DD-404C-B396-F2E9CA7FC0B7}" dt="2023-11-23T13:47:55.580" v="778"/>
        <pc:sldMkLst>
          <pc:docMk/>
          <pc:sldMk cId="1050021157" sldId="282"/>
        </pc:sldMkLst>
        <pc:spChg chg="add del mod">
          <ac:chgData name="Pavan Kumar Reddy Bogolu" userId="0e67383b96f579d0" providerId="LiveId" clId="{9EAE37FF-97DD-404C-B396-F2E9CA7FC0B7}" dt="2023-11-23T12:20:55.462" v="145" actId="478"/>
          <ac:spMkLst>
            <pc:docMk/>
            <pc:sldMk cId="1050021157" sldId="282"/>
            <ac:spMk id="2" creationId="{77261855-67F0-5CE0-41E1-C8FD730BC76C}"/>
          </ac:spMkLst>
        </pc:spChg>
        <pc:spChg chg="mod">
          <ac:chgData name="Pavan Kumar Reddy Bogolu" userId="0e67383b96f579d0" providerId="LiveId" clId="{9EAE37FF-97DD-404C-B396-F2E9CA7FC0B7}" dt="2023-11-23T12:20:41.897" v="142" actId="20577"/>
          <ac:spMkLst>
            <pc:docMk/>
            <pc:sldMk cId="1050021157" sldId="282"/>
            <ac:spMk id="3" creationId="{A20E02D3-4787-8427-CB17-365EF6190BC8}"/>
          </ac:spMkLst>
        </pc:spChg>
        <pc:picChg chg="add mod">
          <ac:chgData name="Pavan Kumar Reddy Bogolu" userId="0e67383b96f579d0" providerId="LiveId" clId="{9EAE37FF-97DD-404C-B396-F2E9CA7FC0B7}" dt="2023-11-23T13:13:11.082" v="548" actId="14100"/>
          <ac:picMkLst>
            <pc:docMk/>
            <pc:sldMk cId="1050021157" sldId="282"/>
            <ac:picMk id="5" creationId="{A19FFA67-6D14-DECF-05AC-E9FFBD355C8D}"/>
          </ac:picMkLst>
        </pc:picChg>
      </pc:sldChg>
      <pc:sldMasterChg chg="modSldLayout">
        <pc:chgData name="Pavan Kumar Reddy Bogolu" userId="0e67383b96f579d0" providerId="LiveId" clId="{9EAE37FF-97DD-404C-B396-F2E9CA7FC0B7}" dt="2023-11-23T12:09:29.072" v="8" actId="14100"/>
        <pc:sldMasterMkLst>
          <pc:docMk/>
          <pc:sldMasterMk cId="0" sldId="2147483652"/>
        </pc:sldMasterMkLst>
        <pc:sldLayoutChg chg="delSp modSp">
          <pc:chgData name="Pavan Kumar Reddy Bogolu" userId="0e67383b96f579d0" providerId="LiveId" clId="{9EAE37FF-97DD-404C-B396-F2E9CA7FC0B7}" dt="2023-11-23T12:09:29.072" v="8" actId="14100"/>
          <pc:sldLayoutMkLst>
            <pc:docMk/>
            <pc:sldMasterMk cId="0" sldId="2147483652"/>
            <pc:sldLayoutMk cId="3036072930" sldId="2147483654"/>
          </pc:sldLayoutMkLst>
          <pc:spChg chg="del">
            <ac:chgData name="Pavan Kumar Reddy Bogolu" userId="0e67383b96f579d0" providerId="LiveId" clId="{9EAE37FF-97DD-404C-B396-F2E9CA7FC0B7}" dt="2023-11-23T12:09:24.094" v="7" actId="21"/>
            <ac:spMkLst>
              <pc:docMk/>
              <pc:sldMasterMk cId="0" sldId="2147483652"/>
              <pc:sldLayoutMk cId="3036072930" sldId="2147483654"/>
              <ac:spMk id="2" creationId="{00000000-0000-0000-0000-000000000000}"/>
            </ac:spMkLst>
          </pc:spChg>
          <pc:spChg chg="mod">
            <ac:chgData name="Pavan Kumar Reddy Bogolu" userId="0e67383b96f579d0" providerId="LiveId" clId="{9EAE37FF-97DD-404C-B396-F2E9CA7FC0B7}" dt="2023-11-23T12:09:29.072" v="8" actId="14100"/>
            <ac:spMkLst>
              <pc:docMk/>
              <pc:sldMasterMk cId="0" sldId="2147483652"/>
              <pc:sldLayoutMk cId="3036072930" sldId="2147483654"/>
              <ac:spMk id="3" creationId="{00000000-0000-0000-0000-000000000000}"/>
            </ac:spMkLst>
          </pc:spChg>
        </pc:sldLayoutChg>
      </pc:sldMasterChg>
      <pc:sldMasterChg chg="modTransition modSldLayout">
        <pc:chgData name="Pavan Kumar Reddy Bogolu" userId="0e67383b96f579d0" providerId="LiveId" clId="{9EAE37FF-97DD-404C-B396-F2E9CA7FC0B7}" dt="2023-11-23T13:47:55.580" v="778"/>
        <pc:sldMasterMkLst>
          <pc:docMk/>
          <pc:sldMasterMk cId="440947527" sldId="2147483733"/>
        </pc:sldMasterMkLst>
        <pc:sldLayoutChg chg="modTransition">
          <pc:chgData name="Pavan Kumar Reddy Bogolu" userId="0e67383b96f579d0" providerId="LiveId" clId="{9EAE37FF-97DD-404C-B396-F2E9CA7FC0B7}" dt="2023-11-23T13:47:55.580" v="778"/>
          <pc:sldLayoutMkLst>
            <pc:docMk/>
            <pc:sldMasterMk cId="440947527" sldId="2147483733"/>
            <pc:sldLayoutMk cId="1270134484" sldId="2147483734"/>
          </pc:sldLayoutMkLst>
        </pc:sldLayoutChg>
        <pc:sldLayoutChg chg="modTransition">
          <pc:chgData name="Pavan Kumar Reddy Bogolu" userId="0e67383b96f579d0" providerId="LiveId" clId="{9EAE37FF-97DD-404C-B396-F2E9CA7FC0B7}" dt="2023-11-23T13:47:55.580" v="778"/>
          <pc:sldLayoutMkLst>
            <pc:docMk/>
            <pc:sldMasterMk cId="440947527" sldId="2147483733"/>
            <pc:sldLayoutMk cId="3715783323" sldId="2147483735"/>
          </pc:sldLayoutMkLst>
        </pc:sldLayoutChg>
        <pc:sldLayoutChg chg="modTransition">
          <pc:chgData name="Pavan Kumar Reddy Bogolu" userId="0e67383b96f579d0" providerId="LiveId" clId="{9EAE37FF-97DD-404C-B396-F2E9CA7FC0B7}" dt="2023-11-23T13:47:55.580" v="778"/>
          <pc:sldLayoutMkLst>
            <pc:docMk/>
            <pc:sldMasterMk cId="440947527" sldId="2147483733"/>
            <pc:sldLayoutMk cId="3212948446" sldId="2147483736"/>
          </pc:sldLayoutMkLst>
        </pc:sldLayoutChg>
        <pc:sldLayoutChg chg="modTransition">
          <pc:chgData name="Pavan Kumar Reddy Bogolu" userId="0e67383b96f579d0" providerId="LiveId" clId="{9EAE37FF-97DD-404C-B396-F2E9CA7FC0B7}" dt="2023-11-23T13:47:55.580" v="778"/>
          <pc:sldLayoutMkLst>
            <pc:docMk/>
            <pc:sldMasterMk cId="440947527" sldId="2147483733"/>
            <pc:sldLayoutMk cId="1668134340" sldId="2147483737"/>
          </pc:sldLayoutMkLst>
        </pc:sldLayoutChg>
        <pc:sldLayoutChg chg="modTransition">
          <pc:chgData name="Pavan Kumar Reddy Bogolu" userId="0e67383b96f579d0" providerId="LiveId" clId="{9EAE37FF-97DD-404C-B396-F2E9CA7FC0B7}" dt="2023-11-23T13:47:55.580" v="778"/>
          <pc:sldLayoutMkLst>
            <pc:docMk/>
            <pc:sldMasterMk cId="440947527" sldId="2147483733"/>
            <pc:sldLayoutMk cId="4120876485" sldId="2147483738"/>
          </pc:sldLayoutMkLst>
        </pc:sldLayoutChg>
        <pc:sldLayoutChg chg="modTransition">
          <pc:chgData name="Pavan Kumar Reddy Bogolu" userId="0e67383b96f579d0" providerId="LiveId" clId="{9EAE37FF-97DD-404C-B396-F2E9CA7FC0B7}" dt="2023-11-23T13:47:55.580" v="778"/>
          <pc:sldLayoutMkLst>
            <pc:docMk/>
            <pc:sldMasterMk cId="440947527" sldId="2147483733"/>
            <pc:sldLayoutMk cId="1860570839" sldId="2147483739"/>
          </pc:sldLayoutMkLst>
        </pc:sldLayoutChg>
        <pc:sldLayoutChg chg="modTransition">
          <pc:chgData name="Pavan Kumar Reddy Bogolu" userId="0e67383b96f579d0" providerId="LiveId" clId="{9EAE37FF-97DD-404C-B396-F2E9CA7FC0B7}" dt="2023-11-23T13:47:55.580" v="778"/>
          <pc:sldLayoutMkLst>
            <pc:docMk/>
            <pc:sldMasterMk cId="440947527" sldId="2147483733"/>
            <pc:sldLayoutMk cId="3601157158" sldId="2147483740"/>
          </pc:sldLayoutMkLst>
        </pc:sldLayoutChg>
        <pc:sldLayoutChg chg="modTransition">
          <pc:chgData name="Pavan Kumar Reddy Bogolu" userId="0e67383b96f579d0" providerId="LiveId" clId="{9EAE37FF-97DD-404C-B396-F2E9CA7FC0B7}" dt="2023-11-23T13:47:55.580" v="778"/>
          <pc:sldLayoutMkLst>
            <pc:docMk/>
            <pc:sldMasterMk cId="440947527" sldId="2147483733"/>
            <pc:sldLayoutMk cId="2850634119" sldId="2147483741"/>
          </pc:sldLayoutMkLst>
        </pc:sldLayoutChg>
        <pc:sldLayoutChg chg="modTransition">
          <pc:chgData name="Pavan Kumar Reddy Bogolu" userId="0e67383b96f579d0" providerId="LiveId" clId="{9EAE37FF-97DD-404C-B396-F2E9CA7FC0B7}" dt="2023-11-23T13:47:55.580" v="778"/>
          <pc:sldLayoutMkLst>
            <pc:docMk/>
            <pc:sldMasterMk cId="440947527" sldId="2147483733"/>
            <pc:sldLayoutMk cId="3159054253" sldId="2147483742"/>
          </pc:sldLayoutMkLst>
        </pc:sldLayoutChg>
        <pc:sldLayoutChg chg="modTransition">
          <pc:chgData name="Pavan Kumar Reddy Bogolu" userId="0e67383b96f579d0" providerId="LiveId" clId="{9EAE37FF-97DD-404C-B396-F2E9CA7FC0B7}" dt="2023-11-23T13:47:55.580" v="778"/>
          <pc:sldLayoutMkLst>
            <pc:docMk/>
            <pc:sldMasterMk cId="440947527" sldId="2147483733"/>
            <pc:sldLayoutMk cId="742039209" sldId="2147483743"/>
          </pc:sldLayoutMkLst>
        </pc:sldLayoutChg>
        <pc:sldLayoutChg chg="modTransition">
          <pc:chgData name="Pavan Kumar Reddy Bogolu" userId="0e67383b96f579d0" providerId="LiveId" clId="{9EAE37FF-97DD-404C-B396-F2E9CA7FC0B7}" dt="2023-11-23T13:47:55.580" v="778"/>
          <pc:sldLayoutMkLst>
            <pc:docMk/>
            <pc:sldMasterMk cId="440947527" sldId="2147483733"/>
            <pc:sldLayoutMk cId="3271153000" sldId="2147483744"/>
          </pc:sldLayoutMkLst>
        </pc:sldLayoutChg>
        <pc:sldLayoutChg chg="modTransition">
          <pc:chgData name="Pavan Kumar Reddy Bogolu" userId="0e67383b96f579d0" providerId="LiveId" clId="{9EAE37FF-97DD-404C-B396-F2E9CA7FC0B7}" dt="2023-11-23T13:47:55.580" v="778"/>
          <pc:sldLayoutMkLst>
            <pc:docMk/>
            <pc:sldMasterMk cId="440947527" sldId="2147483733"/>
            <pc:sldLayoutMk cId="1969229793" sldId="214748374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dirty="0"/>
          </a:p>
        </p:txBody>
      </p:sp>
      <p:sp>
        <p:nvSpPr>
          <p:cNvPr id="34819"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dirty="0"/>
          </a:p>
        </p:txBody>
      </p:sp>
      <p:sp>
        <p:nvSpPr>
          <p:cNvPr id="34820"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dirty="0"/>
          </a:p>
        </p:txBody>
      </p:sp>
      <p:sp>
        <p:nvSpPr>
          <p:cNvPr id="34821"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F0B6EC5B-DE15-4B62-9DC0-DE1BD893DD16}" type="slidenum">
              <a:rPr lang="en-US"/>
              <a:pPr/>
              <a:t>‹#›</a:t>
            </a:fld>
            <a:endParaRPr lang="en-US" dirty="0"/>
          </a:p>
        </p:txBody>
      </p:sp>
    </p:spTree>
    <p:extLst>
      <p:ext uri="{BB962C8B-B14F-4D97-AF65-F5344CB8AC3E}">
        <p14:creationId xmlns:p14="http://schemas.microsoft.com/office/powerpoint/2010/main" val="1824868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dirty="0"/>
          </a:p>
        </p:txBody>
      </p:sp>
      <p:sp>
        <p:nvSpPr>
          <p:cNvPr id="26627"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dirty="0"/>
          </a:p>
        </p:txBody>
      </p:sp>
      <p:sp>
        <p:nvSpPr>
          <p:cNvPr id="2662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0"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dirty="0"/>
          </a:p>
        </p:txBody>
      </p:sp>
      <p:sp>
        <p:nvSpPr>
          <p:cNvPr id="26631"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823FACB9-4E35-4CB3-835A-2EBF55FAEDE3}" type="slidenum">
              <a:rPr lang="en-US"/>
              <a:pPr/>
              <a:t>‹#›</a:t>
            </a:fld>
            <a:endParaRPr lang="en-US" dirty="0"/>
          </a:p>
        </p:txBody>
      </p:sp>
    </p:spTree>
    <p:extLst>
      <p:ext uri="{BB962C8B-B14F-4D97-AF65-F5344CB8AC3E}">
        <p14:creationId xmlns:p14="http://schemas.microsoft.com/office/powerpoint/2010/main" val="9718694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59C393-9A2B-45A2-8E4E-FAFA5413C1FC}" type="datetime1">
              <a:rPr lang="en-US" altLang="en-US" smtClean="0"/>
              <a:pPr/>
              <a:t>11/23/2023</a:t>
            </a:fld>
            <a:endParaRPr lang="en-US" altLang="en-US" dirty="0"/>
          </a:p>
        </p:txBody>
      </p:sp>
      <p:sp>
        <p:nvSpPr>
          <p:cNvPr id="5" name="Footer Placeholder 4"/>
          <p:cNvSpPr>
            <a:spLocks noGrp="1"/>
          </p:cNvSpPr>
          <p:nvPr>
            <p:ph type="ftr" sz="quarter" idx="11"/>
          </p:nvPr>
        </p:nvSpPr>
        <p:spPr>
          <a:xfrm>
            <a:off x="2396319" y="329308"/>
            <a:ext cx="3086292" cy="309201"/>
          </a:xfrm>
        </p:spPr>
        <p:txBody>
          <a:bodyPr/>
          <a:lstStyle/>
          <a:p>
            <a:r>
              <a:rPr lang="en-US" altLang="en-US"/>
              <a:t>Add a footer</a:t>
            </a:r>
            <a:endParaRPr lang="en-US" altLang="en-US" dirty="0"/>
          </a:p>
        </p:txBody>
      </p:sp>
      <p:sp>
        <p:nvSpPr>
          <p:cNvPr id="6" name="Slide Number Placeholder 5"/>
          <p:cNvSpPr>
            <a:spLocks noGrp="1"/>
          </p:cNvSpPr>
          <p:nvPr>
            <p:ph type="sldNum" sz="quarter" idx="12"/>
          </p:nvPr>
        </p:nvSpPr>
        <p:spPr>
          <a:xfrm>
            <a:off x="1434703" y="798973"/>
            <a:ext cx="802005" cy="503578"/>
          </a:xfrm>
        </p:spPr>
        <p:txBody>
          <a:bodyPr/>
          <a:lstStyle/>
          <a:p>
            <a:fld id="{E945280F-DE53-48B1-9FB9-96A39916642A}" type="slidenum">
              <a:rPr lang="en-US" altLang="en-US" smtClean="0"/>
              <a:pPr/>
              <a:t>‹#›</a:t>
            </a:fld>
            <a:endParaRPr lang="en-US" altLang="en-US" dirty="0"/>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01344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Tm="16000">
        <p15:prstTrans prst="curtains"/>
      </p:transition>
    </mc:Choice>
    <mc:Fallback>
      <p:transition spd="slow" advTm="16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C67B00-BE02-4BB9-B9A5-D51D0D1A821E}" type="datetime1">
              <a:rPr lang="en-US" altLang="en-US" smtClean="0"/>
              <a:pPr/>
              <a:t>11/23/2023</a:t>
            </a:fld>
            <a:endParaRPr lang="en-US" altLang="en-US" dirty="0"/>
          </a:p>
        </p:txBody>
      </p:sp>
      <p:sp>
        <p:nvSpPr>
          <p:cNvPr id="5" name="Footer Placeholder 4"/>
          <p:cNvSpPr>
            <a:spLocks noGrp="1"/>
          </p:cNvSpPr>
          <p:nvPr>
            <p:ph type="ftr" sz="quarter" idx="11"/>
          </p:nvPr>
        </p:nvSpPr>
        <p:spPr/>
        <p:txBody>
          <a:bodyPr/>
          <a:lstStyle/>
          <a:p>
            <a:r>
              <a:rPr lang="en-US" altLang="en-US"/>
              <a:t>Add a footer</a:t>
            </a:r>
            <a:endParaRPr lang="en-US" altLang="en-US" dirty="0"/>
          </a:p>
        </p:txBody>
      </p:sp>
      <p:sp>
        <p:nvSpPr>
          <p:cNvPr id="6" name="Slide Number Placeholder 5"/>
          <p:cNvSpPr>
            <a:spLocks noGrp="1"/>
          </p:cNvSpPr>
          <p:nvPr>
            <p:ph type="sldNum" sz="quarter" idx="12"/>
          </p:nvPr>
        </p:nvSpPr>
        <p:spPr/>
        <p:txBody>
          <a:bodyPr/>
          <a:lstStyle/>
          <a:p>
            <a:fld id="{872E90EB-6CA4-453F-8712-C339590DE034}" type="slidenum">
              <a:rPr lang="en-US" altLang="en-US" smtClean="0"/>
              <a:pPr/>
              <a:t>‹#›</a:t>
            </a:fld>
            <a:endParaRPr lang="en-US" altLang="en-US" dirty="0"/>
          </a:p>
        </p:txBody>
      </p:sp>
    </p:spTree>
    <p:extLst>
      <p:ext uri="{BB962C8B-B14F-4D97-AF65-F5344CB8AC3E}">
        <p14:creationId xmlns:p14="http://schemas.microsoft.com/office/powerpoint/2010/main" val="7420392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Tm="16000">
        <p15:prstTrans prst="curtains"/>
      </p:transition>
    </mc:Choice>
    <mc:Fallback>
      <p:transition spd="slow" advTm="16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A2D16B-FB7D-484B-A659-F70C0EEA95A8}" type="datetime1">
              <a:rPr lang="en-US" altLang="en-US" smtClean="0"/>
              <a:pPr/>
              <a:t>11/23/2023</a:t>
            </a:fld>
            <a:endParaRPr lang="en-US" altLang="en-US" dirty="0"/>
          </a:p>
        </p:txBody>
      </p:sp>
      <p:sp>
        <p:nvSpPr>
          <p:cNvPr id="5" name="Footer Placeholder 4"/>
          <p:cNvSpPr>
            <a:spLocks noGrp="1"/>
          </p:cNvSpPr>
          <p:nvPr>
            <p:ph type="ftr" sz="quarter" idx="11"/>
          </p:nvPr>
        </p:nvSpPr>
        <p:spPr/>
        <p:txBody>
          <a:bodyPr/>
          <a:lstStyle/>
          <a:p>
            <a:r>
              <a:rPr lang="en-US" altLang="en-US"/>
              <a:t>Add a footer</a:t>
            </a:r>
            <a:endParaRPr lang="en-US" altLang="en-US" dirty="0"/>
          </a:p>
        </p:txBody>
      </p:sp>
      <p:sp>
        <p:nvSpPr>
          <p:cNvPr id="6" name="Slide Number Placeholder 5"/>
          <p:cNvSpPr>
            <a:spLocks noGrp="1"/>
          </p:cNvSpPr>
          <p:nvPr>
            <p:ph type="sldNum" sz="quarter" idx="12"/>
          </p:nvPr>
        </p:nvSpPr>
        <p:spPr/>
        <p:txBody>
          <a:bodyPr/>
          <a:lstStyle/>
          <a:p>
            <a:fld id="{26D251BA-4196-46F7-BF5E-DE37F6712AD1}" type="slidenum">
              <a:rPr lang="en-US" altLang="en-US" smtClean="0"/>
              <a:pPr/>
              <a:t>‹#›</a:t>
            </a:fld>
            <a:endParaRPr lang="en-US" altLang="en-US" dirty="0"/>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11530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Tm="16000">
        <p15:prstTrans prst="curtains"/>
      </p:transition>
    </mc:Choice>
    <mc:Fallback>
      <p:transition spd="slow" advTm="16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524000"/>
            <a:ext cx="8282880" cy="4411663"/>
          </a:xfrm>
        </p:spPr>
        <p:txBody>
          <a:bodyPr/>
          <a:lstStyle>
            <a:lvl1pPr marL="45720" indent="0">
              <a:buFontTx/>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fld id="{53158947-7A00-4A76-84B1-1B2119E03B78}" type="datetime1">
              <a:rPr lang="en-US" altLang="en-US" smtClean="0"/>
              <a:pPr/>
              <a:t>11/23/2023</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71C6F290-D301-4864-9490-340EF11588D9}" type="slidenum">
              <a:rPr lang="en-US" altLang="en-US"/>
              <a:pPr/>
              <a:t>‹#›</a:t>
            </a:fld>
            <a:endParaRPr lang="en-US" altLang="en-US" dirty="0"/>
          </a:p>
        </p:txBody>
      </p:sp>
    </p:spTree>
    <p:extLst>
      <p:ext uri="{BB962C8B-B14F-4D97-AF65-F5344CB8AC3E}">
        <p14:creationId xmlns:p14="http://schemas.microsoft.com/office/powerpoint/2010/main" val="19692297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Tm="16000">
        <p15:prstTrans prst="curtains"/>
      </p:transition>
    </mc:Choice>
    <mc:Fallback>
      <p:transition spd="slow" advTm="16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B0982-7648-47FF-97D6-16483483F3D5}" type="datetime1">
              <a:rPr lang="en-US" altLang="en-US" smtClean="0"/>
              <a:pPr/>
              <a:t>11/23/2023</a:t>
            </a:fld>
            <a:endParaRPr lang="en-US" altLang="en-US" dirty="0"/>
          </a:p>
        </p:txBody>
      </p:sp>
      <p:sp>
        <p:nvSpPr>
          <p:cNvPr id="5" name="Footer Placeholder 4"/>
          <p:cNvSpPr>
            <a:spLocks noGrp="1"/>
          </p:cNvSpPr>
          <p:nvPr>
            <p:ph type="ftr" sz="quarter" idx="11"/>
          </p:nvPr>
        </p:nvSpPr>
        <p:spPr/>
        <p:txBody>
          <a:bodyPr/>
          <a:lstStyle/>
          <a:p>
            <a:r>
              <a:rPr lang="en-US" altLang="en-US"/>
              <a:t>Add a footer</a:t>
            </a:r>
            <a:endParaRPr lang="en-US" altLang="en-US" dirty="0"/>
          </a:p>
        </p:txBody>
      </p:sp>
      <p:sp>
        <p:nvSpPr>
          <p:cNvPr id="6" name="Slide Number Placeholder 5"/>
          <p:cNvSpPr>
            <a:spLocks noGrp="1"/>
          </p:cNvSpPr>
          <p:nvPr>
            <p:ph type="sldNum" sz="quarter" idx="12"/>
          </p:nvPr>
        </p:nvSpPr>
        <p:spPr/>
        <p:txBody>
          <a:bodyPr/>
          <a:lstStyle/>
          <a:p>
            <a:fld id="{D7E5119E-5338-4B55-81DC-57EAC9440FD0}" type="slidenum">
              <a:rPr lang="en-US" altLang="en-US" smtClean="0"/>
              <a:pPr/>
              <a:t>‹#›</a:t>
            </a:fld>
            <a:endParaRPr lang="en-US" altLang="en-US" dirty="0"/>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57833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Tm="16000">
        <p15:prstTrans prst="curtains"/>
      </p:transition>
    </mc:Choice>
    <mc:Fallback>
      <p:transition spd="slow" advTm="16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91BFB3-8F1B-477F-B96F-8BA65B2D4AD3}" type="datetime1">
              <a:rPr lang="en-US" altLang="en-US" smtClean="0"/>
              <a:pPr/>
              <a:t>11/23/2023</a:t>
            </a:fld>
            <a:endParaRPr lang="en-US" altLang="en-US" dirty="0"/>
          </a:p>
        </p:txBody>
      </p:sp>
      <p:sp>
        <p:nvSpPr>
          <p:cNvPr id="5" name="Footer Placeholder 4"/>
          <p:cNvSpPr>
            <a:spLocks noGrp="1"/>
          </p:cNvSpPr>
          <p:nvPr>
            <p:ph type="ftr" sz="quarter" idx="11"/>
          </p:nvPr>
        </p:nvSpPr>
        <p:spPr/>
        <p:txBody>
          <a:bodyPr/>
          <a:lstStyle/>
          <a:p>
            <a:r>
              <a:rPr lang="en-US" altLang="en-US"/>
              <a:t>Add a footer</a:t>
            </a:r>
            <a:endParaRPr lang="en-US" altLang="en-US" dirty="0"/>
          </a:p>
        </p:txBody>
      </p:sp>
      <p:sp>
        <p:nvSpPr>
          <p:cNvPr id="6" name="Slide Number Placeholder 5"/>
          <p:cNvSpPr>
            <a:spLocks noGrp="1"/>
          </p:cNvSpPr>
          <p:nvPr>
            <p:ph type="sldNum" sz="quarter" idx="12"/>
          </p:nvPr>
        </p:nvSpPr>
        <p:spPr/>
        <p:txBody>
          <a:bodyPr/>
          <a:lstStyle/>
          <a:p>
            <a:fld id="{D0208CE1-DD55-4A43-A479-EF83A2DC3985}" type="slidenum">
              <a:rPr lang="en-US" altLang="en-US" smtClean="0"/>
              <a:pPr/>
              <a:t>‹#›</a:t>
            </a:fld>
            <a:endParaRPr lang="en-US" altLang="en-US" dirty="0"/>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29484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Tm="16000">
        <p15:prstTrans prst="curtains"/>
      </p:transition>
    </mc:Choice>
    <mc:Fallback>
      <p:transition spd="slow" advTm="16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93DC1E-4DED-43A8-89C3-4163E3A75CBB}" type="datetime1">
              <a:rPr lang="en-US" altLang="en-US" smtClean="0"/>
              <a:pPr/>
              <a:t>11/23/2023</a:t>
            </a:fld>
            <a:endParaRPr lang="en-US" altLang="en-US" dirty="0"/>
          </a:p>
        </p:txBody>
      </p:sp>
      <p:sp>
        <p:nvSpPr>
          <p:cNvPr id="6" name="Footer Placeholder 5"/>
          <p:cNvSpPr>
            <a:spLocks noGrp="1"/>
          </p:cNvSpPr>
          <p:nvPr>
            <p:ph type="ftr" sz="quarter" idx="11"/>
          </p:nvPr>
        </p:nvSpPr>
        <p:spPr/>
        <p:txBody>
          <a:bodyPr/>
          <a:lstStyle/>
          <a:p>
            <a:r>
              <a:rPr lang="en-US" altLang="en-US"/>
              <a:t>Add a footer</a:t>
            </a:r>
            <a:endParaRPr lang="en-US" altLang="en-US" dirty="0"/>
          </a:p>
        </p:txBody>
      </p:sp>
      <p:sp>
        <p:nvSpPr>
          <p:cNvPr id="7" name="Slide Number Placeholder 6"/>
          <p:cNvSpPr>
            <a:spLocks noGrp="1"/>
          </p:cNvSpPr>
          <p:nvPr>
            <p:ph type="sldNum" sz="quarter" idx="12"/>
          </p:nvPr>
        </p:nvSpPr>
        <p:spPr/>
        <p:txBody>
          <a:bodyPr/>
          <a:lstStyle/>
          <a:p>
            <a:fld id="{0927AF89-6755-46F5-BBCF-E571D7F311A5}" type="slidenum">
              <a:rPr lang="en-US" altLang="en-US" smtClean="0"/>
              <a:pPr/>
              <a:t>‹#›</a:t>
            </a:fld>
            <a:endParaRPr lang="en-US" altLang="en-US" dirty="0"/>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81343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Tm="16000">
        <p15:prstTrans prst="curtains"/>
      </p:transition>
    </mc:Choice>
    <mc:Fallback>
      <p:transition spd="slow" advTm="16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76BA95-CF00-41A1-A420-966FC66619DA}" type="datetime1">
              <a:rPr lang="en-US" altLang="en-US" smtClean="0"/>
              <a:pPr/>
              <a:t>11/23/2023</a:t>
            </a:fld>
            <a:endParaRPr lang="en-US" altLang="en-US" dirty="0"/>
          </a:p>
        </p:txBody>
      </p:sp>
      <p:sp>
        <p:nvSpPr>
          <p:cNvPr id="8" name="Footer Placeholder 7"/>
          <p:cNvSpPr>
            <a:spLocks noGrp="1"/>
          </p:cNvSpPr>
          <p:nvPr>
            <p:ph type="ftr" sz="quarter" idx="11"/>
          </p:nvPr>
        </p:nvSpPr>
        <p:spPr/>
        <p:txBody>
          <a:bodyPr/>
          <a:lstStyle/>
          <a:p>
            <a:r>
              <a:rPr lang="en-US" altLang="en-US"/>
              <a:t>Add a footer</a:t>
            </a:r>
            <a:endParaRPr lang="en-US" altLang="en-US" dirty="0"/>
          </a:p>
        </p:txBody>
      </p:sp>
      <p:sp>
        <p:nvSpPr>
          <p:cNvPr id="9" name="Slide Number Placeholder 8"/>
          <p:cNvSpPr>
            <a:spLocks noGrp="1"/>
          </p:cNvSpPr>
          <p:nvPr>
            <p:ph type="sldNum" sz="quarter" idx="12"/>
          </p:nvPr>
        </p:nvSpPr>
        <p:spPr/>
        <p:txBody>
          <a:bodyPr/>
          <a:lstStyle/>
          <a:p>
            <a:fld id="{F76BE3C0-1208-4260-82C3-0EB040027195}" type="slidenum">
              <a:rPr lang="en-US" altLang="en-US" smtClean="0"/>
              <a:pPr/>
              <a:t>‹#›</a:t>
            </a:fld>
            <a:endParaRPr lang="en-US" altLang="en-US" dirty="0"/>
          </a:p>
        </p:txBody>
      </p:sp>
    </p:spTree>
    <p:extLst>
      <p:ext uri="{BB962C8B-B14F-4D97-AF65-F5344CB8AC3E}">
        <p14:creationId xmlns:p14="http://schemas.microsoft.com/office/powerpoint/2010/main" val="41208764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Tm="16000">
        <p15:prstTrans prst="curtains"/>
      </p:transition>
    </mc:Choice>
    <mc:Fallback>
      <p:transition spd="slow" advTm="16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CD8A93-8C14-4267-B95F-FE4BE0AB69DE}" type="datetime1">
              <a:rPr lang="en-US" altLang="en-US" smtClean="0"/>
              <a:pPr/>
              <a:t>11/23/2023</a:t>
            </a:fld>
            <a:endParaRPr lang="en-US" altLang="en-US" dirty="0"/>
          </a:p>
        </p:txBody>
      </p:sp>
      <p:sp>
        <p:nvSpPr>
          <p:cNvPr id="4" name="Footer Placeholder 3"/>
          <p:cNvSpPr>
            <a:spLocks noGrp="1"/>
          </p:cNvSpPr>
          <p:nvPr>
            <p:ph type="ftr" sz="quarter" idx="11"/>
          </p:nvPr>
        </p:nvSpPr>
        <p:spPr/>
        <p:txBody>
          <a:bodyPr/>
          <a:lstStyle/>
          <a:p>
            <a:r>
              <a:rPr lang="en-US" altLang="en-US"/>
              <a:t>Add a footer</a:t>
            </a:r>
            <a:endParaRPr lang="en-US" altLang="en-US" dirty="0"/>
          </a:p>
        </p:txBody>
      </p:sp>
      <p:sp>
        <p:nvSpPr>
          <p:cNvPr id="5" name="Slide Number Placeholder 4"/>
          <p:cNvSpPr>
            <a:spLocks noGrp="1"/>
          </p:cNvSpPr>
          <p:nvPr>
            <p:ph type="sldNum" sz="quarter" idx="12"/>
          </p:nvPr>
        </p:nvSpPr>
        <p:spPr/>
        <p:txBody>
          <a:bodyPr/>
          <a:lstStyle/>
          <a:p>
            <a:fld id="{D5F02DF6-5EF1-449D-8E8F-F40E7D2FCBCB}" type="slidenum">
              <a:rPr lang="en-US" altLang="en-US" smtClean="0"/>
              <a:pPr/>
              <a:t>‹#›</a:t>
            </a:fld>
            <a:endParaRPr lang="en-US" altLang="en-US" dirty="0"/>
          </a:p>
        </p:txBody>
      </p:sp>
    </p:spTree>
    <p:extLst>
      <p:ext uri="{BB962C8B-B14F-4D97-AF65-F5344CB8AC3E}">
        <p14:creationId xmlns:p14="http://schemas.microsoft.com/office/powerpoint/2010/main" val="18605708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Tm="16000">
        <p15:prstTrans prst="curtains"/>
      </p:transition>
    </mc:Choice>
    <mc:Fallback>
      <p:transition spd="slow" advTm="16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05897D-7D60-41CE-AECE-5AF4DAA0D447}" type="datetime1">
              <a:rPr lang="en-US" altLang="en-US" smtClean="0"/>
              <a:pPr/>
              <a:t>11/23/2023</a:t>
            </a:fld>
            <a:endParaRPr lang="en-US" altLang="en-US" dirty="0"/>
          </a:p>
        </p:txBody>
      </p:sp>
      <p:sp>
        <p:nvSpPr>
          <p:cNvPr id="3" name="Footer Placeholder 2"/>
          <p:cNvSpPr>
            <a:spLocks noGrp="1"/>
          </p:cNvSpPr>
          <p:nvPr>
            <p:ph type="ftr" sz="quarter" idx="11"/>
          </p:nvPr>
        </p:nvSpPr>
        <p:spPr/>
        <p:txBody>
          <a:bodyPr/>
          <a:lstStyle/>
          <a:p>
            <a:r>
              <a:rPr lang="en-US" altLang="en-US"/>
              <a:t>Add a footer</a:t>
            </a:r>
            <a:endParaRPr lang="en-US" altLang="en-US" dirty="0"/>
          </a:p>
        </p:txBody>
      </p:sp>
      <p:sp>
        <p:nvSpPr>
          <p:cNvPr id="4" name="Slide Number Placeholder 3"/>
          <p:cNvSpPr>
            <a:spLocks noGrp="1"/>
          </p:cNvSpPr>
          <p:nvPr>
            <p:ph type="sldNum" sz="quarter" idx="12"/>
          </p:nvPr>
        </p:nvSpPr>
        <p:spPr/>
        <p:txBody>
          <a:bodyPr/>
          <a:lstStyle/>
          <a:p>
            <a:fld id="{AC3460AA-1533-4548-8781-A6D0EAE276D6}" type="slidenum">
              <a:rPr lang="en-US" altLang="en-US" smtClean="0"/>
              <a:pPr/>
              <a:t>‹#›</a:t>
            </a:fld>
            <a:endParaRPr lang="en-US" altLang="en-US" dirty="0"/>
          </a:p>
        </p:txBody>
      </p:sp>
    </p:spTree>
    <p:extLst>
      <p:ext uri="{BB962C8B-B14F-4D97-AF65-F5344CB8AC3E}">
        <p14:creationId xmlns:p14="http://schemas.microsoft.com/office/powerpoint/2010/main" val="36011571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Tm="16000">
        <p15:prstTrans prst="curtains"/>
      </p:transition>
    </mc:Choice>
    <mc:Fallback>
      <p:transition spd="slow" advTm="16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1919950-C514-47F9-AEFE-38055CCEE8E4}" type="datetime1">
              <a:rPr lang="en-US" altLang="en-US" smtClean="0"/>
              <a:pPr/>
              <a:t>11/23/2023</a:t>
            </a:fld>
            <a:endParaRPr lang="en-US" altLang="en-US" dirty="0"/>
          </a:p>
        </p:txBody>
      </p:sp>
      <p:sp>
        <p:nvSpPr>
          <p:cNvPr id="6" name="Footer Placeholder 5"/>
          <p:cNvSpPr>
            <a:spLocks noGrp="1"/>
          </p:cNvSpPr>
          <p:nvPr>
            <p:ph type="ftr" sz="quarter" idx="11"/>
          </p:nvPr>
        </p:nvSpPr>
        <p:spPr/>
        <p:txBody>
          <a:bodyPr/>
          <a:lstStyle/>
          <a:p>
            <a:r>
              <a:rPr lang="en-US" altLang="en-US"/>
              <a:t>Add a footer</a:t>
            </a:r>
            <a:endParaRPr lang="en-US" altLang="en-US" dirty="0"/>
          </a:p>
        </p:txBody>
      </p:sp>
      <p:sp>
        <p:nvSpPr>
          <p:cNvPr id="7" name="Slide Number Placeholder 6"/>
          <p:cNvSpPr>
            <a:spLocks noGrp="1"/>
          </p:cNvSpPr>
          <p:nvPr>
            <p:ph type="sldNum" sz="quarter" idx="12"/>
          </p:nvPr>
        </p:nvSpPr>
        <p:spPr/>
        <p:txBody>
          <a:bodyPr/>
          <a:lstStyle/>
          <a:p>
            <a:fld id="{C6386842-FEC9-453F-B6F7-7C945F3A2D73}" type="slidenum">
              <a:rPr lang="en-US" altLang="en-US" smtClean="0"/>
              <a:pPr/>
              <a:t>‹#›</a:t>
            </a:fld>
            <a:endParaRPr lang="en-US" altLang="en-US" dirty="0"/>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06341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Tm="16000">
        <p15:prstTrans prst="curtains"/>
      </p:transition>
    </mc:Choice>
    <mc:Fallback>
      <p:transition spd="slow" advTm="16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686D2572-3AEE-4103-AD61-E3B66B0BAB81}" type="datetime1">
              <a:rPr lang="en-US" altLang="en-US" smtClean="0"/>
              <a:pPr/>
              <a:t>11/23/2023</a:t>
            </a:fld>
            <a:endParaRPr lang="en-US" altLang="en-US" dirty="0"/>
          </a:p>
        </p:txBody>
      </p:sp>
      <p:sp>
        <p:nvSpPr>
          <p:cNvPr id="6" name="Footer Placeholder 5"/>
          <p:cNvSpPr>
            <a:spLocks noGrp="1"/>
          </p:cNvSpPr>
          <p:nvPr>
            <p:ph type="ftr" sz="quarter" idx="11"/>
          </p:nvPr>
        </p:nvSpPr>
        <p:spPr>
          <a:xfrm>
            <a:off x="1437530" y="318641"/>
            <a:ext cx="3251553" cy="320931"/>
          </a:xfrm>
        </p:spPr>
        <p:txBody>
          <a:bodyPr/>
          <a:lstStyle/>
          <a:p>
            <a:r>
              <a:rPr lang="en-US" altLang="en-US"/>
              <a:t>Add a footer</a:t>
            </a:r>
            <a:endParaRPr lang="en-US" altLang="en-US" dirty="0"/>
          </a:p>
        </p:txBody>
      </p:sp>
      <p:sp>
        <p:nvSpPr>
          <p:cNvPr id="7" name="Slide Number Placeholder 6"/>
          <p:cNvSpPr>
            <a:spLocks noGrp="1"/>
          </p:cNvSpPr>
          <p:nvPr>
            <p:ph type="sldNum" sz="quarter" idx="12"/>
          </p:nvPr>
        </p:nvSpPr>
        <p:spPr/>
        <p:txBody>
          <a:bodyPr/>
          <a:lstStyle/>
          <a:p>
            <a:fld id="{E96DA581-ADE3-4A40-91CB-711A776CAC29}" type="slidenum">
              <a:rPr lang="en-US" altLang="en-US" smtClean="0"/>
              <a:pPr/>
              <a:t>‹#›</a:t>
            </a:fld>
            <a:endParaRPr lang="en-US" altLang="en-US" dirty="0"/>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90542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Tm="16000">
        <p15:prstTrans prst="curtains"/>
      </p:transition>
    </mc:Choice>
    <mc:Fallback>
      <p:transition spd="slow" advTm="16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4">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75B0982-7648-47FF-97D6-16483483F3D5}" type="datetime1">
              <a:rPr lang="en-US" altLang="en-US" smtClean="0"/>
              <a:pPr/>
              <a:t>11/23/2023</a:t>
            </a:fld>
            <a:endParaRPr lang="en-US" altLang="en-US" dirty="0"/>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en-US"/>
              <a:t>Add a footer</a:t>
            </a:r>
            <a:endParaRPr lang="en-US" altLang="en-US" dirty="0"/>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D7E5119E-5338-4B55-81DC-57EAC9440FD0}" type="slidenum">
              <a:rPr lang="en-US" altLang="en-US" smtClean="0"/>
              <a:pPr/>
              <a:t>‹#›</a:t>
            </a:fld>
            <a:endParaRPr lang="en-US" altLang="en-US" dirty="0"/>
          </a:p>
        </p:txBody>
      </p:sp>
    </p:spTree>
    <p:extLst>
      <p:ext uri="{BB962C8B-B14F-4D97-AF65-F5344CB8AC3E}">
        <p14:creationId xmlns:p14="http://schemas.microsoft.com/office/powerpoint/2010/main" val="440947527"/>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Lst>
  <mc:AlternateContent xmlns:mc="http://schemas.openxmlformats.org/markup-compatibility/2006">
    <mc:Choice xmlns:p15="http://schemas.microsoft.com/office/powerpoint/2012/main" Requires="p15">
      <p:transition xmlns:p14="http://schemas.microsoft.com/office/powerpoint/2010/main" spd="slow" p14:dur="6000" advTm="16000">
        <p15:prstTrans prst="curtains"/>
      </p:transition>
    </mc:Choice>
    <mc:Fallback>
      <p:transition spd="slow" advTm="16000">
        <p:fade/>
      </p:transition>
    </mc:Fallback>
  </mc:AlternateConten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www.javatpoint.com/jpa-tutorial" TargetMode="External"/><Relationship Id="rId2" Type="http://schemas.openxmlformats.org/officeDocument/2006/relationships/hyperlink" Target="https://www.javatpoint.com/java-string" TargetMode="Externa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486D98-0B9B-4C4E-A25F-64BA4C5DBB94}"/>
              </a:ext>
            </a:extLst>
          </p:cNvPr>
          <p:cNvSpPr>
            <a:spLocks noGrp="1"/>
          </p:cNvSpPr>
          <p:nvPr>
            <p:ph type="ctrTitle"/>
          </p:nvPr>
        </p:nvSpPr>
        <p:spPr>
          <a:xfrm>
            <a:off x="315912" y="1484784"/>
            <a:ext cx="8000503" cy="3600401"/>
          </a:xfrm>
        </p:spPr>
        <p:txBody>
          <a:bodyPr/>
          <a:lstStyle/>
          <a:p>
            <a:pPr algn="ctr"/>
            <a:br>
              <a:rPr lang="en-US" dirty="0"/>
            </a:br>
            <a:r>
              <a:rPr lang="en-US" dirty="0"/>
              <a:t>WELCOME</a:t>
            </a:r>
            <a:br>
              <a:rPr lang="en-US" dirty="0"/>
            </a:br>
            <a:r>
              <a:rPr lang="en-US" dirty="0"/>
              <a:t> TO</a:t>
            </a:r>
            <a:br>
              <a:rPr lang="en-US" dirty="0"/>
            </a:br>
            <a:r>
              <a:rPr lang="en-US" dirty="0"/>
              <a:t>CORE JAVA</a:t>
            </a:r>
          </a:p>
        </p:txBody>
      </p:sp>
    </p:spTree>
    <p:extLst>
      <p:ext uri="{BB962C8B-B14F-4D97-AF65-F5344CB8AC3E}">
        <p14:creationId xmlns:p14="http://schemas.microsoft.com/office/powerpoint/2010/main" val="34294848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Tm="16000">
        <p15:prstTrans prst="curtains"/>
      </p:transition>
    </mc:Choice>
    <mc:Fallback>
      <p:transition spd="slow" advTm="16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66EF10-C287-4341-AD3D-9B48C2895A59}"/>
              </a:ext>
            </a:extLst>
          </p:cNvPr>
          <p:cNvSpPr>
            <a:spLocks noGrp="1"/>
          </p:cNvSpPr>
          <p:nvPr>
            <p:ph idx="1"/>
          </p:nvPr>
        </p:nvSpPr>
        <p:spPr>
          <a:xfrm>
            <a:off x="251520" y="188640"/>
            <a:ext cx="8282880" cy="5688632"/>
          </a:xfrm>
        </p:spPr>
        <p:txBody>
          <a:bodyPr>
            <a:normAutofit fontScale="92500" lnSpcReduction="20000"/>
          </a:bodyPr>
          <a:lstStyle/>
          <a:p>
            <a:pPr algn="l"/>
            <a:r>
              <a:rPr lang="en-US" sz="2400" b="1" dirty="0">
                <a:solidFill>
                  <a:srgbClr val="FF0000"/>
                </a:solidFill>
              </a:rPr>
              <a:t>Software:</a:t>
            </a:r>
          </a:p>
          <a:p>
            <a:pPr algn="l"/>
            <a:r>
              <a:rPr lang="en-US" sz="2400" dirty="0">
                <a:cs typeface="Times New Roman" panose="02020603050405020304" pitchFamily="18" charset="0"/>
              </a:rPr>
              <a:t>The Software is an automated version of manual work. A Software is an automated solution for Real world problems.</a:t>
            </a:r>
          </a:p>
          <a:p>
            <a:pPr algn="l"/>
            <a:endParaRPr lang="en-US" sz="2400" dirty="0">
              <a:cs typeface="Times New Roman" panose="02020603050405020304" pitchFamily="18" charset="0"/>
            </a:endParaRPr>
          </a:p>
          <a:p>
            <a:pPr algn="l"/>
            <a:r>
              <a:rPr lang="en-IN" sz="2400" b="1" i="0" u="none" strike="noStrike" baseline="0" dirty="0">
                <a:solidFill>
                  <a:srgbClr val="FF0000"/>
                </a:solidFill>
              </a:rPr>
              <a:t>Program:</a:t>
            </a:r>
          </a:p>
          <a:p>
            <a:pPr algn="l"/>
            <a:r>
              <a:rPr lang="en-US" sz="2400" dirty="0">
                <a:cs typeface="Times New Roman" panose="02020603050405020304" pitchFamily="18" charset="0"/>
              </a:rPr>
              <a:t>A program is nothing but set of instructions for a Hardware or to a Platform.</a:t>
            </a:r>
          </a:p>
          <a:p>
            <a:pPr algn="l"/>
            <a:endParaRPr lang="en-US" sz="2400" dirty="0">
              <a:cs typeface="Times New Roman" panose="02020603050405020304" pitchFamily="18" charset="0"/>
            </a:endParaRPr>
          </a:p>
          <a:p>
            <a:pPr algn="l"/>
            <a:r>
              <a:rPr lang="en-IN" sz="2400" b="1" i="0" u="none" strike="noStrike" baseline="0" dirty="0">
                <a:solidFill>
                  <a:srgbClr val="FF0000"/>
                </a:solidFill>
              </a:rPr>
              <a:t>Platform :</a:t>
            </a:r>
          </a:p>
          <a:p>
            <a:pPr algn="l"/>
            <a:r>
              <a:rPr lang="en-US" sz="2400" b="0" i="0" u="none" strike="noStrike" baseline="0" dirty="0"/>
              <a:t>A Platform is Combination of </a:t>
            </a:r>
            <a:r>
              <a:rPr lang="en-US" sz="2400" b="1" i="0" u="none" strike="noStrike" baseline="0" dirty="0"/>
              <a:t>Processor </a:t>
            </a:r>
            <a:r>
              <a:rPr lang="en-US" sz="2400" b="0" i="0" u="none" strike="noStrike" baseline="0" dirty="0"/>
              <a:t>and </a:t>
            </a:r>
            <a:r>
              <a:rPr lang="en-US" sz="2400" b="1" i="0" u="none" strike="noStrike" baseline="0" dirty="0"/>
              <a:t>Operating System.</a:t>
            </a:r>
          </a:p>
          <a:p>
            <a:pPr algn="l"/>
            <a:r>
              <a:rPr lang="en-IN" sz="2400" b="1" i="0" u="none" strike="noStrike" baseline="0" dirty="0">
                <a:cs typeface="Times New Roman" panose="02020603050405020304" pitchFamily="18" charset="0"/>
              </a:rPr>
              <a:t>Example: </a:t>
            </a:r>
            <a:r>
              <a:rPr lang="en-IN" sz="2400" b="0" i="0" u="none" strike="noStrike" baseline="0" dirty="0">
                <a:cs typeface="Times New Roman" panose="02020603050405020304" pitchFamily="18" charset="0"/>
              </a:rPr>
              <a:t>Windows, Linux, Android etc.…</a:t>
            </a:r>
          </a:p>
          <a:p>
            <a:pPr algn="l"/>
            <a:r>
              <a:rPr lang="en-IN" sz="2400" b="0" i="0" u="none" strike="noStrike" baseline="0" dirty="0">
                <a:solidFill>
                  <a:srgbClr val="000000"/>
                </a:solidFill>
              </a:rPr>
              <a:t>Java </a:t>
            </a:r>
            <a:r>
              <a:rPr lang="en-US" sz="2400" b="0" i="0" u="none" strike="noStrike" baseline="0" dirty="0"/>
              <a:t>is a Platform independent i.e., The Application or a Program developed using Java </a:t>
            </a:r>
            <a:r>
              <a:rPr lang="en-IN" sz="2400" b="0" i="0" u="none" strike="noStrike" baseline="0" dirty="0"/>
              <a:t>can work on different Platform. </a:t>
            </a:r>
            <a:endParaRPr lang="en-IN" sz="2400" b="0" i="0" u="none" strike="noStrike" baseline="0" dirty="0">
              <a:cs typeface="Times New Roman" panose="02020603050405020304" pitchFamily="18" charset="0"/>
            </a:endParaRPr>
          </a:p>
          <a:p>
            <a:pPr algn="l"/>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50234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16000">
        <p15:prstTrans prst="prestige"/>
      </p:transition>
    </mc:Choice>
    <mc:Fallback>
      <p:transition spd="slow" advTm="16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E1198F-DBE4-4470-AE42-7DC4BC96CAD6}"/>
              </a:ext>
            </a:extLst>
          </p:cNvPr>
          <p:cNvSpPr>
            <a:spLocks noGrp="1"/>
          </p:cNvSpPr>
          <p:nvPr>
            <p:ph idx="1"/>
          </p:nvPr>
        </p:nvSpPr>
        <p:spPr>
          <a:xfrm>
            <a:off x="35496" y="908720"/>
            <a:ext cx="9001000" cy="5184576"/>
          </a:xfrm>
        </p:spPr>
        <p:txBody>
          <a:bodyPr>
            <a:noAutofit/>
          </a:bodyPr>
          <a:lstStyle/>
          <a:p>
            <a:r>
              <a:rPr lang="en-US" dirty="0"/>
              <a:t>There are mainly 4 types of applications that can be created using Java programming:</a:t>
            </a:r>
          </a:p>
          <a:p>
            <a:endParaRPr lang="en-US" dirty="0"/>
          </a:p>
          <a:p>
            <a:r>
              <a:rPr lang="en-US" dirty="0">
                <a:solidFill>
                  <a:srgbClr val="FF0000"/>
                </a:solidFill>
              </a:rPr>
              <a:t>1) Standalone Application:</a:t>
            </a:r>
          </a:p>
          <a:p>
            <a:r>
              <a:rPr lang="en-US" dirty="0"/>
              <a:t>Standalone applications are also known as desktop applications or window-based applications. These are traditional software that we need to install on every machine. Examples of standalone application are Media player, antivirus, etc. </a:t>
            </a:r>
          </a:p>
          <a:p>
            <a:endParaRPr lang="en-US" dirty="0"/>
          </a:p>
          <a:p>
            <a:r>
              <a:rPr lang="en-US" dirty="0">
                <a:solidFill>
                  <a:srgbClr val="FF0000"/>
                </a:solidFill>
              </a:rPr>
              <a:t>2) Web Application:</a:t>
            </a:r>
          </a:p>
          <a:p>
            <a:r>
              <a:rPr lang="en-US" dirty="0"/>
              <a:t>An application that runs on the server side and creates a dynamic page is called a web application. Currently, Servlet, JSP, Struts, Spring, Hibernate, JSF, etc. technologies are used for creating web applications in Java.</a:t>
            </a:r>
          </a:p>
          <a:p>
            <a:endParaRPr lang="en-US" dirty="0"/>
          </a:p>
        </p:txBody>
      </p:sp>
      <p:sp>
        <p:nvSpPr>
          <p:cNvPr id="2" name="Title 1">
            <a:extLst>
              <a:ext uri="{FF2B5EF4-FFF2-40B4-BE49-F238E27FC236}">
                <a16:creationId xmlns:a16="http://schemas.microsoft.com/office/drawing/2014/main" id="{4040C039-1FD4-4B7E-A163-C43B2B4682AC}"/>
              </a:ext>
            </a:extLst>
          </p:cNvPr>
          <p:cNvSpPr>
            <a:spLocks noGrp="1"/>
          </p:cNvSpPr>
          <p:nvPr>
            <p:ph type="title" idx="4294967295"/>
          </p:nvPr>
        </p:nvSpPr>
        <p:spPr>
          <a:xfrm>
            <a:off x="0" y="228600"/>
            <a:ext cx="7696200" cy="968152"/>
          </a:xfrm>
        </p:spPr>
        <p:txBody>
          <a:bodyPr>
            <a:normAutofit fontScale="90000"/>
          </a:bodyPr>
          <a:lstStyle/>
          <a:p>
            <a:r>
              <a:rPr lang="en-US" dirty="0">
                <a:solidFill>
                  <a:srgbClr val="FF0000"/>
                </a:solidFill>
              </a:rPr>
              <a:t>Types of Java Applications</a:t>
            </a:r>
            <a:br>
              <a:rPr lang="en-US" dirty="0"/>
            </a:br>
            <a:endParaRPr lang="en-US" dirty="0"/>
          </a:p>
        </p:txBody>
      </p:sp>
    </p:spTree>
    <p:extLst>
      <p:ext uri="{BB962C8B-B14F-4D97-AF65-F5344CB8AC3E}">
        <p14:creationId xmlns:p14="http://schemas.microsoft.com/office/powerpoint/2010/main" val="23211172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16000">
        <p15:prstTrans prst="fracture"/>
      </p:transition>
    </mc:Choice>
    <mc:Fallback>
      <p:transition spd="slow" advTm="16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0EF433-027F-45C1-8F3B-BF207D9F4678}"/>
              </a:ext>
            </a:extLst>
          </p:cNvPr>
          <p:cNvSpPr>
            <a:spLocks noGrp="1"/>
          </p:cNvSpPr>
          <p:nvPr>
            <p:ph idx="1"/>
          </p:nvPr>
        </p:nvSpPr>
        <p:spPr>
          <a:xfrm>
            <a:off x="251520" y="332656"/>
            <a:ext cx="8282880" cy="5603007"/>
          </a:xfrm>
        </p:spPr>
        <p:txBody>
          <a:bodyPr/>
          <a:lstStyle/>
          <a:p>
            <a:r>
              <a:rPr lang="en-US" dirty="0">
                <a:solidFill>
                  <a:srgbClr val="FF0000"/>
                </a:solidFill>
              </a:rPr>
              <a:t>3) Enterprise Application</a:t>
            </a:r>
          </a:p>
          <a:p>
            <a:r>
              <a:rPr lang="en-US" dirty="0"/>
              <a:t>An application that is distributed in nature, such as banking applications, etc. is called an enterprise application. It has advantages like high-level security, load balancing, and clustering. In Java, EJB is used for creating enterprise applications.</a:t>
            </a:r>
          </a:p>
          <a:p>
            <a:endParaRPr lang="en-US" dirty="0"/>
          </a:p>
          <a:p>
            <a:r>
              <a:rPr lang="en-US" dirty="0">
                <a:solidFill>
                  <a:srgbClr val="FF0000"/>
                </a:solidFill>
              </a:rPr>
              <a:t>4) Mobile Application</a:t>
            </a:r>
          </a:p>
          <a:p>
            <a:r>
              <a:rPr lang="en-US" dirty="0"/>
              <a:t>An application which is created for mobile devices is called a mobile application. Currently, Android and Java ME are used for creating mobile applications.</a:t>
            </a:r>
          </a:p>
        </p:txBody>
      </p:sp>
    </p:spTree>
    <p:extLst>
      <p:ext uri="{BB962C8B-B14F-4D97-AF65-F5344CB8AC3E}">
        <p14:creationId xmlns:p14="http://schemas.microsoft.com/office/powerpoint/2010/main" val="25449497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16000">
        <p15:prstTrans prst="fallOver"/>
      </p:transition>
    </mc:Choice>
    <mc:Fallback>
      <p:transition spd="slow" advTm="16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61EC1F-BCEB-45FA-970D-948326BC86E2}"/>
              </a:ext>
            </a:extLst>
          </p:cNvPr>
          <p:cNvSpPr>
            <a:spLocks noGrp="1"/>
          </p:cNvSpPr>
          <p:nvPr>
            <p:ph idx="1"/>
          </p:nvPr>
        </p:nvSpPr>
        <p:spPr>
          <a:xfrm>
            <a:off x="107504" y="836712"/>
            <a:ext cx="8928992" cy="5098951"/>
          </a:xfrm>
        </p:spPr>
        <p:txBody>
          <a:bodyPr>
            <a:normAutofit fontScale="85000" lnSpcReduction="10000"/>
          </a:bodyPr>
          <a:lstStyle/>
          <a:p>
            <a:pPr algn="just"/>
            <a:r>
              <a:rPr lang="en-IN" b="0" i="0" dirty="0">
                <a:solidFill>
                  <a:srgbClr val="333333"/>
                </a:solidFill>
                <a:effectLst/>
                <a:latin typeface="inter-regular"/>
              </a:rPr>
              <a:t>There are 4 platforms or editions of Java:</a:t>
            </a:r>
          </a:p>
          <a:p>
            <a:pPr algn="just"/>
            <a:r>
              <a:rPr lang="en-IN" sz="2400" b="0" i="0" dirty="0">
                <a:solidFill>
                  <a:srgbClr val="610B4B"/>
                </a:solidFill>
                <a:effectLst/>
                <a:latin typeface="erdana"/>
              </a:rPr>
              <a:t>1) </a:t>
            </a:r>
            <a:r>
              <a:rPr lang="en-IN" sz="2400" b="0" i="0" dirty="0">
                <a:solidFill>
                  <a:srgbClr val="FF0000"/>
                </a:solidFill>
                <a:effectLst/>
              </a:rPr>
              <a:t>Java SE (Java Standard Edition)</a:t>
            </a:r>
          </a:p>
          <a:p>
            <a:pPr algn="just"/>
            <a:r>
              <a:rPr lang="en-IN" b="0" i="0" dirty="0">
                <a:solidFill>
                  <a:srgbClr val="333333"/>
                </a:solidFill>
                <a:effectLst/>
                <a:latin typeface="inter-regular"/>
              </a:rPr>
              <a:t>It is a Java programming platform. It includes Java programming APIs such as </a:t>
            </a:r>
            <a:r>
              <a:rPr lang="en-IN" b="0" i="0" dirty="0" err="1">
                <a:solidFill>
                  <a:srgbClr val="333333"/>
                </a:solidFill>
                <a:effectLst/>
                <a:latin typeface="inter-regular"/>
              </a:rPr>
              <a:t>java.lang</a:t>
            </a:r>
            <a:r>
              <a:rPr lang="en-IN" b="0" i="0" dirty="0">
                <a:solidFill>
                  <a:srgbClr val="333333"/>
                </a:solidFill>
                <a:effectLst/>
                <a:latin typeface="inter-regular"/>
              </a:rPr>
              <a:t>, java.io, java.net, </a:t>
            </a:r>
            <a:r>
              <a:rPr lang="en-IN" b="0" i="0" dirty="0" err="1">
                <a:solidFill>
                  <a:srgbClr val="333333"/>
                </a:solidFill>
                <a:effectLst/>
                <a:latin typeface="inter-regular"/>
              </a:rPr>
              <a:t>java.util</a:t>
            </a:r>
            <a:r>
              <a:rPr lang="en-IN" b="0" i="0" dirty="0">
                <a:solidFill>
                  <a:srgbClr val="333333"/>
                </a:solidFill>
                <a:effectLst/>
                <a:latin typeface="inter-regular"/>
              </a:rPr>
              <a:t>, </a:t>
            </a:r>
            <a:r>
              <a:rPr lang="en-IN" b="0" i="0" dirty="0" err="1">
                <a:solidFill>
                  <a:srgbClr val="333333"/>
                </a:solidFill>
                <a:effectLst/>
                <a:latin typeface="inter-regular"/>
              </a:rPr>
              <a:t>java.sql</a:t>
            </a:r>
            <a:r>
              <a:rPr lang="en-IN" b="0" i="0" dirty="0">
                <a:solidFill>
                  <a:srgbClr val="333333"/>
                </a:solidFill>
                <a:effectLst/>
                <a:latin typeface="inter-regular"/>
              </a:rPr>
              <a:t>, </a:t>
            </a:r>
            <a:r>
              <a:rPr lang="en-IN" b="0" i="0" dirty="0" err="1">
                <a:solidFill>
                  <a:srgbClr val="333333"/>
                </a:solidFill>
                <a:effectLst/>
                <a:latin typeface="inter-regular"/>
              </a:rPr>
              <a:t>java.math</a:t>
            </a:r>
            <a:r>
              <a:rPr lang="en-IN" b="0" i="0" dirty="0">
                <a:solidFill>
                  <a:srgbClr val="333333"/>
                </a:solidFill>
                <a:effectLst/>
                <a:latin typeface="inter-regular"/>
              </a:rPr>
              <a:t> etc. It includes core topics like OOPs, </a:t>
            </a:r>
            <a:r>
              <a:rPr lang="en-IN" b="0" i="0" u="none" strike="noStrike" dirty="0">
                <a:solidFill>
                  <a:srgbClr val="008000"/>
                </a:solidFill>
                <a:effectLst/>
                <a:latin typeface="inter-regular"/>
                <a:hlinkClick r:id="rId2"/>
              </a:rPr>
              <a:t>String</a:t>
            </a:r>
            <a:r>
              <a:rPr lang="en-IN" b="0" i="0" dirty="0">
                <a:solidFill>
                  <a:srgbClr val="333333"/>
                </a:solidFill>
                <a:effectLst/>
                <a:latin typeface="inter-regular"/>
              </a:rPr>
              <a:t>, Regex, Exception, Inner classes, Multithreading, I/O Stream, Networking, AWT, Swing, Reflection, Collection, etc.</a:t>
            </a:r>
          </a:p>
          <a:p>
            <a:pPr algn="just"/>
            <a:r>
              <a:rPr lang="en-IN" b="0" i="0" dirty="0">
                <a:solidFill>
                  <a:srgbClr val="610B4B"/>
                </a:solidFill>
                <a:effectLst/>
                <a:latin typeface="erdana"/>
              </a:rPr>
              <a:t>2) </a:t>
            </a:r>
            <a:r>
              <a:rPr lang="en-IN" sz="2400" b="0" i="0" dirty="0">
                <a:solidFill>
                  <a:srgbClr val="FF0000"/>
                </a:solidFill>
                <a:effectLst/>
              </a:rPr>
              <a:t>Java EE (Java Enterprise Edition)</a:t>
            </a:r>
          </a:p>
          <a:p>
            <a:pPr algn="just"/>
            <a:r>
              <a:rPr lang="en-IN" b="0" i="0" dirty="0">
                <a:solidFill>
                  <a:srgbClr val="333333"/>
                </a:solidFill>
                <a:effectLst/>
                <a:latin typeface="inter-regular"/>
              </a:rPr>
              <a:t>It is an enterprise platform that is mainly used to develop web and enterprise applications. It is built on top of the Java SE platform. It includes topics like Servlet, JSP, Web Services, EJB, </a:t>
            </a:r>
            <a:r>
              <a:rPr lang="en-IN" b="0" i="0" u="none" strike="noStrike" dirty="0">
                <a:solidFill>
                  <a:srgbClr val="008000"/>
                </a:solidFill>
                <a:effectLst/>
                <a:latin typeface="inter-regular"/>
                <a:hlinkClick r:id="rId3"/>
              </a:rPr>
              <a:t>JPA</a:t>
            </a:r>
            <a:r>
              <a:rPr lang="en-IN" b="0" i="0" dirty="0">
                <a:solidFill>
                  <a:srgbClr val="333333"/>
                </a:solidFill>
                <a:effectLst/>
                <a:latin typeface="inter-regular"/>
              </a:rPr>
              <a:t>, etc.</a:t>
            </a:r>
          </a:p>
          <a:p>
            <a:pPr algn="just"/>
            <a:r>
              <a:rPr lang="en-IN" sz="2400" b="0" i="0" dirty="0">
                <a:solidFill>
                  <a:srgbClr val="FF0000"/>
                </a:solidFill>
                <a:effectLst/>
              </a:rPr>
              <a:t>3) Java ME (Java Micro Edition)</a:t>
            </a:r>
          </a:p>
          <a:p>
            <a:pPr algn="just"/>
            <a:r>
              <a:rPr lang="en-IN" b="0" i="0" dirty="0">
                <a:solidFill>
                  <a:srgbClr val="333333"/>
                </a:solidFill>
                <a:effectLst/>
                <a:latin typeface="inter-regular"/>
              </a:rPr>
              <a:t>It is a micro platform that is dedicated to mobile applications.</a:t>
            </a:r>
          </a:p>
          <a:p>
            <a:pPr algn="just"/>
            <a:r>
              <a:rPr lang="en-IN" sz="2400" b="0" i="0" dirty="0">
                <a:solidFill>
                  <a:srgbClr val="FF0000"/>
                </a:solidFill>
                <a:effectLst/>
              </a:rPr>
              <a:t>4) JavaFX</a:t>
            </a:r>
          </a:p>
          <a:p>
            <a:pPr algn="just"/>
            <a:r>
              <a:rPr lang="en-IN" b="0" i="0" dirty="0">
                <a:solidFill>
                  <a:srgbClr val="333333"/>
                </a:solidFill>
                <a:effectLst/>
                <a:latin typeface="inter-regular"/>
              </a:rPr>
              <a:t>It is used to develop rich internet applications. It uses a lightweight user interface API.</a:t>
            </a:r>
          </a:p>
          <a:p>
            <a:endParaRPr lang="en-US" dirty="0"/>
          </a:p>
        </p:txBody>
      </p:sp>
      <p:sp>
        <p:nvSpPr>
          <p:cNvPr id="2" name="Title 1">
            <a:extLst>
              <a:ext uri="{FF2B5EF4-FFF2-40B4-BE49-F238E27FC236}">
                <a16:creationId xmlns:a16="http://schemas.microsoft.com/office/drawing/2014/main" id="{B3A4EE38-DE1D-4015-B070-A6B7E4B6135F}"/>
              </a:ext>
            </a:extLst>
          </p:cNvPr>
          <p:cNvSpPr>
            <a:spLocks noGrp="1"/>
          </p:cNvSpPr>
          <p:nvPr>
            <p:ph type="title" idx="4294967295"/>
          </p:nvPr>
        </p:nvSpPr>
        <p:spPr>
          <a:xfrm>
            <a:off x="0" y="228600"/>
            <a:ext cx="7696200" cy="608112"/>
          </a:xfrm>
        </p:spPr>
        <p:txBody>
          <a:bodyPr>
            <a:normAutofit fontScale="90000"/>
          </a:bodyPr>
          <a:lstStyle/>
          <a:p>
            <a:r>
              <a:rPr lang="en-IN" b="0" i="0" dirty="0">
                <a:solidFill>
                  <a:srgbClr val="FF0000"/>
                </a:solidFill>
                <a:effectLst/>
                <a:latin typeface="erdana"/>
              </a:rPr>
              <a:t>Java Platforms / Editions</a:t>
            </a:r>
            <a:br>
              <a:rPr lang="en-IN" b="0" i="0" dirty="0">
                <a:solidFill>
                  <a:srgbClr val="610B38"/>
                </a:solidFill>
                <a:effectLst/>
                <a:latin typeface="erdana"/>
              </a:rPr>
            </a:br>
            <a:endParaRPr lang="en-US" dirty="0"/>
          </a:p>
        </p:txBody>
      </p:sp>
    </p:spTree>
    <p:extLst>
      <p:ext uri="{BB962C8B-B14F-4D97-AF65-F5344CB8AC3E}">
        <p14:creationId xmlns:p14="http://schemas.microsoft.com/office/powerpoint/2010/main" val="11631462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16000">
        <p15:prstTrans prst="pageCurlDouble"/>
      </p:transition>
    </mc:Choice>
    <mc:Fallback>
      <p:transition spd="slow" advTm="16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Question or doubt? - Espresso English">
            <a:extLst>
              <a:ext uri="{FF2B5EF4-FFF2-40B4-BE49-F238E27FC236}">
                <a16:creationId xmlns:a16="http://schemas.microsoft.com/office/drawing/2014/main" id="{034F203F-925A-2364-C078-1306A3776B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093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1719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Tm="16000">
        <p15:prstTrans prst="curtains"/>
      </p:transition>
    </mc:Choice>
    <mc:Fallback>
      <p:transition spd="slow" advTm="16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0E02D3-4787-8427-CB17-365EF6190BC8}"/>
              </a:ext>
            </a:extLst>
          </p:cNvPr>
          <p:cNvSpPr>
            <a:spLocks noGrp="1"/>
          </p:cNvSpPr>
          <p:nvPr>
            <p:ph idx="1"/>
          </p:nvPr>
        </p:nvSpPr>
        <p:spPr>
          <a:xfrm>
            <a:off x="5436096" y="1524000"/>
            <a:ext cx="3098304" cy="4411663"/>
          </a:xfrm>
        </p:spPr>
        <p:txBody>
          <a:bodyPr/>
          <a:lstStyle/>
          <a:p>
            <a:pPr marL="502920" indent="-457200">
              <a:buFont typeface="Wingdings" panose="05000000000000000000" pitchFamily="2" charset="2"/>
              <a:buChar char="ü"/>
            </a:pPr>
            <a:r>
              <a:rPr lang="en-US" dirty="0"/>
              <a:t>What is Java?</a:t>
            </a:r>
          </a:p>
          <a:p>
            <a:endParaRPr lang="en-US" dirty="0"/>
          </a:p>
          <a:p>
            <a:pPr marL="502920" indent="-457200">
              <a:buFont typeface="Wingdings" panose="05000000000000000000" pitchFamily="2" charset="2"/>
              <a:buChar char="ü"/>
            </a:pPr>
            <a:r>
              <a:rPr lang="en-US" dirty="0"/>
              <a:t> Why I need to learn it?</a:t>
            </a:r>
          </a:p>
          <a:p>
            <a:endParaRPr lang="en-US" dirty="0"/>
          </a:p>
          <a:p>
            <a:pPr marL="502920" indent="-457200">
              <a:buFont typeface="Wingdings" panose="05000000000000000000" pitchFamily="2" charset="2"/>
              <a:buChar char="ü"/>
            </a:pPr>
            <a:r>
              <a:rPr lang="en-US" dirty="0"/>
              <a:t>What is Software?</a:t>
            </a:r>
            <a:endParaRPr lang="en-IN" dirty="0"/>
          </a:p>
        </p:txBody>
      </p:sp>
      <p:pic>
        <p:nvPicPr>
          <p:cNvPr id="5" name="Picture 4">
            <a:extLst>
              <a:ext uri="{FF2B5EF4-FFF2-40B4-BE49-F238E27FC236}">
                <a16:creationId xmlns:a16="http://schemas.microsoft.com/office/drawing/2014/main" id="{A19FFA67-6D14-DECF-05AC-E9FFBD355C8D}"/>
              </a:ext>
            </a:extLst>
          </p:cNvPr>
          <p:cNvPicPr>
            <a:picLocks noChangeAspect="1"/>
          </p:cNvPicPr>
          <p:nvPr/>
        </p:nvPicPr>
        <p:blipFill>
          <a:blip r:embed="rId2"/>
          <a:stretch>
            <a:fillRect/>
          </a:stretch>
        </p:blipFill>
        <p:spPr>
          <a:xfrm>
            <a:off x="0" y="692696"/>
            <a:ext cx="5508104" cy="5400600"/>
          </a:xfrm>
          <a:prstGeom prst="rect">
            <a:avLst/>
          </a:prstGeom>
        </p:spPr>
      </p:pic>
    </p:spTree>
    <p:extLst>
      <p:ext uri="{BB962C8B-B14F-4D97-AF65-F5344CB8AC3E}">
        <p14:creationId xmlns:p14="http://schemas.microsoft.com/office/powerpoint/2010/main" val="10500211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Tm="16000">
        <p15:prstTrans prst="curtains"/>
      </p:transition>
    </mc:Choice>
    <mc:Fallback>
      <p:transition spd="slow" advTm="16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DABF9E-9B82-4C13-8452-952BD74F6DC7}"/>
              </a:ext>
            </a:extLst>
          </p:cNvPr>
          <p:cNvSpPr>
            <a:spLocks noGrp="1"/>
          </p:cNvSpPr>
          <p:nvPr>
            <p:ph idx="1"/>
          </p:nvPr>
        </p:nvSpPr>
        <p:spPr>
          <a:xfrm>
            <a:off x="179512" y="1556792"/>
            <a:ext cx="8354888" cy="4378871"/>
          </a:xfrm>
        </p:spPr>
        <p:txBody>
          <a:bodyPr/>
          <a:lstStyle/>
          <a:p>
            <a:pPr marL="502920" indent="-457200">
              <a:buFont typeface="Wingdings" panose="05000000000000000000" pitchFamily="2" charset="2"/>
              <a:buChar char="v"/>
            </a:pPr>
            <a:r>
              <a:rPr lang="en-US" dirty="0"/>
              <a:t>What is Java?</a:t>
            </a:r>
          </a:p>
          <a:p>
            <a:pPr marL="502920" indent="-457200">
              <a:buFont typeface="Wingdings" panose="05000000000000000000" pitchFamily="2" charset="2"/>
              <a:buChar char="v"/>
            </a:pPr>
            <a:r>
              <a:rPr lang="en-US" dirty="0"/>
              <a:t>Where is Java used?</a:t>
            </a:r>
          </a:p>
          <a:p>
            <a:pPr marL="502920" indent="-457200">
              <a:buFont typeface="Wingdings" panose="05000000000000000000" pitchFamily="2" charset="2"/>
              <a:buChar char="v"/>
            </a:pPr>
            <a:r>
              <a:rPr lang="en-US" dirty="0"/>
              <a:t>What are Features of Java?</a:t>
            </a:r>
          </a:p>
          <a:p>
            <a:pPr marL="502920" indent="-457200">
              <a:buFont typeface="Wingdings" panose="05000000000000000000" pitchFamily="2" charset="2"/>
              <a:buChar char="v"/>
            </a:pPr>
            <a:r>
              <a:rPr lang="en-US" dirty="0"/>
              <a:t>What are the Type Applications?</a:t>
            </a:r>
          </a:p>
          <a:p>
            <a:pPr marL="502920" indent="-457200">
              <a:buFont typeface="Wingdings" panose="05000000000000000000" pitchFamily="2" charset="2"/>
              <a:buChar char="v"/>
            </a:pPr>
            <a:r>
              <a:rPr lang="en-US" dirty="0"/>
              <a:t>Different Types of Platforms/Editions</a:t>
            </a:r>
          </a:p>
          <a:p>
            <a:endParaRPr lang="en-US" dirty="0"/>
          </a:p>
        </p:txBody>
      </p:sp>
      <p:sp>
        <p:nvSpPr>
          <p:cNvPr id="2" name="Title 1">
            <a:extLst>
              <a:ext uri="{FF2B5EF4-FFF2-40B4-BE49-F238E27FC236}">
                <a16:creationId xmlns:a16="http://schemas.microsoft.com/office/drawing/2014/main" id="{1EE2B656-4656-4646-A221-7C30814F2E69}"/>
              </a:ext>
            </a:extLst>
          </p:cNvPr>
          <p:cNvSpPr>
            <a:spLocks noGrp="1"/>
          </p:cNvSpPr>
          <p:nvPr>
            <p:ph type="title" idx="4294967295"/>
          </p:nvPr>
        </p:nvSpPr>
        <p:spPr>
          <a:xfrm>
            <a:off x="0" y="228600"/>
            <a:ext cx="7696200" cy="896938"/>
          </a:xfrm>
        </p:spPr>
        <p:txBody>
          <a:bodyPr>
            <a:normAutofit fontScale="90000"/>
          </a:bodyPr>
          <a:lstStyle/>
          <a:p>
            <a:br>
              <a:rPr lang="en-US" dirty="0"/>
            </a:br>
            <a:r>
              <a:rPr lang="en-US" dirty="0"/>
              <a:t>Concepts</a:t>
            </a:r>
          </a:p>
        </p:txBody>
      </p:sp>
    </p:spTree>
    <p:extLst>
      <p:ext uri="{BB962C8B-B14F-4D97-AF65-F5344CB8AC3E}">
        <p14:creationId xmlns:p14="http://schemas.microsoft.com/office/powerpoint/2010/main" val="31905660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16000">
        <p15:prstTrans prst="crush"/>
      </p:transition>
    </mc:Choice>
    <mc:Fallback>
      <p:transition spd="slow" advTm="16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8AFC74-2DAB-4FF2-A66B-288CACB8B844}"/>
              </a:ext>
            </a:extLst>
          </p:cNvPr>
          <p:cNvSpPr>
            <a:spLocks noGrp="1"/>
          </p:cNvSpPr>
          <p:nvPr>
            <p:ph idx="1"/>
          </p:nvPr>
        </p:nvSpPr>
        <p:spPr>
          <a:xfrm>
            <a:off x="228600" y="1988840"/>
            <a:ext cx="8305800" cy="4752528"/>
          </a:xfrm>
        </p:spPr>
        <p:txBody>
          <a:bodyPr/>
          <a:lstStyle/>
          <a:p>
            <a:pPr marL="502920" indent="-457200">
              <a:buFont typeface="Wingdings" panose="05000000000000000000" pitchFamily="2" charset="2"/>
              <a:buChar char="Ø"/>
            </a:pPr>
            <a:r>
              <a:rPr lang="en-US" dirty="0"/>
              <a:t>Java is an </a:t>
            </a:r>
            <a:r>
              <a:rPr lang="en-US" b="1" dirty="0"/>
              <a:t>object-oriented programming language</a:t>
            </a:r>
            <a:r>
              <a:rPr lang="en-US" dirty="0"/>
              <a:t> and a </a:t>
            </a:r>
            <a:r>
              <a:rPr lang="en-US" b="1" dirty="0"/>
              <a:t>platform.</a:t>
            </a:r>
          </a:p>
          <a:p>
            <a:pPr marL="502920" indent="-457200">
              <a:buFont typeface="Wingdings" panose="05000000000000000000" pitchFamily="2" charset="2"/>
              <a:buChar char="Ø"/>
            </a:pPr>
            <a:r>
              <a:rPr lang="en-US" dirty="0"/>
              <a:t>Java is free to access and can run on all platforms.</a:t>
            </a:r>
          </a:p>
          <a:p>
            <a:pPr marL="502920" indent="-457200">
              <a:buFont typeface="Wingdings" panose="05000000000000000000" pitchFamily="2" charset="2"/>
              <a:buChar char="Ø"/>
            </a:pPr>
            <a:r>
              <a:rPr lang="en-US" dirty="0"/>
              <a:t>Java is a write-once, run-anywhere programming language developed by Sun Microsystems.</a:t>
            </a:r>
          </a:p>
          <a:p>
            <a:pPr marL="502920" indent="-457200">
              <a:buFont typeface="Wingdings" panose="05000000000000000000" pitchFamily="2" charset="2"/>
              <a:buChar char="Ø"/>
            </a:pPr>
            <a:r>
              <a:rPr lang="en-US" dirty="0"/>
              <a:t>Java was originally developed by </a:t>
            </a:r>
            <a:r>
              <a:rPr lang="en-US" b="1" dirty="0"/>
              <a:t>James Gosling </a:t>
            </a:r>
            <a:r>
              <a:rPr lang="en-US" dirty="0"/>
              <a:t>in 1990’s.</a:t>
            </a:r>
          </a:p>
          <a:p>
            <a:endParaRPr lang="en-US" dirty="0"/>
          </a:p>
        </p:txBody>
      </p:sp>
      <p:sp>
        <p:nvSpPr>
          <p:cNvPr id="2" name="Title 1">
            <a:extLst>
              <a:ext uri="{FF2B5EF4-FFF2-40B4-BE49-F238E27FC236}">
                <a16:creationId xmlns:a16="http://schemas.microsoft.com/office/drawing/2014/main" id="{ECE83800-1E6B-4A93-87D3-3D70E59B3CEE}"/>
              </a:ext>
            </a:extLst>
          </p:cNvPr>
          <p:cNvSpPr>
            <a:spLocks noGrp="1"/>
          </p:cNvSpPr>
          <p:nvPr>
            <p:ph type="title" idx="4294967295"/>
          </p:nvPr>
        </p:nvSpPr>
        <p:spPr>
          <a:xfrm>
            <a:off x="0" y="228600"/>
            <a:ext cx="7696200" cy="1295400"/>
          </a:xfrm>
        </p:spPr>
        <p:txBody>
          <a:bodyPr/>
          <a:lstStyle/>
          <a:p>
            <a:br>
              <a:rPr lang="en-US" dirty="0">
                <a:solidFill>
                  <a:srgbClr val="FF0000"/>
                </a:solidFill>
              </a:rPr>
            </a:br>
            <a:r>
              <a:rPr lang="en-US" dirty="0">
                <a:solidFill>
                  <a:srgbClr val="FF0000"/>
                </a:solidFill>
              </a:rPr>
              <a:t>What is Java?</a:t>
            </a:r>
          </a:p>
        </p:txBody>
      </p:sp>
    </p:spTree>
    <p:extLst>
      <p:ext uri="{BB962C8B-B14F-4D97-AF65-F5344CB8AC3E}">
        <p14:creationId xmlns:p14="http://schemas.microsoft.com/office/powerpoint/2010/main" val="37334412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16000">
        <p15:prstTrans prst="pageCurlDouble"/>
      </p:transition>
    </mc:Choice>
    <mc:Fallback>
      <p:transition spd="slow" advTm="16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88E470-4D18-4400-AE5B-F1B78BA44AD5}"/>
              </a:ext>
            </a:extLst>
          </p:cNvPr>
          <p:cNvSpPr>
            <a:spLocks noGrp="1"/>
          </p:cNvSpPr>
          <p:nvPr>
            <p:ph idx="1"/>
          </p:nvPr>
        </p:nvSpPr>
        <p:spPr/>
        <p:txBody>
          <a:bodyPr>
            <a:normAutofit fontScale="92500" lnSpcReduction="10000"/>
          </a:bodyPr>
          <a:lstStyle/>
          <a:p>
            <a:pPr algn="just"/>
            <a:r>
              <a:rPr lang="en-IN" b="0" i="0" dirty="0">
                <a:solidFill>
                  <a:srgbClr val="333333"/>
                </a:solidFill>
                <a:effectLst/>
                <a:latin typeface="inter-regular"/>
              </a:rPr>
              <a:t>According to Sun Microsystems, 3 billion devices run Java. There are many devices where Java is currently used. Some of them are as follows:</a:t>
            </a:r>
          </a:p>
          <a:p>
            <a:pPr algn="just">
              <a:buFont typeface="+mj-lt"/>
              <a:buAutoNum type="arabicPeriod"/>
            </a:pPr>
            <a:r>
              <a:rPr lang="en-IN" b="0" i="0" dirty="0">
                <a:solidFill>
                  <a:srgbClr val="000000"/>
                </a:solidFill>
                <a:effectLst/>
                <a:latin typeface="inter-regular"/>
              </a:rPr>
              <a:t>Desktop Applications such as acrobat reader, media player, antivirus, etc.</a:t>
            </a:r>
          </a:p>
          <a:p>
            <a:pPr algn="just">
              <a:buFont typeface="+mj-lt"/>
              <a:buAutoNum type="arabicPeriod"/>
            </a:pPr>
            <a:r>
              <a:rPr lang="en-IN" b="0" i="0" dirty="0">
                <a:solidFill>
                  <a:srgbClr val="000000"/>
                </a:solidFill>
                <a:effectLst/>
                <a:latin typeface="inter-regular"/>
              </a:rPr>
              <a:t>Web Applications such as irctc.co.in</a:t>
            </a:r>
          </a:p>
          <a:p>
            <a:pPr algn="just">
              <a:buFont typeface="+mj-lt"/>
              <a:buAutoNum type="arabicPeriod"/>
            </a:pPr>
            <a:r>
              <a:rPr lang="en-IN" b="0" i="0" dirty="0">
                <a:solidFill>
                  <a:srgbClr val="000000"/>
                </a:solidFill>
                <a:effectLst/>
                <a:latin typeface="inter-regular"/>
              </a:rPr>
              <a:t>Enterprise Applications such as banking applications.</a:t>
            </a:r>
          </a:p>
          <a:p>
            <a:pPr algn="just">
              <a:buFont typeface="+mj-lt"/>
              <a:buAutoNum type="arabicPeriod"/>
            </a:pPr>
            <a:r>
              <a:rPr lang="en-IN" b="0" i="0" dirty="0">
                <a:solidFill>
                  <a:srgbClr val="000000"/>
                </a:solidFill>
                <a:effectLst/>
                <a:latin typeface="inter-regular"/>
              </a:rPr>
              <a:t>Mobile</a:t>
            </a:r>
          </a:p>
          <a:p>
            <a:pPr algn="just">
              <a:buFont typeface="+mj-lt"/>
              <a:buAutoNum type="arabicPeriod"/>
            </a:pPr>
            <a:r>
              <a:rPr lang="en-IN" b="0" i="0" dirty="0">
                <a:solidFill>
                  <a:srgbClr val="000000"/>
                </a:solidFill>
                <a:effectLst/>
                <a:latin typeface="inter-regular"/>
              </a:rPr>
              <a:t>Embedded System</a:t>
            </a:r>
          </a:p>
          <a:p>
            <a:pPr algn="just">
              <a:buFont typeface="+mj-lt"/>
              <a:buAutoNum type="arabicPeriod"/>
            </a:pPr>
            <a:r>
              <a:rPr lang="en-IN" b="0" i="0" dirty="0">
                <a:solidFill>
                  <a:srgbClr val="000000"/>
                </a:solidFill>
                <a:effectLst/>
                <a:latin typeface="inter-regular"/>
              </a:rPr>
              <a:t>Smart Card</a:t>
            </a:r>
          </a:p>
          <a:p>
            <a:pPr algn="just">
              <a:buFont typeface="+mj-lt"/>
              <a:buAutoNum type="arabicPeriod"/>
            </a:pPr>
            <a:r>
              <a:rPr lang="en-IN" b="0" i="0" dirty="0">
                <a:solidFill>
                  <a:srgbClr val="000000"/>
                </a:solidFill>
                <a:effectLst/>
                <a:latin typeface="inter-regular"/>
              </a:rPr>
              <a:t>Robotics</a:t>
            </a:r>
          </a:p>
          <a:p>
            <a:pPr algn="just">
              <a:buFont typeface="+mj-lt"/>
              <a:buAutoNum type="arabicPeriod"/>
            </a:pPr>
            <a:r>
              <a:rPr lang="en-IN" b="0" i="0" dirty="0">
                <a:solidFill>
                  <a:srgbClr val="000000"/>
                </a:solidFill>
                <a:effectLst/>
                <a:latin typeface="inter-regular"/>
              </a:rPr>
              <a:t>Games, etc.</a:t>
            </a:r>
          </a:p>
          <a:p>
            <a:endParaRPr lang="en-US" dirty="0"/>
          </a:p>
        </p:txBody>
      </p:sp>
      <p:sp>
        <p:nvSpPr>
          <p:cNvPr id="2" name="Title 1">
            <a:extLst>
              <a:ext uri="{FF2B5EF4-FFF2-40B4-BE49-F238E27FC236}">
                <a16:creationId xmlns:a16="http://schemas.microsoft.com/office/drawing/2014/main" id="{134F8B17-CA98-41AD-988B-68DA804E97D8}"/>
              </a:ext>
            </a:extLst>
          </p:cNvPr>
          <p:cNvSpPr>
            <a:spLocks noGrp="1"/>
          </p:cNvSpPr>
          <p:nvPr>
            <p:ph type="title" idx="4294967295"/>
          </p:nvPr>
        </p:nvSpPr>
        <p:spPr>
          <a:xfrm>
            <a:off x="0" y="228600"/>
            <a:ext cx="7696200" cy="1295400"/>
          </a:xfrm>
        </p:spPr>
        <p:txBody>
          <a:bodyPr/>
          <a:lstStyle/>
          <a:p>
            <a:pPr marL="45720"/>
            <a:br>
              <a:rPr lang="en-US" dirty="0">
                <a:solidFill>
                  <a:srgbClr val="FF0000"/>
                </a:solidFill>
              </a:rPr>
            </a:br>
            <a:r>
              <a:rPr lang="en-US" dirty="0">
                <a:solidFill>
                  <a:srgbClr val="FF0000"/>
                </a:solidFill>
              </a:rPr>
              <a:t>Where is Java used?</a:t>
            </a:r>
          </a:p>
        </p:txBody>
      </p:sp>
    </p:spTree>
    <p:extLst>
      <p:ext uri="{BB962C8B-B14F-4D97-AF65-F5344CB8AC3E}">
        <p14:creationId xmlns:p14="http://schemas.microsoft.com/office/powerpoint/2010/main" val="33920150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16000">
        <p15:prstTrans prst="airplane"/>
      </p:transition>
    </mc:Choice>
    <mc:Fallback>
      <p:transition spd="slow" advTm="16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262635-0730-4040-88A7-C9E553A5898C}"/>
              </a:ext>
            </a:extLst>
          </p:cNvPr>
          <p:cNvSpPr>
            <a:spLocks noGrp="1"/>
          </p:cNvSpPr>
          <p:nvPr>
            <p:ph idx="1"/>
          </p:nvPr>
        </p:nvSpPr>
        <p:spPr>
          <a:xfrm>
            <a:off x="251520" y="836712"/>
            <a:ext cx="8282880" cy="5098951"/>
          </a:xfrm>
        </p:spPr>
        <p:txBody>
          <a:bodyPr>
            <a:noAutofit/>
          </a:bodyPr>
          <a:lstStyle/>
          <a:p>
            <a:pPr marL="502920" indent="-457200" algn="just">
              <a:buFont typeface="+mj-lt"/>
              <a:buAutoNum type="arabicPeriod"/>
            </a:pPr>
            <a:r>
              <a:rPr lang="en-US" sz="2400" i="0" u="none" strike="noStrike" baseline="0" dirty="0">
                <a:solidFill>
                  <a:srgbClr val="000000"/>
                </a:solidFill>
                <a:latin typeface="Times New Roman" panose="02020603050405020304" pitchFamily="18" charset="0"/>
              </a:rPr>
              <a:t>Simple</a:t>
            </a:r>
          </a:p>
          <a:p>
            <a:pPr marL="502920" indent="-457200" algn="just">
              <a:buFont typeface="+mj-lt"/>
              <a:buAutoNum type="arabicPeriod"/>
            </a:pPr>
            <a:r>
              <a:rPr lang="en-US" sz="2400" i="0" u="none" strike="noStrike" baseline="0" dirty="0">
                <a:solidFill>
                  <a:srgbClr val="000000"/>
                </a:solidFill>
                <a:latin typeface="Times New Roman" panose="02020603050405020304" pitchFamily="18" charset="0"/>
              </a:rPr>
              <a:t>Portable</a:t>
            </a:r>
          </a:p>
          <a:p>
            <a:pPr marL="502920" indent="-457200" algn="just">
              <a:buFont typeface="+mj-lt"/>
              <a:buAutoNum type="arabicPeriod"/>
            </a:pPr>
            <a:r>
              <a:rPr lang="en-US" sz="2400" i="0" u="none" strike="noStrike" baseline="0" dirty="0">
                <a:solidFill>
                  <a:srgbClr val="000000"/>
                </a:solidFill>
                <a:latin typeface="Times New Roman" panose="02020603050405020304" pitchFamily="18" charset="0"/>
              </a:rPr>
              <a:t>Object-oriented</a:t>
            </a:r>
          </a:p>
          <a:p>
            <a:pPr marL="502920" indent="-457200" algn="just">
              <a:buFont typeface="+mj-lt"/>
              <a:buAutoNum type="arabicPeriod"/>
            </a:pPr>
            <a:r>
              <a:rPr lang="en-US" sz="2400" i="0" u="none" strike="noStrike" baseline="0" dirty="0">
                <a:solidFill>
                  <a:srgbClr val="000000"/>
                </a:solidFill>
                <a:latin typeface="Times New Roman" panose="02020603050405020304" pitchFamily="18" charset="0"/>
              </a:rPr>
              <a:t>Dynamic</a:t>
            </a:r>
          </a:p>
          <a:p>
            <a:pPr marL="502920" indent="-457200" algn="just">
              <a:buFont typeface="+mj-lt"/>
              <a:buAutoNum type="arabicPeriod"/>
            </a:pPr>
            <a:r>
              <a:rPr lang="en-US" sz="2400" i="0" u="none" strike="noStrike" baseline="0" dirty="0">
                <a:solidFill>
                  <a:srgbClr val="000000"/>
                </a:solidFill>
                <a:latin typeface="Times New Roman" panose="02020603050405020304" pitchFamily="18" charset="0"/>
              </a:rPr>
              <a:t>Robust</a:t>
            </a:r>
          </a:p>
          <a:p>
            <a:pPr marL="502920" indent="-457200" algn="just">
              <a:buFont typeface="+mj-lt"/>
              <a:buAutoNum type="arabicPeriod"/>
            </a:pPr>
            <a:r>
              <a:rPr lang="en-US" sz="2400" dirty="0"/>
              <a:t>Interpreted</a:t>
            </a:r>
          </a:p>
          <a:p>
            <a:pPr marL="502920" indent="-457200" algn="just">
              <a:buFont typeface="+mj-lt"/>
              <a:buAutoNum type="arabicPeriod"/>
            </a:pPr>
            <a:r>
              <a:rPr lang="en-US" sz="2400" dirty="0"/>
              <a:t>Multithreaded</a:t>
            </a:r>
          </a:p>
          <a:p>
            <a:pPr marL="502920" indent="-457200" algn="just">
              <a:buFont typeface="+mj-lt"/>
              <a:buAutoNum type="arabicPeriod"/>
            </a:pPr>
            <a:r>
              <a:rPr lang="en-US" sz="2400" dirty="0"/>
              <a:t>Platform Independent</a:t>
            </a:r>
          </a:p>
          <a:p>
            <a:pPr marL="502920" indent="-457200" algn="just">
              <a:buFont typeface="+mj-lt"/>
              <a:buAutoNum type="arabicPeriod"/>
            </a:pPr>
            <a:r>
              <a:rPr lang="en-US" sz="2400" dirty="0"/>
              <a:t>Secure</a:t>
            </a:r>
          </a:p>
        </p:txBody>
      </p:sp>
      <p:sp>
        <p:nvSpPr>
          <p:cNvPr id="2" name="Title 1">
            <a:extLst>
              <a:ext uri="{FF2B5EF4-FFF2-40B4-BE49-F238E27FC236}">
                <a16:creationId xmlns:a16="http://schemas.microsoft.com/office/drawing/2014/main" id="{D86294C1-FB65-4366-A83A-341A46390349}"/>
              </a:ext>
            </a:extLst>
          </p:cNvPr>
          <p:cNvSpPr>
            <a:spLocks noGrp="1"/>
          </p:cNvSpPr>
          <p:nvPr>
            <p:ph type="title" idx="4294967295"/>
          </p:nvPr>
        </p:nvSpPr>
        <p:spPr>
          <a:xfrm>
            <a:off x="0" y="228600"/>
            <a:ext cx="7696200" cy="1295400"/>
          </a:xfrm>
        </p:spPr>
        <p:txBody>
          <a:bodyPr/>
          <a:lstStyle/>
          <a:p>
            <a:pPr marL="45720"/>
            <a:r>
              <a:rPr lang="en-US" dirty="0">
                <a:solidFill>
                  <a:srgbClr val="FF0000"/>
                </a:solidFill>
              </a:rPr>
              <a:t>Features of Java</a:t>
            </a:r>
          </a:p>
        </p:txBody>
      </p:sp>
    </p:spTree>
    <p:extLst>
      <p:ext uri="{BB962C8B-B14F-4D97-AF65-F5344CB8AC3E}">
        <p14:creationId xmlns:p14="http://schemas.microsoft.com/office/powerpoint/2010/main" val="1283074937"/>
      </p:ext>
    </p:extLst>
  </p:cSld>
  <p:clrMapOvr>
    <a:masterClrMapping/>
  </p:clrMapOvr>
  <mc:AlternateContent xmlns:mc="http://schemas.openxmlformats.org/markup-compatibility/2006">
    <mc:Choice xmlns:p14="http://schemas.microsoft.com/office/powerpoint/2010/main" Requires="p14">
      <p:transition spd="slow" p14:dur="1400" advTm="16000">
        <p14:doors dir="vert"/>
      </p:transition>
    </mc:Choice>
    <mc:Fallback>
      <p:transition spd="slow" advTm="16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DFD893-57C4-4127-A79D-AC2307C2C10F}"/>
              </a:ext>
            </a:extLst>
          </p:cNvPr>
          <p:cNvSpPr>
            <a:spLocks noGrp="1"/>
          </p:cNvSpPr>
          <p:nvPr>
            <p:ph idx="1"/>
          </p:nvPr>
        </p:nvSpPr>
        <p:spPr>
          <a:xfrm>
            <a:off x="107504" y="152636"/>
            <a:ext cx="8856984" cy="5796644"/>
          </a:xfrm>
        </p:spPr>
        <p:txBody>
          <a:bodyPr>
            <a:normAutofit/>
          </a:bodyPr>
          <a:lstStyle/>
          <a:p>
            <a:endParaRPr lang="en-US" b="1" dirty="0">
              <a:solidFill>
                <a:srgbClr val="FF0000"/>
              </a:solidFill>
            </a:endParaRPr>
          </a:p>
          <a:p>
            <a:endParaRPr lang="en-US" b="1" dirty="0">
              <a:solidFill>
                <a:srgbClr val="FF0000"/>
              </a:solidFill>
            </a:endParaRPr>
          </a:p>
          <a:p>
            <a:r>
              <a:rPr lang="en-US" b="1" dirty="0">
                <a:solidFill>
                  <a:srgbClr val="FF0000"/>
                </a:solidFill>
              </a:rPr>
              <a:t>Simple: </a:t>
            </a:r>
            <a:r>
              <a:rPr lang="en-US" dirty="0"/>
              <a:t>Java has made life easier by removing all the complexities such as pointers, operator overloading as you see in C++ or any other programming language.</a:t>
            </a:r>
          </a:p>
          <a:p>
            <a:endParaRPr lang="en-US" dirty="0"/>
          </a:p>
          <a:p>
            <a:r>
              <a:rPr lang="en-US" b="1" dirty="0">
                <a:solidFill>
                  <a:srgbClr val="FF0000"/>
                </a:solidFill>
              </a:rPr>
              <a:t>Portable: </a:t>
            </a:r>
            <a:r>
              <a:rPr lang="en-US" dirty="0"/>
              <a:t>Java is platform independent which means that any application written on one platform can be easily ported to another platform.</a:t>
            </a:r>
          </a:p>
          <a:p>
            <a:endParaRPr lang="en-US" dirty="0"/>
          </a:p>
          <a:p>
            <a:r>
              <a:rPr lang="en-US" b="1" dirty="0">
                <a:solidFill>
                  <a:srgbClr val="FF0000"/>
                </a:solidFill>
              </a:rPr>
              <a:t>Object-oriented: </a:t>
            </a:r>
            <a:r>
              <a:rPr lang="en-US" dirty="0"/>
              <a:t>Everything is considered to be an “object” which possess some state, behavior and all the operations are performed using these objects.</a:t>
            </a:r>
          </a:p>
          <a:p>
            <a:endParaRPr lang="en-US" dirty="0"/>
          </a:p>
        </p:txBody>
      </p:sp>
    </p:spTree>
    <p:extLst>
      <p:ext uri="{BB962C8B-B14F-4D97-AF65-F5344CB8AC3E}">
        <p14:creationId xmlns:p14="http://schemas.microsoft.com/office/powerpoint/2010/main" val="1532761859"/>
      </p:ext>
    </p:extLst>
  </p:cSld>
  <p:clrMapOvr>
    <a:masterClrMapping/>
  </p:clrMapOvr>
  <mc:AlternateContent xmlns:mc="http://schemas.openxmlformats.org/markup-compatibility/2006">
    <mc:Choice xmlns:p14="http://schemas.microsoft.com/office/powerpoint/2010/main" Requires="p14">
      <p:transition spd="slow" p14:dur="1250" advTm="16000">
        <p14:switch dir="r"/>
      </p:transition>
    </mc:Choice>
    <mc:Fallback>
      <p:transition spd="slow" advTm="16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CB90E4-55C7-4C09-BA39-97F85D7DC935}"/>
              </a:ext>
            </a:extLst>
          </p:cNvPr>
          <p:cNvSpPr>
            <a:spLocks noGrp="1"/>
          </p:cNvSpPr>
          <p:nvPr>
            <p:ph idx="1"/>
          </p:nvPr>
        </p:nvSpPr>
        <p:spPr>
          <a:xfrm>
            <a:off x="0" y="332656"/>
            <a:ext cx="9036496" cy="5891039"/>
          </a:xfrm>
        </p:spPr>
        <p:txBody>
          <a:bodyPr>
            <a:normAutofit/>
          </a:bodyPr>
          <a:lstStyle/>
          <a:p>
            <a:r>
              <a:rPr lang="en-US" b="1" dirty="0">
                <a:solidFill>
                  <a:srgbClr val="FF0000"/>
                </a:solidFill>
              </a:rPr>
              <a:t>Dynamic: </a:t>
            </a:r>
            <a:r>
              <a:rPr lang="en-US" dirty="0"/>
              <a:t>It has the ability to adapt to an evolving environment which supports dynamic memory allocation due to which memory wastage is reduced and performance of the application is increased.</a:t>
            </a:r>
          </a:p>
          <a:p>
            <a:endParaRPr lang="en-US" dirty="0"/>
          </a:p>
          <a:p>
            <a:r>
              <a:rPr lang="en-US" b="1" dirty="0">
                <a:solidFill>
                  <a:srgbClr val="FF0000"/>
                </a:solidFill>
              </a:rPr>
              <a:t>Robust: </a:t>
            </a:r>
            <a:r>
              <a:rPr lang="en-US" dirty="0"/>
              <a:t>Java has a strong memory management system. It helps in eliminating error as it checks the code during compile and runtime.</a:t>
            </a:r>
          </a:p>
          <a:p>
            <a:endParaRPr lang="en-US" dirty="0"/>
          </a:p>
          <a:p>
            <a:r>
              <a:rPr lang="en-US" b="1" dirty="0">
                <a:solidFill>
                  <a:srgbClr val="FF0000"/>
                </a:solidFill>
              </a:rPr>
              <a:t>Interpreted: </a:t>
            </a:r>
            <a:r>
              <a:rPr lang="en-US" dirty="0"/>
              <a:t>Java is compiled to bytecodes, which are interpreted by a Java run-time environment.</a:t>
            </a:r>
          </a:p>
          <a:p>
            <a:r>
              <a:rPr lang="en-US" b="1" dirty="0">
                <a:solidFill>
                  <a:srgbClr val="FF0000"/>
                </a:solidFill>
              </a:rPr>
              <a:t>Multithreaded: </a:t>
            </a:r>
            <a:r>
              <a:rPr lang="en-US" dirty="0"/>
              <a:t>The Java platform is designed with multithreading capabilities built into the language. That means you can build applications with many concurrent(</a:t>
            </a:r>
            <a:r>
              <a:rPr lang="en-US" b="0" i="0" dirty="0">
                <a:solidFill>
                  <a:srgbClr val="202124"/>
                </a:solidFill>
                <a:effectLst/>
                <a:latin typeface="arial" panose="020B0604020202020204" pitchFamily="34" charset="0"/>
              </a:rPr>
              <a:t>occurring at the same time)</a:t>
            </a:r>
            <a:r>
              <a:rPr lang="en-US" dirty="0"/>
              <a:t> threads of activity, resulting in highly interactive and responsive applications.</a:t>
            </a:r>
          </a:p>
        </p:txBody>
      </p:sp>
    </p:spTree>
    <p:extLst>
      <p:ext uri="{BB962C8B-B14F-4D97-AF65-F5344CB8AC3E}">
        <p14:creationId xmlns:p14="http://schemas.microsoft.com/office/powerpoint/2010/main" val="1287812310"/>
      </p:ext>
    </p:extLst>
  </p:cSld>
  <p:clrMapOvr>
    <a:masterClrMapping/>
  </p:clrMapOvr>
  <mc:AlternateContent xmlns:mc="http://schemas.openxmlformats.org/markup-compatibility/2006">
    <mc:Choice xmlns:p14="http://schemas.microsoft.com/office/powerpoint/2010/main" Requires="p14">
      <p:transition spd="slow" p14:dur="1200" advTm="16000">
        <p:dissolve/>
      </p:transition>
    </mc:Choice>
    <mc:Fallback>
      <p:transition spd="slow" advTm="16000">
        <p:dissolv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CE9E13-8C60-40B1-961A-C74E2AAB3511}"/>
              </a:ext>
            </a:extLst>
          </p:cNvPr>
          <p:cNvSpPr>
            <a:spLocks noGrp="1"/>
          </p:cNvSpPr>
          <p:nvPr>
            <p:ph idx="1"/>
          </p:nvPr>
        </p:nvSpPr>
        <p:spPr>
          <a:xfrm>
            <a:off x="251520" y="260648"/>
            <a:ext cx="7704856" cy="5675015"/>
          </a:xfrm>
        </p:spPr>
        <p:txBody>
          <a:bodyPr>
            <a:normAutofit/>
          </a:bodyPr>
          <a:lstStyle/>
          <a:p>
            <a:r>
              <a:rPr lang="en-US" sz="2400" b="1" i="0" u="none" strike="noStrike" baseline="0" dirty="0">
                <a:solidFill>
                  <a:srgbClr val="FF0000"/>
                </a:solidFill>
                <a:latin typeface="Times New Roman" panose="02020603050405020304" pitchFamily="18" charset="0"/>
              </a:rPr>
              <a:t>Platform Independent: </a:t>
            </a:r>
            <a:r>
              <a:rPr lang="en-US" b="0" i="0" u="none" strike="noStrike" baseline="0" dirty="0">
                <a:solidFill>
                  <a:srgbClr val="000000"/>
                </a:solidFill>
              </a:rPr>
              <a:t>Java code is compiled into intermediate format (bytecode), which can be executed on any systems for which Java virtual machine is ported. That means you can write a Java program once and run it on Windows, Mac, Linux or Solaris without re-compiling. Thus the slogan “</a:t>
            </a:r>
            <a:r>
              <a:rPr lang="en-US" b="1" i="0" u="none" strike="noStrike" baseline="0" dirty="0">
                <a:solidFill>
                  <a:srgbClr val="000000"/>
                </a:solidFill>
              </a:rPr>
              <a:t>Write once, run anywhere</a:t>
            </a:r>
            <a:r>
              <a:rPr lang="en-US" b="0" i="0" u="none" strike="noStrike" baseline="0" dirty="0">
                <a:solidFill>
                  <a:srgbClr val="000000"/>
                </a:solidFill>
              </a:rPr>
              <a:t>” of Java. </a:t>
            </a:r>
          </a:p>
          <a:p>
            <a:endParaRPr lang="en-US" sz="2400" b="0" i="0" u="none" strike="noStrike" baseline="0" dirty="0">
              <a:solidFill>
                <a:srgbClr val="000000"/>
              </a:solidFill>
              <a:latin typeface="Times New Roman" panose="02020603050405020304" pitchFamily="18" charset="0"/>
            </a:endParaRPr>
          </a:p>
          <a:p>
            <a:r>
              <a:rPr lang="en-US" sz="2400" b="1" i="0" u="none" strike="noStrike" baseline="0" dirty="0">
                <a:solidFill>
                  <a:srgbClr val="FF0000"/>
                </a:solidFill>
                <a:latin typeface="Times New Roman" panose="02020603050405020304" pitchFamily="18" charset="0"/>
              </a:rPr>
              <a:t>Secure: </a:t>
            </a:r>
            <a:r>
              <a:rPr lang="en-US" b="0" i="0" u="none" strike="noStrike" baseline="0" dirty="0">
                <a:solidFill>
                  <a:srgbClr val="000000"/>
                </a:solidFill>
              </a:rPr>
              <a:t>The Java platform is designed with security features built into the language and runtime system such as static type-checking at compile time and runtime checking (security manager), which let you creating applications that can’t be invaded from outside.</a:t>
            </a:r>
            <a:endParaRPr lang="en-US" dirty="0"/>
          </a:p>
        </p:txBody>
      </p:sp>
    </p:spTree>
    <p:extLst>
      <p:ext uri="{BB962C8B-B14F-4D97-AF65-F5344CB8AC3E}">
        <p14:creationId xmlns:p14="http://schemas.microsoft.com/office/powerpoint/2010/main" val="2120834514"/>
      </p:ext>
    </p:extLst>
  </p:cSld>
  <p:clrMapOvr>
    <a:masterClrMapping/>
  </p:clrMapOvr>
  <mc:AlternateContent xmlns:mc="http://schemas.openxmlformats.org/markup-compatibility/2006">
    <mc:Choice xmlns:p14="http://schemas.microsoft.com/office/powerpoint/2010/main" Requires="p14">
      <p:transition spd="slow" p14:dur="4000" advTm="16000">
        <p14:vortex dir="r"/>
      </p:transition>
    </mc:Choice>
    <mc:Fallback>
      <p:transition spd="slow" advTm="16000">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163</TotalTime>
  <Words>962</Words>
  <Application>Microsoft Office PowerPoint</Application>
  <PresentationFormat>On-screen Show (4:3)</PresentationFormat>
  <Paragraphs>86</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vt:lpstr>
      <vt:lpstr>Calibri</vt:lpstr>
      <vt:lpstr>erdana</vt:lpstr>
      <vt:lpstr>Gill Sans MT</vt:lpstr>
      <vt:lpstr>inter-regular</vt:lpstr>
      <vt:lpstr>Times New Roman</vt:lpstr>
      <vt:lpstr>Wingdings</vt:lpstr>
      <vt:lpstr>Gallery</vt:lpstr>
      <vt:lpstr> WELCOME  TO CORE JAVA</vt:lpstr>
      <vt:lpstr>PowerPoint Presentation</vt:lpstr>
      <vt:lpstr> Concepts</vt:lpstr>
      <vt:lpstr> What is Java?</vt:lpstr>
      <vt:lpstr> Where is Java used?</vt:lpstr>
      <vt:lpstr>Features of Java</vt:lpstr>
      <vt:lpstr>PowerPoint Presentation</vt:lpstr>
      <vt:lpstr>PowerPoint Presentation</vt:lpstr>
      <vt:lpstr>PowerPoint Presentation</vt:lpstr>
      <vt:lpstr>PowerPoint Presentation</vt:lpstr>
      <vt:lpstr>Types of Java Applications </vt:lpstr>
      <vt:lpstr>PowerPoint Presentation</vt:lpstr>
      <vt:lpstr>Java Platforms / Editions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WELCOME  TO CORE JAVA</dc:title>
  <dc:creator>Pavan Kumar Reddy Bogolu</dc:creator>
  <cp:lastModifiedBy>Pavan Kumar Reddy Bogolu</cp:lastModifiedBy>
  <cp:revision>1</cp:revision>
  <dcterms:created xsi:type="dcterms:W3CDTF">2023-11-22T15:38:41Z</dcterms:created>
  <dcterms:modified xsi:type="dcterms:W3CDTF">2023-11-23T13:55:43Z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