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Quadratic probing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look for i</a:t>
            </a:r>
            <a:r>
              <a:rPr b="0"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‘th slot in i’th iteration.</a:t>
            </a:r>
            <a:endParaRPr/>
          </a:p>
        </p:txBody>
      </p:sp>
      <p:sp>
        <p:nvSpPr>
          <p:cNvPr id="793" name="Google Shape;79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main, this is the this contains the entire data structure of out program</a:t>
            </a:r>
            <a:endParaRPr/>
          </a:p>
        </p:txBody>
      </p:sp>
      <p:sp>
        <p:nvSpPr>
          <p:cNvPr id="317" name="Google Shape;31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2000">
              <a:srgbClr val="F5F7FC"/>
            </a:gs>
            <a:gs pos="37000">
              <a:srgbClr val="A9BEE4"/>
            </a:gs>
            <a:gs pos="58999">
              <a:srgbClr val="A9BEE4"/>
            </a:gs>
            <a:gs pos="75000">
              <a:srgbClr val="C5D3ED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2571750" y="971550"/>
            <a:ext cx="7315200" cy="42862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7150">
            <a:solidFill>
              <a:srgbClr val="17BE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6666"/>
                </a:solidFill>
                <a:latin typeface="Calibri"/>
                <a:ea typeface="Calibri"/>
                <a:cs typeface="Calibri"/>
                <a:sym typeface="Calibri"/>
              </a:rPr>
              <a:t>MUSIC LIBRARY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5D3ED"/>
            </a:gs>
            <a:gs pos="7000">
              <a:srgbClr val="C5D3ED"/>
            </a:gs>
            <a:gs pos="10000">
              <a:srgbClr val="F5F7FC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3"/>
          <p:cNvSpPr txBox="1"/>
          <p:nvPr/>
        </p:nvSpPr>
        <p:spPr>
          <a:xfrm>
            <a:off x="2061510" y="1058294"/>
            <a:ext cx="10240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search()</a:t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3695170" y="1810600"/>
            <a:ext cx="491594" cy="1360642"/>
          </a:xfrm>
          <a:prstGeom prst="cloud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3"/>
          <p:cNvSpPr txBox="1"/>
          <p:nvPr/>
        </p:nvSpPr>
        <p:spPr>
          <a:xfrm rot="-5400000">
            <a:off x="3290787" y="2297348"/>
            <a:ext cx="12814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HashSearch</a:t>
            </a:r>
            <a:endParaRPr/>
          </a:p>
        </p:txBody>
      </p:sp>
      <p:sp>
        <p:nvSpPr>
          <p:cNvPr id="549" name="Google Shape;549;p23"/>
          <p:cNvSpPr txBox="1"/>
          <p:nvPr/>
        </p:nvSpPr>
        <p:spPr>
          <a:xfrm>
            <a:off x="2265632" y="3191916"/>
            <a:ext cx="7815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Artist</a:t>
            </a:r>
            <a:endParaRPr/>
          </a:p>
        </p:txBody>
      </p:sp>
      <p:sp>
        <p:nvSpPr>
          <p:cNvPr id="550" name="Google Shape;550;p23"/>
          <p:cNvSpPr/>
          <p:nvPr/>
        </p:nvSpPr>
        <p:spPr>
          <a:xfrm>
            <a:off x="2152116" y="2065253"/>
            <a:ext cx="842852" cy="322616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3"/>
          <p:cNvSpPr txBox="1"/>
          <p:nvPr/>
        </p:nvSpPr>
        <p:spPr>
          <a:xfrm>
            <a:off x="2165349" y="2359950"/>
            <a:ext cx="760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2154950" y="2704376"/>
            <a:ext cx="842852" cy="322616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1779570" y="945720"/>
            <a:ext cx="1679641" cy="37857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4" name="Google Shape;554;p23"/>
          <p:cNvGrpSpPr/>
          <p:nvPr/>
        </p:nvGrpSpPr>
        <p:grpSpPr>
          <a:xfrm>
            <a:off x="6279149" y="1002685"/>
            <a:ext cx="2798865" cy="701771"/>
            <a:chOff x="6279149" y="1002685"/>
            <a:chExt cx="2798865" cy="701771"/>
          </a:xfrm>
        </p:grpSpPr>
        <p:sp>
          <p:nvSpPr>
            <p:cNvPr id="555" name="Google Shape;555;p23"/>
            <p:cNvSpPr/>
            <p:nvPr/>
          </p:nvSpPr>
          <p:spPr>
            <a:xfrm>
              <a:off x="6279149" y="1036526"/>
              <a:ext cx="2798865" cy="66793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6424277" y="1335599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7057865" y="1336790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7744535" y="1328012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8378122" y="1319233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3"/>
            <p:cNvSpPr txBox="1"/>
            <p:nvPr/>
          </p:nvSpPr>
          <p:spPr>
            <a:xfrm>
              <a:off x="6319270" y="1013865"/>
              <a:ext cx="8082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Capacity</a:t>
              </a:r>
              <a:endParaRPr/>
            </a:p>
          </p:txBody>
        </p:sp>
        <p:sp>
          <p:nvSpPr>
            <p:cNvPr id="561" name="Google Shape;561;p23"/>
            <p:cNvSpPr txBox="1"/>
            <p:nvPr/>
          </p:nvSpPr>
          <p:spPr>
            <a:xfrm>
              <a:off x="7076644" y="1002685"/>
              <a:ext cx="4643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Size</a:t>
              </a:r>
              <a:endParaRPr/>
            </a:p>
          </p:txBody>
        </p:sp>
        <p:sp>
          <p:nvSpPr>
            <p:cNvPr id="562" name="Google Shape;562;p23"/>
            <p:cNvSpPr txBox="1"/>
            <p:nvPr/>
          </p:nvSpPr>
          <p:spPr>
            <a:xfrm>
              <a:off x="7730308" y="1003187"/>
              <a:ext cx="5485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Hash</a:t>
              </a:r>
              <a:endParaRPr/>
            </a:p>
          </p:txBody>
        </p:sp>
        <p:sp>
          <p:nvSpPr>
            <p:cNvPr id="563" name="Google Shape;563;p23"/>
            <p:cNvSpPr txBox="1"/>
            <p:nvPr/>
          </p:nvSpPr>
          <p:spPr>
            <a:xfrm>
              <a:off x="8424235" y="1008613"/>
              <a:ext cx="4511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BST</a:t>
              </a:r>
              <a:endParaRPr/>
            </a:p>
          </p:txBody>
        </p:sp>
      </p:grpSp>
      <p:sp>
        <p:nvSpPr>
          <p:cNvPr id="564" name="Google Shape;564;p23"/>
          <p:cNvSpPr txBox="1"/>
          <p:nvPr/>
        </p:nvSpPr>
        <p:spPr>
          <a:xfrm>
            <a:off x="6309916" y="393087"/>
            <a:ext cx="2679964" cy="584775"/>
          </a:xfrm>
          <a:prstGeom prst="rect">
            <a:avLst/>
          </a:prstGeom>
          <a:noFill/>
          <a:ln cap="flat" cmpd="sng" w="9525">
            <a:solidFill>
              <a:srgbClr val="00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HeadPrograme</a:t>
            </a:r>
            <a:endParaRPr/>
          </a:p>
        </p:txBody>
      </p:sp>
      <p:sp>
        <p:nvSpPr>
          <p:cNvPr id="565" name="Google Shape;565;p23"/>
          <p:cNvSpPr/>
          <p:nvPr/>
        </p:nvSpPr>
        <p:spPr>
          <a:xfrm>
            <a:off x="5366927" y="2073314"/>
            <a:ext cx="1803713" cy="210348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3"/>
          <p:cNvSpPr/>
          <p:nvPr/>
        </p:nvSpPr>
        <p:spPr>
          <a:xfrm>
            <a:off x="5366928" y="2083280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3"/>
          <p:cNvSpPr/>
          <p:nvPr/>
        </p:nvSpPr>
        <p:spPr>
          <a:xfrm>
            <a:off x="5366927" y="2531887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3"/>
          <p:cNvSpPr/>
          <p:nvPr/>
        </p:nvSpPr>
        <p:spPr>
          <a:xfrm>
            <a:off x="5366927" y="3001618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5366928" y="3788002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3"/>
          <p:cNvSpPr txBox="1"/>
          <p:nvPr/>
        </p:nvSpPr>
        <p:spPr>
          <a:xfrm rot="5400000">
            <a:off x="6056624" y="3419470"/>
            <a:ext cx="51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/>
          </a:p>
        </p:txBody>
      </p:sp>
      <p:sp>
        <p:nvSpPr>
          <p:cNvPr id="571" name="Google Shape;571;p23"/>
          <p:cNvSpPr/>
          <p:nvPr/>
        </p:nvSpPr>
        <p:spPr>
          <a:xfrm>
            <a:off x="5474343" y="2103207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3"/>
          <p:cNvSpPr/>
          <p:nvPr/>
        </p:nvSpPr>
        <p:spPr>
          <a:xfrm>
            <a:off x="6758498" y="2103207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3"/>
          <p:cNvSpPr/>
          <p:nvPr/>
        </p:nvSpPr>
        <p:spPr>
          <a:xfrm>
            <a:off x="5465234" y="2562982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3"/>
          <p:cNvSpPr/>
          <p:nvPr/>
        </p:nvSpPr>
        <p:spPr>
          <a:xfrm>
            <a:off x="6749389" y="2562982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3"/>
          <p:cNvSpPr/>
          <p:nvPr/>
        </p:nvSpPr>
        <p:spPr>
          <a:xfrm>
            <a:off x="5456125" y="303272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3"/>
          <p:cNvSpPr/>
          <p:nvPr/>
        </p:nvSpPr>
        <p:spPr>
          <a:xfrm>
            <a:off x="6740279" y="303272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3"/>
          <p:cNvSpPr/>
          <p:nvPr/>
        </p:nvSpPr>
        <p:spPr>
          <a:xfrm>
            <a:off x="5436649" y="382148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3"/>
          <p:cNvSpPr/>
          <p:nvPr/>
        </p:nvSpPr>
        <p:spPr>
          <a:xfrm>
            <a:off x="6720804" y="382148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3"/>
          <p:cNvSpPr txBox="1"/>
          <p:nvPr/>
        </p:nvSpPr>
        <p:spPr>
          <a:xfrm>
            <a:off x="5761202" y="2087272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580" name="Google Shape;580;p23"/>
          <p:cNvSpPr txBox="1"/>
          <p:nvPr/>
        </p:nvSpPr>
        <p:spPr>
          <a:xfrm>
            <a:off x="5741760" y="2537217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581" name="Google Shape;581;p23"/>
          <p:cNvSpPr txBox="1"/>
          <p:nvPr/>
        </p:nvSpPr>
        <p:spPr>
          <a:xfrm>
            <a:off x="5740141" y="3010794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582" name="Google Shape;582;p23"/>
          <p:cNvSpPr txBox="1"/>
          <p:nvPr/>
        </p:nvSpPr>
        <p:spPr>
          <a:xfrm>
            <a:off x="5728000" y="3803542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583" name="Google Shape;583;p23"/>
          <p:cNvSpPr txBox="1"/>
          <p:nvPr/>
        </p:nvSpPr>
        <p:spPr>
          <a:xfrm>
            <a:off x="5269654" y="1645318"/>
            <a:ext cx="1146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HashTable</a:t>
            </a:r>
            <a:endParaRPr/>
          </a:p>
        </p:txBody>
      </p:sp>
      <p:sp>
        <p:nvSpPr>
          <p:cNvPr id="584" name="Google Shape;584;p23"/>
          <p:cNvSpPr txBox="1"/>
          <p:nvPr/>
        </p:nvSpPr>
        <p:spPr>
          <a:xfrm>
            <a:off x="4749769" y="2126469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[0]</a:t>
            </a:r>
            <a:endParaRPr/>
          </a:p>
        </p:txBody>
      </p:sp>
      <p:sp>
        <p:nvSpPr>
          <p:cNvPr id="585" name="Google Shape;585;p23"/>
          <p:cNvSpPr txBox="1"/>
          <p:nvPr/>
        </p:nvSpPr>
        <p:spPr>
          <a:xfrm>
            <a:off x="4781541" y="2548168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  <p:sp>
        <p:nvSpPr>
          <p:cNvPr id="586" name="Google Shape;586;p23"/>
          <p:cNvSpPr txBox="1"/>
          <p:nvPr/>
        </p:nvSpPr>
        <p:spPr>
          <a:xfrm>
            <a:off x="4781555" y="2993837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</p:txBody>
      </p:sp>
      <p:sp>
        <p:nvSpPr>
          <p:cNvPr id="587" name="Google Shape;587;p23"/>
          <p:cNvSpPr txBox="1"/>
          <p:nvPr/>
        </p:nvSpPr>
        <p:spPr>
          <a:xfrm>
            <a:off x="4721169" y="3828536"/>
            <a:ext cx="5373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[n]</a:t>
            </a:r>
            <a:endParaRPr/>
          </a:p>
        </p:txBody>
      </p:sp>
      <p:sp>
        <p:nvSpPr>
          <p:cNvPr id="588" name="Google Shape;588;p23"/>
          <p:cNvSpPr/>
          <p:nvPr/>
        </p:nvSpPr>
        <p:spPr>
          <a:xfrm>
            <a:off x="8905058" y="2174079"/>
            <a:ext cx="969504" cy="586248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3"/>
          <p:cNvSpPr/>
          <p:nvPr/>
        </p:nvSpPr>
        <p:spPr>
          <a:xfrm>
            <a:off x="9249961" y="235558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3"/>
          <p:cNvSpPr/>
          <p:nvPr/>
        </p:nvSpPr>
        <p:spPr>
          <a:xfrm>
            <a:off x="8945749" y="2362407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3"/>
          <p:cNvSpPr/>
          <p:nvPr/>
        </p:nvSpPr>
        <p:spPr>
          <a:xfrm>
            <a:off x="9570231" y="235558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3"/>
          <p:cNvSpPr/>
          <p:nvPr/>
        </p:nvSpPr>
        <p:spPr>
          <a:xfrm>
            <a:off x="8166094" y="2923559"/>
            <a:ext cx="985091" cy="618331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3"/>
          <p:cNvSpPr/>
          <p:nvPr/>
        </p:nvSpPr>
        <p:spPr>
          <a:xfrm>
            <a:off x="8525106" y="311917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3"/>
          <p:cNvSpPr/>
          <p:nvPr/>
        </p:nvSpPr>
        <p:spPr>
          <a:xfrm>
            <a:off x="8220895" y="3125997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3"/>
          <p:cNvSpPr/>
          <p:nvPr/>
        </p:nvSpPr>
        <p:spPr>
          <a:xfrm>
            <a:off x="8845377" y="311917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3"/>
          <p:cNvSpPr txBox="1"/>
          <p:nvPr/>
        </p:nvSpPr>
        <p:spPr>
          <a:xfrm>
            <a:off x="4511867" y="196932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3"/>
          <p:cNvSpPr txBox="1"/>
          <p:nvPr/>
        </p:nvSpPr>
        <p:spPr>
          <a:xfrm>
            <a:off x="9521715" y="1684325"/>
            <a:ext cx="2119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BST by Artist/Genre/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     Album</a:t>
            </a:r>
            <a:endParaRPr/>
          </a:p>
        </p:txBody>
      </p:sp>
      <p:cxnSp>
        <p:nvCxnSpPr>
          <p:cNvPr id="598" name="Google Shape;598;p23"/>
          <p:cNvCxnSpPr>
            <a:stCxn id="558" idx="2"/>
            <a:endCxn id="566" idx="0"/>
          </p:cNvCxnSpPr>
          <p:nvPr/>
        </p:nvCxnSpPr>
        <p:spPr>
          <a:xfrm flipH="1">
            <a:off x="6268706" y="1567271"/>
            <a:ext cx="1729800" cy="516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99" name="Google Shape;599;p23"/>
          <p:cNvSpPr/>
          <p:nvPr/>
        </p:nvSpPr>
        <p:spPr>
          <a:xfrm>
            <a:off x="9611989" y="2923559"/>
            <a:ext cx="985091" cy="618331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0" name="Google Shape;600;p23"/>
          <p:cNvCxnSpPr>
            <a:stCxn id="559" idx="2"/>
            <a:endCxn id="588" idx="0"/>
          </p:cNvCxnSpPr>
          <p:nvPr/>
        </p:nvCxnSpPr>
        <p:spPr>
          <a:xfrm>
            <a:off x="8632092" y="1558492"/>
            <a:ext cx="757800" cy="6156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01" name="Google Shape;601;p23"/>
          <p:cNvSpPr/>
          <p:nvPr/>
        </p:nvSpPr>
        <p:spPr>
          <a:xfrm>
            <a:off x="9959228" y="3120361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3"/>
          <p:cNvSpPr/>
          <p:nvPr/>
        </p:nvSpPr>
        <p:spPr>
          <a:xfrm>
            <a:off x="9655017" y="3127186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3"/>
          <p:cNvSpPr/>
          <p:nvPr/>
        </p:nvSpPr>
        <p:spPr>
          <a:xfrm>
            <a:off x="10279499" y="3120361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3"/>
          <p:cNvSpPr/>
          <p:nvPr/>
        </p:nvSpPr>
        <p:spPr>
          <a:xfrm>
            <a:off x="6415737" y="4416054"/>
            <a:ext cx="4084308" cy="47851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3"/>
          <p:cNvSpPr/>
          <p:nvPr/>
        </p:nvSpPr>
        <p:spPr>
          <a:xfrm>
            <a:off x="6415018" y="4996192"/>
            <a:ext cx="5012527" cy="47851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3"/>
          <p:cNvSpPr/>
          <p:nvPr/>
        </p:nvSpPr>
        <p:spPr>
          <a:xfrm>
            <a:off x="6448576" y="5614731"/>
            <a:ext cx="4173546" cy="47851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3"/>
          <p:cNvSpPr txBox="1"/>
          <p:nvPr/>
        </p:nvSpPr>
        <p:spPr>
          <a:xfrm>
            <a:off x="5285493" y="4555262"/>
            <a:ext cx="9713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Song List A</a:t>
            </a:r>
            <a:endParaRPr/>
          </a:p>
        </p:txBody>
      </p:sp>
      <p:sp>
        <p:nvSpPr>
          <p:cNvPr id="608" name="Google Shape;608;p23"/>
          <p:cNvSpPr txBox="1"/>
          <p:nvPr/>
        </p:nvSpPr>
        <p:spPr>
          <a:xfrm>
            <a:off x="5300385" y="5108665"/>
            <a:ext cx="9649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Song List B</a:t>
            </a:r>
            <a:endParaRPr/>
          </a:p>
        </p:txBody>
      </p:sp>
      <p:sp>
        <p:nvSpPr>
          <p:cNvPr id="609" name="Google Shape;609;p23"/>
          <p:cNvSpPr/>
          <p:nvPr/>
        </p:nvSpPr>
        <p:spPr>
          <a:xfrm>
            <a:off x="5261013" y="5699456"/>
            <a:ext cx="9633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Song List C</a:t>
            </a:r>
            <a:endParaRPr/>
          </a:p>
        </p:txBody>
      </p:sp>
      <p:cxnSp>
        <p:nvCxnSpPr>
          <p:cNvPr id="610" name="Google Shape;610;p23"/>
          <p:cNvCxnSpPr/>
          <p:nvPr/>
        </p:nvCxnSpPr>
        <p:spPr>
          <a:xfrm flipH="1">
            <a:off x="5042230" y="4005672"/>
            <a:ext cx="2019298" cy="1172838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11" name="Google Shape;611;p23"/>
          <p:cNvSpPr/>
          <p:nvPr/>
        </p:nvSpPr>
        <p:spPr>
          <a:xfrm>
            <a:off x="5560850" y="4498176"/>
            <a:ext cx="348694" cy="32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3"/>
          <p:cNvSpPr/>
          <p:nvPr/>
        </p:nvSpPr>
        <p:spPr>
          <a:xfrm>
            <a:off x="6575042" y="4498176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3"/>
          <p:cNvSpPr/>
          <p:nvPr/>
        </p:nvSpPr>
        <p:spPr>
          <a:xfrm>
            <a:off x="6576917" y="5096337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3"/>
          <p:cNvSpPr/>
          <p:nvPr/>
        </p:nvSpPr>
        <p:spPr>
          <a:xfrm>
            <a:off x="6567189" y="567692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3"/>
          <p:cNvSpPr/>
          <p:nvPr/>
        </p:nvSpPr>
        <p:spPr>
          <a:xfrm>
            <a:off x="7092008" y="4498176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3"/>
          <p:cNvSpPr/>
          <p:nvPr/>
        </p:nvSpPr>
        <p:spPr>
          <a:xfrm>
            <a:off x="7093883" y="5096337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3"/>
          <p:cNvSpPr/>
          <p:nvPr/>
        </p:nvSpPr>
        <p:spPr>
          <a:xfrm>
            <a:off x="7084155" y="567692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3"/>
          <p:cNvSpPr/>
          <p:nvPr/>
        </p:nvSpPr>
        <p:spPr>
          <a:xfrm>
            <a:off x="7649811" y="450054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3"/>
          <p:cNvSpPr/>
          <p:nvPr/>
        </p:nvSpPr>
        <p:spPr>
          <a:xfrm>
            <a:off x="7651685" y="5098709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3"/>
          <p:cNvSpPr/>
          <p:nvPr/>
        </p:nvSpPr>
        <p:spPr>
          <a:xfrm>
            <a:off x="7641958" y="5679300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3"/>
          <p:cNvSpPr/>
          <p:nvPr/>
        </p:nvSpPr>
        <p:spPr>
          <a:xfrm>
            <a:off x="8174538" y="4520487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3"/>
          <p:cNvSpPr/>
          <p:nvPr/>
        </p:nvSpPr>
        <p:spPr>
          <a:xfrm>
            <a:off x="8176412" y="511864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3"/>
          <p:cNvSpPr/>
          <p:nvPr/>
        </p:nvSpPr>
        <p:spPr>
          <a:xfrm>
            <a:off x="8166685" y="569923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3"/>
          <p:cNvSpPr/>
          <p:nvPr/>
        </p:nvSpPr>
        <p:spPr>
          <a:xfrm>
            <a:off x="8729319" y="4520487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3"/>
          <p:cNvSpPr/>
          <p:nvPr/>
        </p:nvSpPr>
        <p:spPr>
          <a:xfrm>
            <a:off x="8731194" y="511864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3"/>
          <p:cNvSpPr/>
          <p:nvPr/>
        </p:nvSpPr>
        <p:spPr>
          <a:xfrm>
            <a:off x="8721466" y="569923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3"/>
          <p:cNvSpPr txBox="1"/>
          <p:nvPr/>
        </p:nvSpPr>
        <p:spPr>
          <a:xfrm>
            <a:off x="6536091" y="4380917"/>
            <a:ext cx="5261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628" name="Google Shape;628;p23"/>
          <p:cNvSpPr txBox="1"/>
          <p:nvPr/>
        </p:nvSpPr>
        <p:spPr>
          <a:xfrm>
            <a:off x="6928679" y="4376910"/>
            <a:ext cx="5486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Ability</a:t>
            </a:r>
            <a:endParaRPr/>
          </a:p>
        </p:txBody>
      </p:sp>
      <p:sp>
        <p:nvSpPr>
          <p:cNvPr id="629" name="Google Shape;629;p23"/>
          <p:cNvSpPr txBox="1"/>
          <p:nvPr/>
        </p:nvSpPr>
        <p:spPr>
          <a:xfrm>
            <a:off x="7598141" y="4376910"/>
            <a:ext cx="4615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sp>
        <p:nvSpPr>
          <p:cNvPr id="630" name="Google Shape;630;p23"/>
          <p:cNvSpPr txBox="1"/>
          <p:nvPr/>
        </p:nvSpPr>
        <p:spPr>
          <a:xfrm>
            <a:off x="8154095" y="4378099"/>
            <a:ext cx="4382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/>
          </a:p>
        </p:txBody>
      </p:sp>
      <p:sp>
        <p:nvSpPr>
          <p:cNvPr id="631" name="Google Shape;631;p23"/>
          <p:cNvSpPr txBox="1"/>
          <p:nvPr/>
        </p:nvSpPr>
        <p:spPr>
          <a:xfrm>
            <a:off x="8714970" y="4379278"/>
            <a:ext cx="4570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stats</a:t>
            </a:r>
            <a:endParaRPr/>
          </a:p>
        </p:txBody>
      </p:sp>
      <p:sp>
        <p:nvSpPr>
          <p:cNvPr id="632" name="Google Shape;632;p23"/>
          <p:cNvSpPr txBox="1"/>
          <p:nvPr/>
        </p:nvSpPr>
        <p:spPr>
          <a:xfrm>
            <a:off x="6558080" y="5000200"/>
            <a:ext cx="5261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633" name="Google Shape;633;p23"/>
          <p:cNvSpPr txBox="1"/>
          <p:nvPr/>
        </p:nvSpPr>
        <p:spPr>
          <a:xfrm>
            <a:off x="6940302" y="4986223"/>
            <a:ext cx="5486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Ability</a:t>
            </a:r>
            <a:endParaRPr/>
          </a:p>
        </p:txBody>
      </p:sp>
      <p:sp>
        <p:nvSpPr>
          <p:cNvPr id="634" name="Google Shape;634;p23"/>
          <p:cNvSpPr txBox="1"/>
          <p:nvPr/>
        </p:nvSpPr>
        <p:spPr>
          <a:xfrm>
            <a:off x="7620130" y="4996192"/>
            <a:ext cx="4615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sp>
        <p:nvSpPr>
          <p:cNvPr id="635" name="Google Shape;635;p23"/>
          <p:cNvSpPr txBox="1"/>
          <p:nvPr/>
        </p:nvSpPr>
        <p:spPr>
          <a:xfrm>
            <a:off x="8176083" y="4997381"/>
            <a:ext cx="4382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/>
          </a:p>
        </p:txBody>
      </p:sp>
      <p:sp>
        <p:nvSpPr>
          <p:cNvPr id="636" name="Google Shape;636;p23"/>
          <p:cNvSpPr txBox="1"/>
          <p:nvPr/>
        </p:nvSpPr>
        <p:spPr>
          <a:xfrm>
            <a:off x="8736958" y="4998560"/>
            <a:ext cx="4570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stats</a:t>
            </a:r>
            <a:endParaRPr/>
          </a:p>
        </p:txBody>
      </p:sp>
      <p:sp>
        <p:nvSpPr>
          <p:cNvPr id="637" name="Google Shape;637;p23"/>
          <p:cNvSpPr txBox="1"/>
          <p:nvPr/>
        </p:nvSpPr>
        <p:spPr>
          <a:xfrm>
            <a:off x="6538604" y="5599543"/>
            <a:ext cx="5261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638" name="Google Shape;638;p23"/>
          <p:cNvSpPr txBox="1"/>
          <p:nvPr/>
        </p:nvSpPr>
        <p:spPr>
          <a:xfrm>
            <a:off x="6951924" y="5565628"/>
            <a:ext cx="5486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Ability</a:t>
            </a:r>
            <a:endParaRPr/>
          </a:p>
        </p:txBody>
      </p:sp>
      <p:sp>
        <p:nvSpPr>
          <p:cNvPr id="639" name="Google Shape;639;p23"/>
          <p:cNvSpPr txBox="1"/>
          <p:nvPr/>
        </p:nvSpPr>
        <p:spPr>
          <a:xfrm>
            <a:off x="7600654" y="5595536"/>
            <a:ext cx="4615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sp>
        <p:nvSpPr>
          <p:cNvPr id="640" name="Google Shape;640;p23"/>
          <p:cNvSpPr txBox="1"/>
          <p:nvPr/>
        </p:nvSpPr>
        <p:spPr>
          <a:xfrm>
            <a:off x="8156608" y="5596725"/>
            <a:ext cx="4382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/>
          </a:p>
        </p:txBody>
      </p:sp>
      <p:sp>
        <p:nvSpPr>
          <p:cNvPr id="641" name="Google Shape;641;p23"/>
          <p:cNvSpPr txBox="1"/>
          <p:nvPr/>
        </p:nvSpPr>
        <p:spPr>
          <a:xfrm>
            <a:off x="8717482" y="5597904"/>
            <a:ext cx="4570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stats</a:t>
            </a:r>
            <a:endParaRPr/>
          </a:p>
        </p:txBody>
      </p:sp>
      <p:sp>
        <p:nvSpPr>
          <p:cNvPr id="642" name="Google Shape;642;p23"/>
          <p:cNvSpPr/>
          <p:nvPr/>
        </p:nvSpPr>
        <p:spPr>
          <a:xfrm>
            <a:off x="8826675" y="5774218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3"/>
          <p:cNvSpPr/>
          <p:nvPr/>
        </p:nvSpPr>
        <p:spPr>
          <a:xfrm>
            <a:off x="8827932" y="5835223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3"/>
          <p:cNvSpPr/>
          <p:nvPr/>
        </p:nvSpPr>
        <p:spPr>
          <a:xfrm>
            <a:off x="8827932" y="5944885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3"/>
          <p:cNvSpPr/>
          <p:nvPr/>
        </p:nvSpPr>
        <p:spPr>
          <a:xfrm>
            <a:off x="8829188" y="5886258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3"/>
          <p:cNvSpPr/>
          <p:nvPr/>
        </p:nvSpPr>
        <p:spPr>
          <a:xfrm>
            <a:off x="8838298" y="5187222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3"/>
          <p:cNvSpPr/>
          <p:nvPr/>
        </p:nvSpPr>
        <p:spPr>
          <a:xfrm>
            <a:off x="8839554" y="5248227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3"/>
          <p:cNvSpPr/>
          <p:nvPr/>
        </p:nvSpPr>
        <p:spPr>
          <a:xfrm>
            <a:off x="8839554" y="5357888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3"/>
          <p:cNvSpPr/>
          <p:nvPr/>
        </p:nvSpPr>
        <p:spPr>
          <a:xfrm>
            <a:off x="8840811" y="5299262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3"/>
          <p:cNvSpPr/>
          <p:nvPr/>
        </p:nvSpPr>
        <p:spPr>
          <a:xfrm>
            <a:off x="8822998" y="4586299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3"/>
          <p:cNvSpPr/>
          <p:nvPr/>
        </p:nvSpPr>
        <p:spPr>
          <a:xfrm>
            <a:off x="8824254" y="4647303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3"/>
          <p:cNvSpPr/>
          <p:nvPr/>
        </p:nvSpPr>
        <p:spPr>
          <a:xfrm>
            <a:off x="8824254" y="4756965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3"/>
          <p:cNvSpPr/>
          <p:nvPr/>
        </p:nvSpPr>
        <p:spPr>
          <a:xfrm>
            <a:off x="8825511" y="4698339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3"/>
          <p:cNvSpPr/>
          <p:nvPr/>
        </p:nvSpPr>
        <p:spPr>
          <a:xfrm>
            <a:off x="9281058" y="3748125"/>
            <a:ext cx="1242854" cy="113480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5" name="Google Shape;655;p23"/>
          <p:cNvCxnSpPr>
            <a:stCxn id="654" idx="1"/>
            <a:endCxn id="631" idx="1"/>
          </p:cNvCxnSpPr>
          <p:nvPr/>
        </p:nvCxnSpPr>
        <p:spPr>
          <a:xfrm flipH="1">
            <a:off x="8714870" y="3914314"/>
            <a:ext cx="748200" cy="59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6" name="Google Shape;656;p23"/>
          <p:cNvCxnSpPr>
            <a:stCxn id="654" idx="4"/>
          </p:cNvCxnSpPr>
          <p:nvPr/>
        </p:nvCxnSpPr>
        <p:spPr>
          <a:xfrm rot="10800000">
            <a:off x="9091885" y="4849333"/>
            <a:ext cx="810600" cy="336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7" name="Google Shape;657;p23"/>
          <p:cNvSpPr/>
          <p:nvPr/>
        </p:nvSpPr>
        <p:spPr>
          <a:xfrm>
            <a:off x="9845124" y="3876070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3"/>
          <p:cNvSpPr/>
          <p:nvPr/>
        </p:nvSpPr>
        <p:spPr>
          <a:xfrm>
            <a:off x="9856747" y="4096582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3"/>
          <p:cNvSpPr/>
          <p:nvPr/>
        </p:nvSpPr>
        <p:spPr>
          <a:xfrm>
            <a:off x="9847637" y="4317095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3"/>
          <p:cNvSpPr/>
          <p:nvPr/>
        </p:nvSpPr>
        <p:spPr>
          <a:xfrm>
            <a:off x="9859260" y="4547577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3"/>
          <p:cNvSpPr txBox="1"/>
          <p:nvPr/>
        </p:nvSpPr>
        <p:spPr>
          <a:xfrm>
            <a:off x="9358570" y="3837782"/>
            <a:ext cx="42511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/>
          </a:p>
        </p:txBody>
      </p:sp>
      <p:sp>
        <p:nvSpPr>
          <p:cNvPr id="662" name="Google Shape;662;p23"/>
          <p:cNvSpPr txBox="1"/>
          <p:nvPr/>
        </p:nvSpPr>
        <p:spPr>
          <a:xfrm>
            <a:off x="9274692" y="4045182"/>
            <a:ext cx="49404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artist</a:t>
            </a:r>
            <a:endParaRPr/>
          </a:p>
        </p:txBody>
      </p:sp>
      <p:sp>
        <p:nvSpPr>
          <p:cNvPr id="663" name="Google Shape;663;p23"/>
          <p:cNvSpPr txBox="1"/>
          <p:nvPr/>
        </p:nvSpPr>
        <p:spPr>
          <a:xfrm>
            <a:off x="9274692" y="4262862"/>
            <a:ext cx="51809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  <p:sp>
        <p:nvSpPr>
          <p:cNvPr id="664" name="Google Shape;664;p23"/>
          <p:cNvSpPr txBox="1"/>
          <p:nvPr/>
        </p:nvSpPr>
        <p:spPr>
          <a:xfrm>
            <a:off x="9361642" y="4479407"/>
            <a:ext cx="5581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/>
          </a:p>
        </p:txBody>
      </p:sp>
      <p:cxnSp>
        <p:nvCxnSpPr>
          <p:cNvPr id="665" name="Google Shape;665;p23"/>
          <p:cNvCxnSpPr/>
          <p:nvPr/>
        </p:nvCxnSpPr>
        <p:spPr>
          <a:xfrm flipH="1" rot="10800000">
            <a:off x="7253583" y="4416055"/>
            <a:ext cx="253057" cy="20648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66" name="Google Shape;666;p23"/>
          <p:cNvCxnSpPr>
            <a:endCxn id="667" idx="2"/>
          </p:cNvCxnSpPr>
          <p:nvPr/>
        </p:nvCxnSpPr>
        <p:spPr>
          <a:xfrm flipH="1" rot="10800000">
            <a:off x="7223018" y="5119380"/>
            <a:ext cx="297000" cy="222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68" name="Google Shape;668;p23"/>
          <p:cNvCxnSpPr>
            <a:endCxn id="669" idx="2"/>
          </p:cNvCxnSpPr>
          <p:nvPr/>
        </p:nvCxnSpPr>
        <p:spPr>
          <a:xfrm flipH="1" rot="10800000">
            <a:off x="7207718" y="5769381"/>
            <a:ext cx="312300" cy="194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70" name="Google Shape;670;p23"/>
          <p:cNvSpPr/>
          <p:nvPr/>
        </p:nvSpPr>
        <p:spPr>
          <a:xfrm>
            <a:off x="7365408" y="4015641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3"/>
          <p:cNvSpPr/>
          <p:nvPr/>
        </p:nvSpPr>
        <p:spPr>
          <a:xfrm>
            <a:off x="7356294" y="4744133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3"/>
          <p:cNvSpPr/>
          <p:nvPr/>
        </p:nvSpPr>
        <p:spPr>
          <a:xfrm>
            <a:off x="7356294" y="5394134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1" name="Google Shape;671;p23"/>
          <p:cNvCxnSpPr/>
          <p:nvPr/>
        </p:nvCxnSpPr>
        <p:spPr>
          <a:xfrm>
            <a:off x="7365408" y="4173356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2" name="Google Shape;672;p23"/>
          <p:cNvCxnSpPr/>
          <p:nvPr/>
        </p:nvCxnSpPr>
        <p:spPr>
          <a:xfrm>
            <a:off x="7356298" y="4084822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3" name="Google Shape;673;p23"/>
          <p:cNvCxnSpPr/>
          <p:nvPr/>
        </p:nvCxnSpPr>
        <p:spPr>
          <a:xfrm>
            <a:off x="7367921" y="4255489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4" name="Google Shape;674;p23"/>
          <p:cNvCxnSpPr/>
          <p:nvPr/>
        </p:nvCxnSpPr>
        <p:spPr>
          <a:xfrm>
            <a:off x="7369177" y="4336432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5" name="Google Shape;675;p23"/>
          <p:cNvSpPr/>
          <p:nvPr/>
        </p:nvSpPr>
        <p:spPr>
          <a:xfrm>
            <a:off x="7343230" y="4744133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6" name="Google Shape;676;p23"/>
          <p:cNvCxnSpPr/>
          <p:nvPr/>
        </p:nvCxnSpPr>
        <p:spPr>
          <a:xfrm>
            <a:off x="7343230" y="4901848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7" name="Google Shape;677;p23"/>
          <p:cNvCxnSpPr/>
          <p:nvPr/>
        </p:nvCxnSpPr>
        <p:spPr>
          <a:xfrm>
            <a:off x="7334120" y="4813314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8" name="Google Shape;678;p23"/>
          <p:cNvCxnSpPr/>
          <p:nvPr/>
        </p:nvCxnSpPr>
        <p:spPr>
          <a:xfrm>
            <a:off x="7345743" y="4983981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9" name="Google Shape;679;p23"/>
          <p:cNvCxnSpPr/>
          <p:nvPr/>
        </p:nvCxnSpPr>
        <p:spPr>
          <a:xfrm>
            <a:off x="7346999" y="5064924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0" name="Google Shape;680;p23"/>
          <p:cNvSpPr/>
          <p:nvPr/>
        </p:nvSpPr>
        <p:spPr>
          <a:xfrm>
            <a:off x="7341973" y="5384852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1" name="Google Shape;681;p23"/>
          <p:cNvCxnSpPr/>
          <p:nvPr/>
        </p:nvCxnSpPr>
        <p:spPr>
          <a:xfrm>
            <a:off x="7341973" y="5542568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2" name="Google Shape;682;p23"/>
          <p:cNvCxnSpPr/>
          <p:nvPr/>
        </p:nvCxnSpPr>
        <p:spPr>
          <a:xfrm>
            <a:off x="7332864" y="5454034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3" name="Google Shape;683;p23"/>
          <p:cNvCxnSpPr/>
          <p:nvPr/>
        </p:nvCxnSpPr>
        <p:spPr>
          <a:xfrm>
            <a:off x="7344486" y="5624700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4" name="Google Shape;684;p23"/>
          <p:cNvCxnSpPr/>
          <p:nvPr/>
        </p:nvCxnSpPr>
        <p:spPr>
          <a:xfrm>
            <a:off x="7345743" y="5705643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5" name="Google Shape;685;p23"/>
          <p:cNvCxnSpPr>
            <a:endCxn id="686" idx="7"/>
          </p:cNvCxnSpPr>
          <p:nvPr/>
        </p:nvCxnSpPr>
        <p:spPr>
          <a:xfrm flipH="1">
            <a:off x="4860218" y="3127178"/>
            <a:ext cx="2055600" cy="18447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87" name="Google Shape;687;p23"/>
          <p:cNvCxnSpPr/>
          <p:nvPr/>
        </p:nvCxnSpPr>
        <p:spPr>
          <a:xfrm flipH="1">
            <a:off x="4599709" y="2338660"/>
            <a:ext cx="2328969" cy="24885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88" name="Google Shape;688;p23"/>
          <p:cNvCxnSpPr>
            <a:stCxn id="590" idx="2"/>
            <a:endCxn id="592" idx="0"/>
          </p:cNvCxnSpPr>
          <p:nvPr/>
        </p:nvCxnSpPr>
        <p:spPr>
          <a:xfrm flipH="1">
            <a:off x="8658612" y="2569807"/>
            <a:ext cx="419400" cy="3537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9" name="Google Shape;689;p23"/>
          <p:cNvCxnSpPr>
            <a:endCxn id="599" idx="0"/>
          </p:cNvCxnSpPr>
          <p:nvPr/>
        </p:nvCxnSpPr>
        <p:spPr>
          <a:xfrm>
            <a:off x="9724135" y="2583359"/>
            <a:ext cx="380400" cy="3402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0" name="Google Shape;690;p23"/>
          <p:cNvCxnSpPr>
            <a:endCxn id="604" idx="1"/>
          </p:cNvCxnSpPr>
          <p:nvPr/>
        </p:nvCxnSpPr>
        <p:spPr>
          <a:xfrm flipH="1">
            <a:off x="6415737" y="3248913"/>
            <a:ext cx="2216400" cy="14064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91" name="Google Shape;691;p23"/>
          <p:cNvCxnSpPr>
            <a:stCxn id="589" idx="2"/>
            <a:endCxn id="605" idx="1"/>
          </p:cNvCxnSpPr>
          <p:nvPr/>
        </p:nvCxnSpPr>
        <p:spPr>
          <a:xfrm flipH="1">
            <a:off x="6414924" y="2562982"/>
            <a:ext cx="2967300" cy="26724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92" name="Google Shape;692;p23"/>
          <p:cNvCxnSpPr>
            <a:endCxn id="606" idx="1"/>
          </p:cNvCxnSpPr>
          <p:nvPr/>
        </p:nvCxnSpPr>
        <p:spPr>
          <a:xfrm flipH="1">
            <a:off x="6448576" y="3191790"/>
            <a:ext cx="3785400" cy="26622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93" name="Google Shape;693;p23"/>
          <p:cNvCxnSpPr/>
          <p:nvPr/>
        </p:nvCxnSpPr>
        <p:spPr>
          <a:xfrm>
            <a:off x="3034654" y="2313656"/>
            <a:ext cx="2331438" cy="567353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dashDot"/>
            <a:miter lim="800000"/>
            <a:headEnd len="sm" w="sm" type="none"/>
            <a:tailEnd len="med" w="med" type="stealth"/>
          </a:ln>
        </p:spPr>
      </p:cxnSp>
      <p:cxnSp>
        <p:nvCxnSpPr>
          <p:cNvPr id="694" name="Google Shape;694;p23"/>
          <p:cNvCxnSpPr/>
          <p:nvPr/>
        </p:nvCxnSpPr>
        <p:spPr>
          <a:xfrm flipH="1" rot="10800000">
            <a:off x="3011914" y="2255677"/>
            <a:ext cx="2415349" cy="652341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dashDot"/>
            <a:miter lim="800000"/>
            <a:headEnd len="sm" w="sm" type="none"/>
            <a:tailEnd len="med" w="med" type="stealth"/>
          </a:ln>
        </p:spPr>
      </p:cxnSp>
      <p:sp>
        <p:nvSpPr>
          <p:cNvPr id="695" name="Google Shape;695;p23"/>
          <p:cNvSpPr txBox="1"/>
          <p:nvPr/>
        </p:nvSpPr>
        <p:spPr>
          <a:xfrm>
            <a:off x="1647356" y="-105152"/>
            <a:ext cx="3034254" cy="707886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Diagram</a:t>
            </a:r>
            <a:endParaRPr/>
          </a:p>
        </p:txBody>
      </p:sp>
      <p:sp>
        <p:nvSpPr>
          <p:cNvPr id="696" name="Google Shape;696;p23"/>
          <p:cNvSpPr txBox="1"/>
          <p:nvPr/>
        </p:nvSpPr>
        <p:spPr>
          <a:xfrm>
            <a:off x="2262512" y="1748746"/>
            <a:ext cx="5597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/>
          </a:p>
        </p:txBody>
      </p:sp>
      <p:sp>
        <p:nvSpPr>
          <p:cNvPr id="697" name="Google Shape;697;p23"/>
          <p:cNvSpPr/>
          <p:nvPr/>
        </p:nvSpPr>
        <p:spPr>
          <a:xfrm>
            <a:off x="2152116" y="3531960"/>
            <a:ext cx="842852" cy="322616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3"/>
          <p:cNvSpPr/>
          <p:nvPr/>
        </p:nvSpPr>
        <p:spPr>
          <a:xfrm>
            <a:off x="2152116" y="4212199"/>
            <a:ext cx="842852" cy="322616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3"/>
          <p:cNvSpPr txBox="1"/>
          <p:nvPr/>
        </p:nvSpPr>
        <p:spPr>
          <a:xfrm>
            <a:off x="2141819" y="3841748"/>
            <a:ext cx="932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Album</a:t>
            </a:r>
            <a:endParaRPr/>
          </a:p>
        </p:txBody>
      </p:sp>
      <p:cxnSp>
        <p:nvCxnSpPr>
          <p:cNvPr id="700" name="Google Shape;700;p23"/>
          <p:cNvCxnSpPr>
            <a:stCxn id="697" idx="3"/>
          </p:cNvCxnSpPr>
          <p:nvPr/>
        </p:nvCxnSpPr>
        <p:spPr>
          <a:xfrm flipH="1" rot="10800000">
            <a:off x="2994968" y="2408068"/>
            <a:ext cx="2584800" cy="128520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dashDot"/>
            <a:miter lim="800000"/>
            <a:headEnd len="sm" w="sm" type="none"/>
            <a:tailEnd len="med" w="med" type="stealth"/>
          </a:ln>
        </p:spPr>
      </p:cxnSp>
      <p:cxnSp>
        <p:nvCxnSpPr>
          <p:cNvPr id="701" name="Google Shape;701;p23"/>
          <p:cNvCxnSpPr/>
          <p:nvPr/>
        </p:nvCxnSpPr>
        <p:spPr>
          <a:xfrm flipH="1" rot="10800000">
            <a:off x="2980485" y="3124466"/>
            <a:ext cx="2584695" cy="128519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dashDot"/>
            <a:miter lim="800000"/>
            <a:headEnd len="sm" w="sm" type="none"/>
            <a:tailEnd len="med" w="med" type="stealth"/>
          </a:ln>
        </p:spPr>
      </p:cxnSp>
      <p:sp>
        <p:nvSpPr>
          <p:cNvPr id="702" name="Google Shape;702;p23"/>
          <p:cNvSpPr/>
          <p:nvPr/>
        </p:nvSpPr>
        <p:spPr>
          <a:xfrm>
            <a:off x="3052435" y="5565628"/>
            <a:ext cx="430069" cy="39126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3"/>
          <p:cNvSpPr/>
          <p:nvPr/>
        </p:nvSpPr>
        <p:spPr>
          <a:xfrm>
            <a:off x="2684391" y="6181342"/>
            <a:ext cx="430069" cy="39126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3"/>
          <p:cNvSpPr/>
          <p:nvPr/>
        </p:nvSpPr>
        <p:spPr>
          <a:xfrm>
            <a:off x="3461368" y="6130333"/>
            <a:ext cx="430069" cy="44227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5" name="Google Shape;705;p23"/>
          <p:cNvCxnSpPr>
            <a:stCxn id="702" idx="5"/>
          </p:cNvCxnSpPr>
          <p:nvPr/>
        </p:nvCxnSpPr>
        <p:spPr>
          <a:xfrm>
            <a:off x="3419522" y="5899593"/>
            <a:ext cx="150900" cy="2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6" name="Google Shape;706;p23"/>
          <p:cNvCxnSpPr>
            <a:stCxn id="702" idx="3"/>
            <a:endCxn id="703" idx="0"/>
          </p:cNvCxnSpPr>
          <p:nvPr/>
        </p:nvCxnSpPr>
        <p:spPr>
          <a:xfrm flipH="1">
            <a:off x="2899417" y="5899593"/>
            <a:ext cx="216000" cy="28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6" name="Google Shape;686;p23"/>
          <p:cNvSpPr/>
          <p:nvPr/>
        </p:nvSpPr>
        <p:spPr>
          <a:xfrm>
            <a:off x="3799376" y="4805689"/>
            <a:ext cx="1242854" cy="113480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3"/>
          <p:cNvSpPr/>
          <p:nvPr/>
        </p:nvSpPr>
        <p:spPr>
          <a:xfrm>
            <a:off x="4363442" y="4933634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3"/>
          <p:cNvSpPr/>
          <p:nvPr/>
        </p:nvSpPr>
        <p:spPr>
          <a:xfrm>
            <a:off x="4375065" y="5154146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3"/>
          <p:cNvSpPr/>
          <p:nvPr/>
        </p:nvSpPr>
        <p:spPr>
          <a:xfrm>
            <a:off x="4365955" y="5374659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3"/>
          <p:cNvSpPr/>
          <p:nvPr/>
        </p:nvSpPr>
        <p:spPr>
          <a:xfrm>
            <a:off x="4377578" y="5605141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3"/>
          <p:cNvSpPr txBox="1"/>
          <p:nvPr/>
        </p:nvSpPr>
        <p:spPr>
          <a:xfrm>
            <a:off x="3931715" y="4916900"/>
            <a:ext cx="42511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/>
          </a:p>
        </p:txBody>
      </p:sp>
      <p:sp>
        <p:nvSpPr>
          <p:cNvPr id="712" name="Google Shape;712;p23"/>
          <p:cNvSpPr txBox="1"/>
          <p:nvPr/>
        </p:nvSpPr>
        <p:spPr>
          <a:xfrm>
            <a:off x="3793010" y="5102746"/>
            <a:ext cx="49404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artist</a:t>
            </a:r>
            <a:endParaRPr/>
          </a:p>
        </p:txBody>
      </p:sp>
      <p:sp>
        <p:nvSpPr>
          <p:cNvPr id="713" name="Google Shape;713;p23"/>
          <p:cNvSpPr txBox="1"/>
          <p:nvPr/>
        </p:nvSpPr>
        <p:spPr>
          <a:xfrm>
            <a:off x="3793010" y="5320426"/>
            <a:ext cx="51809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  <p:sp>
        <p:nvSpPr>
          <p:cNvPr id="714" name="Google Shape;714;p23"/>
          <p:cNvSpPr txBox="1"/>
          <p:nvPr/>
        </p:nvSpPr>
        <p:spPr>
          <a:xfrm>
            <a:off x="3879960" y="5536971"/>
            <a:ext cx="5581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/>
          </a:p>
        </p:txBody>
      </p:sp>
      <p:cxnSp>
        <p:nvCxnSpPr>
          <p:cNvPr id="715" name="Google Shape;715;p23"/>
          <p:cNvCxnSpPr/>
          <p:nvPr/>
        </p:nvCxnSpPr>
        <p:spPr>
          <a:xfrm flipH="1">
            <a:off x="3293199" y="4956036"/>
            <a:ext cx="748100" cy="595769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6" name="Google Shape;716;p23"/>
          <p:cNvSpPr txBox="1"/>
          <p:nvPr/>
        </p:nvSpPr>
        <p:spPr>
          <a:xfrm>
            <a:off x="1829061" y="5292464"/>
            <a:ext cx="1267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BST by Title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5D3ED"/>
            </a:gs>
            <a:gs pos="7000">
              <a:srgbClr val="C5D3ED"/>
            </a:gs>
            <a:gs pos="10000">
              <a:srgbClr val="F5F7FC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4"/>
          <p:cNvSpPr txBox="1"/>
          <p:nvPr>
            <p:ph type="title"/>
          </p:nvPr>
        </p:nvSpPr>
        <p:spPr>
          <a:xfrm>
            <a:off x="348673" y="854652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Flowchart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of the Hash </a:t>
            </a:r>
            <a:endParaRPr/>
          </a:p>
        </p:txBody>
      </p:sp>
      <p:pic>
        <p:nvPicPr>
          <p:cNvPr id="723" name="Google Shape;72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9565" l="0" r="0" t="4627"/>
          <a:stretch/>
        </p:blipFill>
        <p:spPr>
          <a:xfrm>
            <a:off x="3436690" y="534178"/>
            <a:ext cx="8168570" cy="5899404"/>
          </a:xfrm>
          <a:prstGeom prst="rect">
            <a:avLst/>
          </a:prstGeom>
          <a:noFill/>
          <a:ln cap="flat" cmpd="sng" w="57150">
            <a:solidFill>
              <a:srgbClr val="17BED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5D3ED"/>
            </a:gs>
            <a:gs pos="7000">
              <a:srgbClr val="C5D3ED"/>
            </a:gs>
            <a:gs pos="10000">
              <a:srgbClr val="F5F7FC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5"/>
          <p:cNvSpPr txBox="1"/>
          <p:nvPr>
            <p:ph type="title"/>
          </p:nvPr>
        </p:nvSpPr>
        <p:spPr>
          <a:xfrm>
            <a:off x="415600" y="131767"/>
            <a:ext cx="11360800" cy="7636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Structure Chart (shortened)</a:t>
            </a:r>
            <a:endParaRPr/>
          </a:p>
        </p:txBody>
      </p:sp>
      <p:sp>
        <p:nvSpPr>
          <p:cNvPr id="729" name="Google Shape;729;p25"/>
          <p:cNvSpPr txBox="1"/>
          <p:nvPr>
            <p:ph idx="1" type="body"/>
          </p:nvPr>
        </p:nvSpPr>
        <p:spPr>
          <a:xfrm>
            <a:off x="415600" y="895365"/>
            <a:ext cx="11360800" cy="56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>
            <a:off x="4821516" y="1893623"/>
            <a:ext cx="2159725" cy="5805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/>
          </a:p>
        </p:txBody>
      </p:sp>
      <p:sp>
        <p:nvSpPr>
          <p:cNvPr id="731" name="Google Shape;731;p25"/>
          <p:cNvSpPr/>
          <p:nvPr/>
        </p:nvSpPr>
        <p:spPr>
          <a:xfrm>
            <a:off x="4855020" y="2899281"/>
            <a:ext cx="2159725" cy="5805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a song</a:t>
            </a:r>
            <a:endParaRPr/>
          </a:p>
        </p:txBody>
      </p:sp>
      <p:sp>
        <p:nvSpPr>
          <p:cNvPr id="732" name="Google Shape;732;p25"/>
          <p:cNvSpPr/>
          <p:nvPr/>
        </p:nvSpPr>
        <p:spPr>
          <a:xfrm>
            <a:off x="4840525" y="3946933"/>
            <a:ext cx="2137945" cy="59560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 for option : By title/artist/genre etc</a:t>
            </a:r>
            <a:endParaRPr/>
          </a:p>
        </p:txBody>
      </p:sp>
      <p:sp>
        <p:nvSpPr>
          <p:cNvPr id="733" name="Google Shape;733;p25"/>
          <p:cNvSpPr/>
          <p:nvPr/>
        </p:nvSpPr>
        <p:spPr>
          <a:xfrm>
            <a:off x="4807133" y="5057540"/>
            <a:ext cx="2148112" cy="5921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 the song details</a:t>
            </a:r>
            <a:endParaRPr/>
          </a:p>
        </p:txBody>
      </p:sp>
      <p:sp>
        <p:nvSpPr>
          <p:cNvPr id="734" name="Google Shape;734;p25"/>
          <p:cNvSpPr/>
          <p:nvPr/>
        </p:nvSpPr>
        <p:spPr>
          <a:xfrm>
            <a:off x="8434496" y="1792051"/>
            <a:ext cx="2159725" cy="5805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a song</a:t>
            </a:r>
            <a:endParaRPr/>
          </a:p>
        </p:txBody>
      </p:sp>
      <p:sp>
        <p:nvSpPr>
          <p:cNvPr id="735" name="Google Shape;735;p25"/>
          <p:cNvSpPr/>
          <p:nvPr/>
        </p:nvSpPr>
        <p:spPr>
          <a:xfrm>
            <a:off x="4807131" y="990898"/>
            <a:ext cx="2159725" cy="5805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file and upload to Music library</a:t>
            </a:r>
            <a:endParaRPr/>
          </a:p>
        </p:txBody>
      </p:sp>
      <p:sp>
        <p:nvSpPr>
          <p:cNvPr id="736" name="Google Shape;736;p25"/>
          <p:cNvSpPr/>
          <p:nvPr/>
        </p:nvSpPr>
        <p:spPr>
          <a:xfrm>
            <a:off x="8434496" y="2762773"/>
            <a:ext cx="2159725" cy="5805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 to Title to delete</a:t>
            </a:r>
            <a:endParaRPr/>
          </a:p>
        </p:txBody>
      </p:sp>
      <p:sp>
        <p:nvSpPr>
          <p:cNvPr id="737" name="Google Shape;737;p25"/>
          <p:cNvSpPr/>
          <p:nvPr/>
        </p:nvSpPr>
        <p:spPr>
          <a:xfrm>
            <a:off x="8434496" y="3750461"/>
            <a:ext cx="2159725" cy="5805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the song</a:t>
            </a:r>
            <a:endParaRPr/>
          </a:p>
        </p:txBody>
      </p:sp>
      <p:sp>
        <p:nvSpPr>
          <p:cNvPr id="738" name="Google Shape;738;p25"/>
          <p:cNvSpPr/>
          <p:nvPr/>
        </p:nvSpPr>
        <p:spPr>
          <a:xfrm>
            <a:off x="1895448" y="2113915"/>
            <a:ext cx="2159725" cy="5805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a song</a:t>
            </a:r>
            <a:endParaRPr/>
          </a:p>
        </p:txBody>
      </p:sp>
      <p:sp>
        <p:nvSpPr>
          <p:cNvPr id="739" name="Google Shape;739;p25"/>
          <p:cNvSpPr/>
          <p:nvPr/>
        </p:nvSpPr>
        <p:spPr>
          <a:xfrm>
            <a:off x="1856726" y="3222782"/>
            <a:ext cx="2159725" cy="5805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 for the details</a:t>
            </a:r>
            <a:endParaRPr/>
          </a:p>
        </p:txBody>
      </p:sp>
      <p:sp>
        <p:nvSpPr>
          <p:cNvPr id="740" name="Google Shape;740;p25"/>
          <p:cNvSpPr/>
          <p:nvPr/>
        </p:nvSpPr>
        <p:spPr>
          <a:xfrm>
            <a:off x="7354634" y="5976041"/>
            <a:ext cx="2159725" cy="5805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Exit Program</a:t>
            </a:r>
            <a:endParaRPr/>
          </a:p>
        </p:txBody>
      </p:sp>
      <p:cxnSp>
        <p:nvCxnSpPr>
          <p:cNvPr id="741" name="Google Shape;741;p25"/>
          <p:cNvCxnSpPr/>
          <p:nvPr/>
        </p:nvCxnSpPr>
        <p:spPr>
          <a:xfrm flipH="1" rot="-5400000">
            <a:off x="5530851" y="3637980"/>
            <a:ext cx="3816300" cy="860100"/>
          </a:xfrm>
          <a:prstGeom prst="bentConnector3">
            <a:avLst>
              <a:gd fmla="val 1013" name="adj1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2" name="Google Shape;742;p25"/>
          <p:cNvCxnSpPr>
            <a:stCxn id="733" idx="1"/>
          </p:cNvCxnSpPr>
          <p:nvPr/>
        </p:nvCxnSpPr>
        <p:spPr>
          <a:xfrm rot="10800000">
            <a:off x="4347833" y="2159828"/>
            <a:ext cx="459300" cy="31938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3" name="Google Shape;743;p25"/>
          <p:cNvCxnSpPr>
            <a:endCxn id="730" idx="1"/>
          </p:cNvCxnSpPr>
          <p:nvPr/>
        </p:nvCxnSpPr>
        <p:spPr>
          <a:xfrm>
            <a:off x="4289916" y="2183309"/>
            <a:ext cx="531600" cy="6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4" name="Google Shape;744;p25"/>
          <p:cNvSpPr/>
          <p:nvPr/>
        </p:nvSpPr>
        <p:spPr>
          <a:xfrm>
            <a:off x="1877040" y="4244733"/>
            <a:ext cx="2159725" cy="5805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to music library</a:t>
            </a:r>
            <a:endParaRPr/>
          </a:p>
        </p:txBody>
      </p:sp>
      <p:cxnSp>
        <p:nvCxnSpPr>
          <p:cNvPr id="745" name="Google Shape;745;p25"/>
          <p:cNvCxnSpPr/>
          <p:nvPr/>
        </p:nvCxnSpPr>
        <p:spPr>
          <a:xfrm rot="10800000">
            <a:off x="4082881" y="2372623"/>
            <a:ext cx="75764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6" name="Google Shape;746;p25"/>
          <p:cNvCxnSpPr/>
          <p:nvPr/>
        </p:nvCxnSpPr>
        <p:spPr>
          <a:xfrm>
            <a:off x="5874327" y="1571470"/>
            <a:ext cx="0" cy="3325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7" name="Google Shape;747;p25"/>
          <p:cNvCxnSpPr/>
          <p:nvPr/>
        </p:nvCxnSpPr>
        <p:spPr>
          <a:xfrm>
            <a:off x="5874327" y="2484634"/>
            <a:ext cx="0" cy="38485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8" name="Google Shape;748;p25"/>
          <p:cNvCxnSpPr/>
          <p:nvPr/>
        </p:nvCxnSpPr>
        <p:spPr>
          <a:xfrm>
            <a:off x="5874327" y="3479853"/>
            <a:ext cx="0" cy="4670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9" name="Google Shape;749;p25"/>
          <p:cNvCxnSpPr/>
          <p:nvPr/>
        </p:nvCxnSpPr>
        <p:spPr>
          <a:xfrm>
            <a:off x="5874327" y="4542534"/>
            <a:ext cx="0" cy="5150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0" name="Google Shape;750;p25"/>
          <p:cNvCxnSpPr/>
          <p:nvPr/>
        </p:nvCxnSpPr>
        <p:spPr>
          <a:xfrm>
            <a:off x="2927639" y="2694487"/>
            <a:ext cx="17898" cy="54676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1" name="Google Shape;751;p25"/>
          <p:cNvCxnSpPr/>
          <p:nvPr/>
        </p:nvCxnSpPr>
        <p:spPr>
          <a:xfrm>
            <a:off x="2946745" y="3821826"/>
            <a:ext cx="0" cy="43037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2" name="Google Shape;752;p25"/>
          <p:cNvCxnSpPr/>
          <p:nvPr/>
        </p:nvCxnSpPr>
        <p:spPr>
          <a:xfrm>
            <a:off x="2966220" y="4895273"/>
            <a:ext cx="0" cy="45835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3" name="Google Shape;753;p25"/>
          <p:cNvCxnSpPr/>
          <p:nvPr/>
        </p:nvCxnSpPr>
        <p:spPr>
          <a:xfrm rot="10800000">
            <a:off x="1171468" y="5372072"/>
            <a:ext cx="1747223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4" name="Google Shape;754;p25"/>
          <p:cNvCxnSpPr/>
          <p:nvPr/>
        </p:nvCxnSpPr>
        <p:spPr>
          <a:xfrm rot="10800000">
            <a:off x="1173018" y="2041236"/>
            <a:ext cx="0" cy="331239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5" name="Google Shape;755;p25"/>
          <p:cNvCxnSpPr/>
          <p:nvPr/>
        </p:nvCxnSpPr>
        <p:spPr>
          <a:xfrm>
            <a:off x="1237673" y="2041236"/>
            <a:ext cx="360285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6" name="Google Shape;756;p25"/>
          <p:cNvCxnSpPr/>
          <p:nvPr/>
        </p:nvCxnSpPr>
        <p:spPr>
          <a:xfrm>
            <a:off x="6978470" y="2372623"/>
            <a:ext cx="153745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7" name="Google Shape;757;p25"/>
          <p:cNvCxnSpPr>
            <a:endCxn id="736" idx="0"/>
          </p:cNvCxnSpPr>
          <p:nvPr/>
        </p:nvCxnSpPr>
        <p:spPr>
          <a:xfrm>
            <a:off x="9514359" y="2372473"/>
            <a:ext cx="0" cy="39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8" name="Google Shape;758;p25"/>
          <p:cNvCxnSpPr>
            <a:stCxn id="736" idx="2"/>
            <a:endCxn id="737" idx="0"/>
          </p:cNvCxnSpPr>
          <p:nvPr/>
        </p:nvCxnSpPr>
        <p:spPr>
          <a:xfrm>
            <a:off x="9514359" y="3343345"/>
            <a:ext cx="0" cy="40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9" name="Google Shape;759;p25"/>
          <p:cNvCxnSpPr>
            <a:stCxn id="737" idx="2"/>
          </p:cNvCxnSpPr>
          <p:nvPr/>
        </p:nvCxnSpPr>
        <p:spPr>
          <a:xfrm>
            <a:off x="9514359" y="4331033"/>
            <a:ext cx="0" cy="5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0" name="Google Shape;760;p25"/>
          <p:cNvCxnSpPr/>
          <p:nvPr/>
        </p:nvCxnSpPr>
        <p:spPr>
          <a:xfrm>
            <a:off x="9514359" y="4904509"/>
            <a:ext cx="168011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1" name="Google Shape;761;p25"/>
          <p:cNvCxnSpPr/>
          <p:nvPr/>
        </p:nvCxnSpPr>
        <p:spPr>
          <a:xfrm rot="10800000">
            <a:off x="11194473" y="1394691"/>
            <a:ext cx="0" cy="35005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2" name="Google Shape;762;p25"/>
          <p:cNvCxnSpPr/>
          <p:nvPr/>
        </p:nvCxnSpPr>
        <p:spPr>
          <a:xfrm rot="10800000">
            <a:off x="7453745" y="1413164"/>
            <a:ext cx="374072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3" name="Google Shape;763;p25"/>
          <p:cNvCxnSpPr/>
          <p:nvPr/>
        </p:nvCxnSpPr>
        <p:spPr>
          <a:xfrm>
            <a:off x="7472218" y="1394691"/>
            <a:ext cx="0" cy="7192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4" name="Google Shape;764;p25"/>
          <p:cNvCxnSpPr/>
          <p:nvPr/>
        </p:nvCxnSpPr>
        <p:spPr>
          <a:xfrm rot="10800000">
            <a:off x="7008950" y="2113915"/>
            <a:ext cx="44479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6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5D3ED"/>
              </a:gs>
              <a:gs pos="7000">
                <a:srgbClr val="C5D3ED"/>
              </a:gs>
              <a:gs pos="10000">
                <a:srgbClr val="F5F7FC"/>
              </a:gs>
              <a:gs pos="93000">
                <a:srgbClr val="006666"/>
              </a:gs>
              <a:gs pos="100000">
                <a:srgbClr val="006666"/>
              </a:gs>
            </a:gsLst>
            <a:lin ang="54000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0" name="Google Shape;770;p26"/>
          <p:cNvSpPr txBox="1"/>
          <p:nvPr>
            <p:ph type="title"/>
          </p:nvPr>
        </p:nvSpPr>
        <p:spPr>
          <a:xfrm>
            <a:off x="1669441" y="869202"/>
            <a:ext cx="8407432" cy="91086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File IO</a:t>
            </a:r>
            <a:endParaRPr/>
          </a:p>
        </p:txBody>
      </p:sp>
      <p:sp>
        <p:nvSpPr>
          <p:cNvPr id="771" name="Google Shape;771;p26"/>
          <p:cNvSpPr/>
          <p:nvPr/>
        </p:nvSpPr>
        <p:spPr>
          <a:xfrm>
            <a:off x="1766016" y="2121133"/>
            <a:ext cx="1194000" cy="14061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song Database</a:t>
            </a:r>
            <a:endParaRPr/>
          </a:p>
        </p:txBody>
      </p:sp>
      <p:sp>
        <p:nvSpPr>
          <p:cNvPr id="772" name="Google Shape;772;p26"/>
          <p:cNvSpPr/>
          <p:nvPr/>
        </p:nvSpPr>
        <p:spPr>
          <a:xfrm>
            <a:off x="3207641" y="2024488"/>
            <a:ext cx="5128200" cy="153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F42C1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Music library To OutFile</a:t>
            </a: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773" name="Google Shape;773;p26"/>
          <p:cNvSpPr/>
          <p:nvPr/>
        </p:nvSpPr>
        <p:spPr>
          <a:xfrm>
            <a:off x="8447291" y="2024488"/>
            <a:ext cx="1457400" cy="16716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endParaRPr/>
          </a:p>
        </p:txBody>
      </p:sp>
      <p:sp>
        <p:nvSpPr>
          <p:cNvPr id="774" name="Google Shape;774;p26"/>
          <p:cNvSpPr/>
          <p:nvPr/>
        </p:nvSpPr>
        <p:spPr>
          <a:xfrm>
            <a:off x="1578816" y="3919438"/>
            <a:ext cx="1457400" cy="16716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endParaRPr/>
          </a:p>
        </p:txBody>
      </p:sp>
      <p:sp>
        <p:nvSpPr>
          <p:cNvPr id="775" name="Google Shape;775;p26"/>
          <p:cNvSpPr/>
          <p:nvPr/>
        </p:nvSpPr>
        <p:spPr>
          <a:xfrm>
            <a:off x="3162891" y="4110488"/>
            <a:ext cx="5128200" cy="140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file to Music library</a:t>
            </a: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776" name="Google Shape;776;p26"/>
          <p:cNvSpPr/>
          <p:nvPr/>
        </p:nvSpPr>
        <p:spPr>
          <a:xfrm>
            <a:off x="8578991" y="4052188"/>
            <a:ext cx="1194000" cy="14061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song Database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5D3ED"/>
            </a:gs>
            <a:gs pos="7000">
              <a:srgbClr val="C5D3ED"/>
            </a:gs>
            <a:gs pos="10000">
              <a:srgbClr val="F5F7FC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>
                <a:solidFill>
                  <a:schemeClr val="accent2"/>
                </a:solidFill>
              </a:rPr>
              <a:t>   </a:t>
            </a:r>
            <a:r>
              <a:rPr lang="en-US" sz="3600">
                <a:solidFill>
                  <a:schemeClr val="lt1"/>
                </a:solidFill>
              </a:rPr>
              <a:t>Special Feature</a:t>
            </a:r>
            <a:endParaRPr/>
          </a:p>
        </p:txBody>
      </p:sp>
      <p:sp>
        <p:nvSpPr>
          <p:cNvPr id="782" name="Google Shape;782;p27"/>
          <p:cNvSpPr/>
          <p:nvPr/>
        </p:nvSpPr>
        <p:spPr>
          <a:xfrm>
            <a:off x="4331854" y="1344612"/>
            <a:ext cx="6548582" cy="416877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Music Library Stats</a:t>
            </a:r>
            <a:endParaRPr/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Library Stats by Artist</a:t>
            </a:r>
            <a:endParaRPr/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Library Stats by Album</a:t>
            </a:r>
            <a:endParaRPr/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Library Stats by Genre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5D3ED"/>
            </a:gs>
            <a:gs pos="7000">
              <a:srgbClr val="C5D3ED"/>
            </a:gs>
            <a:gs pos="10000">
              <a:srgbClr val="F5F7FC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Hashing</a:t>
            </a:r>
            <a:endParaRPr/>
          </a:p>
        </p:txBody>
      </p:sp>
      <p:sp>
        <p:nvSpPr>
          <p:cNvPr id="789" name="Google Shape;78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lang="en-US" sz="2375"/>
              <a:t>Hashing: iterative sum of ASCII value of index of x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sz="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sz="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 sz="1750">
                <a:solidFill>
                  <a:schemeClr val="lt1"/>
                </a:solidFill>
              </a:rPr>
              <a:t>template &lt;class K,class T&gt;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 sz="1750">
                <a:solidFill>
                  <a:schemeClr val="lt1"/>
                </a:solidFill>
              </a:rPr>
              <a:t>int HashTable&lt;K, T&gt;::getIndex(K key)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 sz="1750">
                <a:solidFill>
                  <a:schemeClr val="lt1"/>
                </a:solidFill>
              </a:rPr>
              <a:t>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 sz="1750">
                <a:solidFill>
                  <a:schemeClr val="lt1"/>
                </a:solidFill>
              </a:rPr>
              <a:t>	size_t temp = key.size();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 sz="1750">
                <a:solidFill>
                  <a:schemeClr val="lt1"/>
                </a:solidFill>
              </a:rPr>
              <a:t>	int sum = 0;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 sz="1750">
                <a:solidFill>
                  <a:schemeClr val="lt1"/>
                </a:solidFill>
              </a:rPr>
              <a:t>	for (size_t x = 0; x &lt; temp; x++)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 sz="1750">
                <a:solidFill>
                  <a:schemeClr val="lt1"/>
                </a:solidFill>
              </a:rPr>
              <a:t>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 sz="1750">
                <a:solidFill>
                  <a:schemeClr val="lt1"/>
                </a:solidFill>
              </a:rPr>
              <a:t>	sum += int(key[x]);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 sz="1750">
                <a:solidFill>
                  <a:schemeClr val="lt1"/>
                </a:solidFill>
              </a:rPr>
              <a:t>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 sz="1750">
                <a:solidFill>
                  <a:schemeClr val="lt1"/>
                </a:solidFill>
              </a:rPr>
              <a:t>	return  sum % getCapacity();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 sz="1750">
                <a:solidFill>
                  <a:schemeClr val="lt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5D3ED"/>
            </a:gs>
            <a:gs pos="7000">
              <a:srgbClr val="C5D3ED"/>
            </a:gs>
            <a:gs pos="10000">
              <a:srgbClr val="F5F7FC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Hash</a:t>
            </a:r>
            <a:r>
              <a:rPr lang="en-US"/>
              <a:t>	</a:t>
            </a:r>
            <a:endParaRPr/>
          </a:p>
        </p:txBody>
      </p:sp>
      <p:sp>
        <p:nvSpPr>
          <p:cNvPr id="796" name="Google Shape;79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Resolution: Quadratic Probe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solidFill>
                  <a:schemeClr val="lt1"/>
                </a:solidFill>
              </a:rPr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solidFill>
                  <a:schemeClr val="lt1"/>
                </a:solidFill>
              </a:rPr>
              <a:t>collisions++;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solidFill>
                  <a:schemeClr val="lt1"/>
                </a:solidFill>
              </a:rPr>
              <a:t>index += collisions * collisions;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solidFill>
                  <a:schemeClr val="lt1"/>
                </a:solidFill>
              </a:rPr>
              <a:t>index %= capacity;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solidFill>
                  <a:schemeClr val="lt1"/>
                </a:solidFill>
              </a:rPr>
              <a:t>if (collisions &gt; getLongCollision())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solidFill>
                  <a:schemeClr val="lt1"/>
                </a:solidFill>
              </a:rPr>
              <a:t>return false;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solidFill>
                  <a:schemeClr val="lt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5D3ED"/>
            </a:gs>
            <a:gs pos="7000">
              <a:srgbClr val="C5D3ED"/>
            </a:gs>
            <a:gs pos="10000">
              <a:srgbClr val="F5F7FC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Hash</a:t>
            </a:r>
            <a:endParaRPr/>
          </a:p>
        </p:txBody>
      </p:sp>
      <p:pic>
        <p:nvPicPr>
          <p:cNvPr id="803" name="Google Shape;803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1844" l="0" r="62463" t="2646"/>
          <a:stretch/>
        </p:blipFill>
        <p:spPr>
          <a:xfrm>
            <a:off x="599487" y="2507714"/>
            <a:ext cx="5062174" cy="368773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4" name="Google Shape;804;p30"/>
          <p:cNvSpPr txBox="1"/>
          <p:nvPr/>
        </p:nvSpPr>
        <p:spPr>
          <a:xfrm>
            <a:off x="681289" y="2002268"/>
            <a:ext cx="2462790" cy="52322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Deletion</a:t>
            </a:r>
            <a:endParaRPr/>
          </a:p>
        </p:txBody>
      </p:sp>
      <p:sp>
        <p:nvSpPr>
          <p:cNvPr id="805" name="Google Shape;805;p30"/>
          <p:cNvSpPr txBox="1"/>
          <p:nvPr/>
        </p:nvSpPr>
        <p:spPr>
          <a:xfrm>
            <a:off x="6366850" y="2002268"/>
            <a:ext cx="2240357" cy="52322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Deletion</a:t>
            </a:r>
            <a:endParaRPr/>
          </a:p>
        </p:txBody>
      </p:sp>
      <p:pic>
        <p:nvPicPr>
          <p:cNvPr id="806" name="Google Shape;806;p30"/>
          <p:cNvPicPr preferRelativeResize="0"/>
          <p:nvPr/>
        </p:nvPicPr>
        <p:blipFill rotWithShape="1">
          <a:blip r:embed="rId4">
            <a:alphaModFix/>
          </a:blip>
          <a:srcRect b="63433" l="0" r="73368" t="2721"/>
          <a:stretch/>
        </p:blipFill>
        <p:spPr>
          <a:xfrm>
            <a:off x="6089625" y="2507713"/>
            <a:ext cx="5421086" cy="3687735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5D3ED"/>
            </a:gs>
            <a:gs pos="7000">
              <a:srgbClr val="C5D3ED"/>
            </a:gs>
            <a:gs pos="10000">
              <a:srgbClr val="F5F7FC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2000">
              <a:srgbClr val="F5F7FC"/>
            </a:gs>
            <a:gs pos="37000">
              <a:srgbClr val="A9BEE4"/>
            </a:gs>
            <a:gs pos="58999">
              <a:srgbClr val="A9BEE4"/>
            </a:gs>
            <a:gs pos="75000">
              <a:srgbClr val="C5D3ED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rPr lang="en-US" sz="7200">
                <a:solidFill>
                  <a:schemeClr val="lt1"/>
                </a:solidFill>
              </a:rPr>
              <a:t>                 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438400" y="1023779"/>
            <a:ext cx="7315200" cy="42862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7150">
            <a:solidFill>
              <a:srgbClr val="00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-SONGS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600" u="none" cap="none" strike="noStrike">
              <a:solidFill>
                <a:srgbClr val="0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10000">
              <a:srgbClr val="F5F7FC"/>
            </a:gs>
            <a:gs pos="37000">
              <a:schemeClr val="lt1"/>
            </a:gs>
            <a:gs pos="58999">
              <a:srgbClr val="A9BEE4"/>
            </a:gs>
            <a:gs pos="75000">
              <a:srgbClr val="C5D3ED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</a:t>
            </a:r>
            <a:r>
              <a:rPr lang="en-US">
                <a:solidFill>
                  <a:schemeClr val="accent2"/>
                </a:solidFill>
              </a:rPr>
              <a:t>Song Data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>
                <a:solidFill>
                  <a:schemeClr val="lt1"/>
                </a:solidFill>
              </a:rPr>
              <a:t>                          Title:7 Rings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>
                <a:solidFill>
                  <a:schemeClr val="lt1"/>
                </a:solidFill>
              </a:rPr>
              <a:t>                          Artist: Ariana Grande</a:t>
            </a:r>
            <a:endParaRPr sz="4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>
                <a:solidFill>
                  <a:schemeClr val="lt1"/>
                </a:solidFill>
              </a:rPr>
              <a:t>                          Album: 7 Rings</a:t>
            </a:r>
            <a:endParaRPr sz="4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>
                <a:solidFill>
                  <a:schemeClr val="lt1"/>
                </a:solidFill>
              </a:rPr>
              <a:t>                          Genre: Pop</a:t>
            </a:r>
            <a:endParaRPr sz="4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>
                <a:solidFill>
                  <a:schemeClr val="lt1"/>
                </a:solidFill>
              </a:rPr>
              <a:t>                          Length: 3:02</a:t>
            </a:r>
            <a:endParaRPr sz="4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219450" y="1539300"/>
            <a:ext cx="6229350" cy="4001452"/>
          </a:xfrm>
          <a:prstGeom prst="roundRect">
            <a:avLst>
              <a:gd fmla="val 16667" name="adj"/>
            </a:avLst>
          </a:prstGeom>
          <a:solidFill>
            <a:schemeClr val="accent1">
              <a:alpha val="3921"/>
            </a:schemeClr>
          </a:solidFill>
          <a:ln cap="flat" cmpd="sng" w="38100">
            <a:solidFill>
              <a:srgbClr val="17BED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74000">
              <a:srgbClr val="006666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37310" y="-128113"/>
            <a:ext cx="11360800" cy="7636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User Interaction Flow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716761" y="1449297"/>
            <a:ext cx="2571600" cy="905975"/>
          </a:xfrm>
          <a:prstGeom prst="rect">
            <a:avLst/>
          </a:prstGeom>
          <a:solidFill>
            <a:srgbClr val="9CC2E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Songs from input file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8648867" y="581175"/>
            <a:ext cx="2905823" cy="1598607"/>
          </a:xfrm>
          <a:prstGeom prst="rect">
            <a:avLst/>
          </a:prstGeom>
          <a:solidFill>
            <a:srgbClr val="9CC2E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can be Displayed.By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,Artist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Genre,Band) 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912419" y="497986"/>
            <a:ext cx="1926448" cy="2439616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Music Library Database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8648868" y="2329162"/>
            <a:ext cx="2905822" cy="1335011"/>
          </a:xfrm>
          <a:prstGeom prst="rect">
            <a:avLst/>
          </a:prstGeom>
          <a:solidFill>
            <a:srgbClr val="9CC2E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Searches Local Database for Song Title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8648867" y="3828194"/>
            <a:ext cx="2905823" cy="1639732"/>
          </a:xfrm>
          <a:prstGeom prst="rect">
            <a:avLst/>
          </a:prstGeom>
          <a:solidFill>
            <a:srgbClr val="9CC2E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add/delete and save the data local database.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rot="-3452636">
            <a:off x="7562242" y="2549229"/>
            <a:ext cx="497628" cy="186896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 rot="-5400000">
            <a:off x="7456196" y="659786"/>
            <a:ext cx="457344" cy="139653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 rot="-5400000">
            <a:off x="7387874" y="569296"/>
            <a:ext cx="457344" cy="155535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 rot="-5400000">
            <a:off x="7387873" y="1714603"/>
            <a:ext cx="457344" cy="155535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 rot="-5400000">
            <a:off x="3832973" y="1132828"/>
            <a:ext cx="457344" cy="139653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 rot="10800000">
            <a:off x="5689887" y="3075708"/>
            <a:ext cx="448596" cy="14962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793833" y="4338838"/>
            <a:ext cx="2760885" cy="2331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64785" y="3581049"/>
            <a:ext cx="2571600" cy="1245505"/>
          </a:xfrm>
          <a:prstGeom prst="rect">
            <a:avLst/>
          </a:prstGeom>
          <a:solidFill>
            <a:srgbClr val="9CC2E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save edited songs to output file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 flipH="1" rot="2969141">
            <a:off x="3821085" y="2641414"/>
            <a:ext cx="509299" cy="166230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474114" y="5071531"/>
            <a:ext cx="2571600" cy="1287108"/>
          </a:xfrm>
          <a:prstGeom prst="rect">
            <a:avLst/>
          </a:prstGeom>
          <a:solidFill>
            <a:srgbClr val="9CC2E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choose to undo deletion of song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 flipH="1" rot="-9832236">
            <a:off x="4617197" y="3036550"/>
            <a:ext cx="509299" cy="188725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2000">
              <a:srgbClr val="F5F7FC"/>
            </a:gs>
            <a:gs pos="37000">
              <a:srgbClr val="A9BEE4"/>
            </a:gs>
            <a:gs pos="58999">
              <a:srgbClr val="A9BEE4"/>
            </a:gs>
            <a:gs pos="75000">
              <a:srgbClr val="C5D3ED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807372" y="44787"/>
            <a:ext cx="6547958" cy="4888447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   </a:t>
            </a:r>
            <a:r>
              <a:rPr lang="en-US" sz="6000"/>
              <a:t>Features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6095999" y="867747"/>
            <a:ext cx="5744547" cy="4888447"/>
          </a:xfrm>
          <a:prstGeom prst="rect">
            <a:avLst/>
          </a:prstGeom>
          <a:noFill/>
          <a:ln cap="flat" cmpd="sng" w="9525">
            <a:solidFill>
              <a:srgbClr val="00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AutoNum type="alphaLcPeriod"/>
            </a:pPr>
            <a:r>
              <a:rPr lang="en-US" sz="2187"/>
              <a:t>Add Data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AutoNum type="alphaLcPeriod"/>
            </a:pPr>
            <a:r>
              <a:rPr lang="en-US" sz="2187"/>
              <a:t>Delete Data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AutoNum type="alphaLcPeriod"/>
            </a:pPr>
            <a:r>
              <a:rPr lang="en-US" sz="2187"/>
              <a:t>Find and display records using primary key</a:t>
            </a:r>
            <a:endParaRPr/>
          </a:p>
          <a:p>
            <a:pPr indent="-342900" lvl="1" marL="8001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AutoNum type="arabicPeriod"/>
            </a:pPr>
            <a:r>
              <a:rPr lang="en-US" sz="2187"/>
              <a:t>Find by Title</a:t>
            </a:r>
            <a:endParaRPr/>
          </a:p>
          <a:p>
            <a:pPr indent="-342900" lvl="1" marL="8001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AutoNum type="arabicPeriod"/>
            </a:pPr>
            <a:r>
              <a:rPr lang="en-US" sz="2187"/>
              <a:t>Find by Genre</a:t>
            </a:r>
            <a:endParaRPr/>
          </a:p>
          <a:p>
            <a:pPr indent="-342900" lvl="1" marL="8001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AutoNum type="arabicPeriod"/>
            </a:pPr>
            <a:r>
              <a:rPr lang="en-US" sz="2187"/>
              <a:t>Find by Artist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AutoNum type="alphaLcPeriod"/>
            </a:pPr>
            <a:r>
              <a:rPr lang="en-US" sz="2187"/>
              <a:t>List data in hash table sequence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AutoNum type="alphaLcPeriod"/>
            </a:pPr>
            <a:r>
              <a:rPr lang="en-US" sz="2187"/>
              <a:t>List data in key sequence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AutoNum type="alphaLcPeriod"/>
            </a:pPr>
            <a:r>
              <a:rPr lang="en-US" sz="2187"/>
              <a:t>Print indented tree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AutoNum type="alphaLcPeriod"/>
            </a:pPr>
            <a:r>
              <a:rPr lang="en-US" sz="2187"/>
              <a:t>Write back to file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AutoNum type="alphaLcPeriod"/>
            </a:pPr>
            <a:r>
              <a:rPr lang="en-US" sz="2187"/>
              <a:t>Undo delete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AutoNum type="alphaLcPeriod"/>
            </a:pPr>
            <a:r>
              <a:rPr lang="en-US" sz="2187"/>
              <a:t>Hash stats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AutoNum type="alphaLcPeriod"/>
            </a:pPr>
            <a:r>
              <a:rPr lang="en-US" sz="2187"/>
              <a:t>Quit and Save.</a:t>
            </a:r>
            <a:endParaRPr/>
          </a:p>
          <a:p>
            <a:pPr indent="-123825" lvl="2" marL="10858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sz="750"/>
          </a:p>
          <a:p>
            <a:pPr indent="-2794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5D3ED"/>
            </a:gs>
            <a:gs pos="7000">
              <a:srgbClr val="C5D3ED"/>
            </a:gs>
            <a:gs pos="10000">
              <a:srgbClr val="F5F7FC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2061510" y="1050926"/>
            <a:ext cx="10240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search()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695170" y="1810600"/>
            <a:ext cx="491594" cy="1360642"/>
          </a:xfrm>
          <a:prstGeom prst="cloud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 rot="-5400000">
            <a:off x="3290787" y="2297348"/>
            <a:ext cx="12814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HashSearch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2265632" y="3191916"/>
            <a:ext cx="7815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Artist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152116" y="2065253"/>
            <a:ext cx="842852" cy="322616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2165349" y="2359950"/>
            <a:ext cx="760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2154950" y="2704376"/>
            <a:ext cx="842852" cy="322616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1779570" y="862594"/>
            <a:ext cx="1679641" cy="37857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6279149" y="1002685"/>
            <a:ext cx="2798865" cy="701771"/>
            <a:chOff x="6279149" y="1002685"/>
            <a:chExt cx="2798865" cy="701771"/>
          </a:xfrm>
        </p:grpSpPr>
        <p:sp>
          <p:nvSpPr>
            <p:cNvPr id="151" name="Google Shape;151;p19"/>
            <p:cNvSpPr/>
            <p:nvPr/>
          </p:nvSpPr>
          <p:spPr>
            <a:xfrm>
              <a:off x="6279149" y="1036526"/>
              <a:ext cx="2798865" cy="66793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424277" y="1335599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7057865" y="1336790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7744535" y="1328012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8378122" y="1319233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6319270" y="1013865"/>
              <a:ext cx="8082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Capacity</a:t>
              </a: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7076644" y="1002685"/>
              <a:ext cx="4643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Size</a:t>
              </a: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7730308" y="1003187"/>
              <a:ext cx="5485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Hash</a:t>
              </a:r>
              <a:endParaRPr/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8424235" y="1008613"/>
              <a:ext cx="4511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BST</a:t>
              </a:r>
              <a:endParaRPr/>
            </a:p>
          </p:txBody>
        </p:sp>
      </p:grpSp>
      <p:sp>
        <p:nvSpPr>
          <p:cNvPr id="160" name="Google Shape;160;p19"/>
          <p:cNvSpPr txBox="1"/>
          <p:nvPr/>
        </p:nvSpPr>
        <p:spPr>
          <a:xfrm>
            <a:off x="6309916" y="393087"/>
            <a:ext cx="2679964" cy="584775"/>
          </a:xfrm>
          <a:prstGeom prst="rect">
            <a:avLst/>
          </a:prstGeom>
          <a:noFill/>
          <a:ln cap="flat" cmpd="sng" w="9525">
            <a:solidFill>
              <a:srgbClr val="00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HeadPrograme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5366927" y="2073314"/>
            <a:ext cx="1803713" cy="210348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366928" y="2083280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5366927" y="2531887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5366927" y="3001618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5366928" y="3788002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 rot="5400000">
            <a:off x="6056624" y="3419470"/>
            <a:ext cx="51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5474343" y="2103207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6758498" y="2103207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5465234" y="2562982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6749389" y="2562982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5456125" y="303272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6740279" y="303272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5436649" y="382148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6720804" y="382148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5761202" y="2087272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5741760" y="2537217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740141" y="3010794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5728000" y="3803542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5269654" y="1645318"/>
            <a:ext cx="1146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HashTable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4749769" y="2126469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[0]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4781541" y="2548168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4781555" y="2993837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4721169" y="3828536"/>
            <a:ext cx="5373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[n]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8905058" y="2174079"/>
            <a:ext cx="969504" cy="586248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9249961" y="235558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8945749" y="2362407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9570231" y="235558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8166094" y="2923559"/>
            <a:ext cx="985091" cy="618331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8525106" y="311917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8220895" y="3125997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8845377" y="311917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4511867" y="196932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9861727" y="1674099"/>
            <a:ext cx="2119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BST by Artist/Genre/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     Album</a:t>
            </a:r>
            <a:endParaRPr/>
          </a:p>
        </p:txBody>
      </p:sp>
      <p:cxnSp>
        <p:nvCxnSpPr>
          <p:cNvPr id="194" name="Google Shape;194;p19"/>
          <p:cNvCxnSpPr>
            <a:stCxn id="154" idx="2"/>
            <a:endCxn id="162" idx="0"/>
          </p:cNvCxnSpPr>
          <p:nvPr/>
        </p:nvCxnSpPr>
        <p:spPr>
          <a:xfrm flipH="1">
            <a:off x="6268706" y="1567271"/>
            <a:ext cx="1729800" cy="516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95" name="Google Shape;195;p19"/>
          <p:cNvSpPr/>
          <p:nvPr/>
        </p:nvSpPr>
        <p:spPr>
          <a:xfrm>
            <a:off x="9611989" y="2923559"/>
            <a:ext cx="985091" cy="618331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19"/>
          <p:cNvCxnSpPr>
            <a:stCxn id="155" idx="2"/>
            <a:endCxn id="184" idx="0"/>
          </p:cNvCxnSpPr>
          <p:nvPr/>
        </p:nvCxnSpPr>
        <p:spPr>
          <a:xfrm>
            <a:off x="8632092" y="1558492"/>
            <a:ext cx="757800" cy="6156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97" name="Google Shape;197;p19"/>
          <p:cNvSpPr/>
          <p:nvPr/>
        </p:nvSpPr>
        <p:spPr>
          <a:xfrm>
            <a:off x="9959228" y="3120361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9655017" y="3127186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10279499" y="3120361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6415737" y="4416054"/>
            <a:ext cx="4084308" cy="47851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6415018" y="4996192"/>
            <a:ext cx="5012527" cy="47851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6448576" y="5614731"/>
            <a:ext cx="4173546" cy="47851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5285493" y="4555262"/>
            <a:ext cx="9713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Song List A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5300385" y="5108665"/>
            <a:ext cx="9649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Song List B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5261013" y="5699456"/>
            <a:ext cx="9633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Song List C</a:t>
            </a:r>
            <a:endParaRPr/>
          </a:p>
        </p:txBody>
      </p:sp>
      <p:cxnSp>
        <p:nvCxnSpPr>
          <p:cNvPr id="206" name="Google Shape;206;p19"/>
          <p:cNvCxnSpPr/>
          <p:nvPr/>
        </p:nvCxnSpPr>
        <p:spPr>
          <a:xfrm flipH="1">
            <a:off x="5034918" y="4005672"/>
            <a:ext cx="2026610" cy="1148474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07" name="Google Shape;207;p19"/>
          <p:cNvSpPr/>
          <p:nvPr/>
        </p:nvSpPr>
        <p:spPr>
          <a:xfrm>
            <a:off x="5560850" y="4498176"/>
            <a:ext cx="348694" cy="32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6575042" y="4498176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6576917" y="5096337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6567189" y="567692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7092008" y="4498176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7093883" y="5096337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7084155" y="567692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7649811" y="450054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7651685" y="5098709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7641958" y="5679300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8174538" y="4520487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8176412" y="511864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8166685" y="569923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8729319" y="4520487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8731194" y="511864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8721466" y="569923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6536091" y="4380917"/>
            <a:ext cx="5261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6928679" y="4376910"/>
            <a:ext cx="5486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Ability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7598141" y="4376910"/>
            <a:ext cx="4615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8154095" y="4378099"/>
            <a:ext cx="4382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8714970" y="4379278"/>
            <a:ext cx="4570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stats</a:t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6558080" y="5000200"/>
            <a:ext cx="5261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6940302" y="4986223"/>
            <a:ext cx="5486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Ability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7620130" y="4996192"/>
            <a:ext cx="4615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8176083" y="4997381"/>
            <a:ext cx="4382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8736958" y="4998560"/>
            <a:ext cx="4570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stats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6538604" y="5599543"/>
            <a:ext cx="5261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6951924" y="5565628"/>
            <a:ext cx="5486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Ability</a:t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7600654" y="5595536"/>
            <a:ext cx="4615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8156608" y="5596725"/>
            <a:ext cx="4382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8717482" y="5597904"/>
            <a:ext cx="4570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stats</a:t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8826675" y="5774218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8827932" y="5835223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8827932" y="5944885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8829188" y="5886258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8838298" y="5187222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8839554" y="5248227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8839554" y="5357888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8840811" y="5299262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8822998" y="4586299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8824254" y="4647303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8824254" y="4756965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8825511" y="4698339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9281058" y="3748125"/>
            <a:ext cx="1242854" cy="113480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19"/>
          <p:cNvCxnSpPr>
            <a:stCxn id="250" idx="1"/>
            <a:endCxn id="227" idx="1"/>
          </p:cNvCxnSpPr>
          <p:nvPr/>
        </p:nvCxnSpPr>
        <p:spPr>
          <a:xfrm flipH="1">
            <a:off x="8714870" y="3914314"/>
            <a:ext cx="748200" cy="5958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19"/>
          <p:cNvCxnSpPr>
            <a:stCxn id="250" idx="4"/>
          </p:cNvCxnSpPr>
          <p:nvPr/>
        </p:nvCxnSpPr>
        <p:spPr>
          <a:xfrm rot="10800000">
            <a:off x="9091885" y="4849333"/>
            <a:ext cx="810600" cy="336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19"/>
          <p:cNvSpPr/>
          <p:nvPr/>
        </p:nvSpPr>
        <p:spPr>
          <a:xfrm>
            <a:off x="9845124" y="3876070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9856747" y="4096582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9847637" y="4317095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9859260" y="4547577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9358570" y="3837782"/>
            <a:ext cx="42511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9274692" y="4045182"/>
            <a:ext cx="49404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artist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9274692" y="4262862"/>
            <a:ext cx="51809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  <p:sp>
        <p:nvSpPr>
          <p:cNvPr id="260" name="Google Shape;260;p19"/>
          <p:cNvSpPr txBox="1"/>
          <p:nvPr/>
        </p:nvSpPr>
        <p:spPr>
          <a:xfrm>
            <a:off x="9361642" y="4479407"/>
            <a:ext cx="5581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/>
          </a:p>
        </p:txBody>
      </p:sp>
      <p:cxnSp>
        <p:nvCxnSpPr>
          <p:cNvPr id="261" name="Google Shape;261;p19"/>
          <p:cNvCxnSpPr/>
          <p:nvPr/>
        </p:nvCxnSpPr>
        <p:spPr>
          <a:xfrm flipH="1" rot="10800000">
            <a:off x="7253583" y="4416055"/>
            <a:ext cx="253057" cy="20648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62" name="Google Shape;262;p19"/>
          <p:cNvCxnSpPr>
            <a:endCxn id="263" idx="2"/>
          </p:cNvCxnSpPr>
          <p:nvPr/>
        </p:nvCxnSpPr>
        <p:spPr>
          <a:xfrm flipH="1" rot="10800000">
            <a:off x="7223018" y="5119380"/>
            <a:ext cx="297000" cy="222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64" name="Google Shape;264;p19"/>
          <p:cNvCxnSpPr>
            <a:endCxn id="265" idx="2"/>
          </p:cNvCxnSpPr>
          <p:nvPr/>
        </p:nvCxnSpPr>
        <p:spPr>
          <a:xfrm flipH="1" rot="10800000">
            <a:off x="7207718" y="5769381"/>
            <a:ext cx="312300" cy="194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66" name="Google Shape;266;p19"/>
          <p:cNvSpPr/>
          <p:nvPr/>
        </p:nvSpPr>
        <p:spPr>
          <a:xfrm>
            <a:off x="7365408" y="4015641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7356294" y="4744133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7356294" y="5394134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9"/>
          <p:cNvCxnSpPr/>
          <p:nvPr/>
        </p:nvCxnSpPr>
        <p:spPr>
          <a:xfrm>
            <a:off x="7365408" y="4173356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19"/>
          <p:cNvCxnSpPr/>
          <p:nvPr/>
        </p:nvCxnSpPr>
        <p:spPr>
          <a:xfrm>
            <a:off x="7356298" y="4084822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19"/>
          <p:cNvCxnSpPr/>
          <p:nvPr/>
        </p:nvCxnSpPr>
        <p:spPr>
          <a:xfrm>
            <a:off x="7367921" y="4255489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19"/>
          <p:cNvCxnSpPr/>
          <p:nvPr/>
        </p:nvCxnSpPr>
        <p:spPr>
          <a:xfrm>
            <a:off x="7369177" y="4336432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19"/>
          <p:cNvSpPr/>
          <p:nvPr/>
        </p:nvSpPr>
        <p:spPr>
          <a:xfrm>
            <a:off x="7343230" y="4744133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19"/>
          <p:cNvCxnSpPr/>
          <p:nvPr/>
        </p:nvCxnSpPr>
        <p:spPr>
          <a:xfrm>
            <a:off x="7343230" y="4901848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19"/>
          <p:cNvCxnSpPr/>
          <p:nvPr/>
        </p:nvCxnSpPr>
        <p:spPr>
          <a:xfrm>
            <a:off x="7334120" y="4813314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19"/>
          <p:cNvCxnSpPr/>
          <p:nvPr/>
        </p:nvCxnSpPr>
        <p:spPr>
          <a:xfrm>
            <a:off x="7345743" y="4983981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5" name="Google Shape;275;p19"/>
          <p:cNvCxnSpPr/>
          <p:nvPr/>
        </p:nvCxnSpPr>
        <p:spPr>
          <a:xfrm>
            <a:off x="7346999" y="5064924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19"/>
          <p:cNvSpPr/>
          <p:nvPr/>
        </p:nvSpPr>
        <p:spPr>
          <a:xfrm>
            <a:off x="7341973" y="5384852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19"/>
          <p:cNvCxnSpPr/>
          <p:nvPr/>
        </p:nvCxnSpPr>
        <p:spPr>
          <a:xfrm>
            <a:off x="7341973" y="5542568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19"/>
          <p:cNvCxnSpPr/>
          <p:nvPr/>
        </p:nvCxnSpPr>
        <p:spPr>
          <a:xfrm>
            <a:off x="7332864" y="5454034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19"/>
          <p:cNvCxnSpPr/>
          <p:nvPr/>
        </p:nvCxnSpPr>
        <p:spPr>
          <a:xfrm>
            <a:off x="7344486" y="5624700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19"/>
          <p:cNvCxnSpPr/>
          <p:nvPr/>
        </p:nvCxnSpPr>
        <p:spPr>
          <a:xfrm>
            <a:off x="7345743" y="5705643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19"/>
          <p:cNvCxnSpPr/>
          <p:nvPr/>
        </p:nvCxnSpPr>
        <p:spPr>
          <a:xfrm flipH="1">
            <a:off x="4845873" y="3127186"/>
            <a:ext cx="2070013" cy="177464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82" name="Google Shape;282;p19"/>
          <p:cNvCxnSpPr>
            <a:endCxn id="283" idx="0"/>
          </p:cNvCxnSpPr>
          <p:nvPr/>
        </p:nvCxnSpPr>
        <p:spPr>
          <a:xfrm flipH="1">
            <a:off x="4420803" y="2338789"/>
            <a:ext cx="2508000" cy="24669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84" name="Google Shape;284;p19"/>
          <p:cNvCxnSpPr>
            <a:stCxn id="186" idx="2"/>
            <a:endCxn id="188" idx="0"/>
          </p:cNvCxnSpPr>
          <p:nvPr/>
        </p:nvCxnSpPr>
        <p:spPr>
          <a:xfrm flipH="1">
            <a:off x="8658612" y="2569807"/>
            <a:ext cx="419400" cy="3537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19"/>
          <p:cNvCxnSpPr>
            <a:endCxn id="195" idx="0"/>
          </p:cNvCxnSpPr>
          <p:nvPr/>
        </p:nvCxnSpPr>
        <p:spPr>
          <a:xfrm>
            <a:off x="9724135" y="2583359"/>
            <a:ext cx="380400" cy="3402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19"/>
          <p:cNvCxnSpPr>
            <a:endCxn id="200" idx="1"/>
          </p:cNvCxnSpPr>
          <p:nvPr/>
        </p:nvCxnSpPr>
        <p:spPr>
          <a:xfrm flipH="1">
            <a:off x="6415737" y="3248913"/>
            <a:ext cx="2216400" cy="14064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87" name="Google Shape;287;p19"/>
          <p:cNvCxnSpPr>
            <a:stCxn id="185" idx="2"/>
            <a:endCxn id="201" idx="1"/>
          </p:cNvCxnSpPr>
          <p:nvPr/>
        </p:nvCxnSpPr>
        <p:spPr>
          <a:xfrm flipH="1">
            <a:off x="6414924" y="2562982"/>
            <a:ext cx="2967300" cy="26724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88" name="Google Shape;288;p19"/>
          <p:cNvCxnSpPr>
            <a:endCxn id="202" idx="1"/>
          </p:cNvCxnSpPr>
          <p:nvPr/>
        </p:nvCxnSpPr>
        <p:spPr>
          <a:xfrm flipH="1">
            <a:off x="6448576" y="3191790"/>
            <a:ext cx="3785400" cy="26622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89" name="Google Shape;289;p19"/>
          <p:cNvCxnSpPr/>
          <p:nvPr/>
        </p:nvCxnSpPr>
        <p:spPr>
          <a:xfrm>
            <a:off x="3034654" y="2313656"/>
            <a:ext cx="2331438" cy="567353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dashDot"/>
            <a:miter lim="800000"/>
            <a:headEnd len="sm" w="sm" type="none"/>
            <a:tailEnd len="med" w="med" type="stealth"/>
          </a:ln>
        </p:spPr>
      </p:cxnSp>
      <p:cxnSp>
        <p:nvCxnSpPr>
          <p:cNvPr id="290" name="Google Shape;290;p19"/>
          <p:cNvCxnSpPr/>
          <p:nvPr/>
        </p:nvCxnSpPr>
        <p:spPr>
          <a:xfrm flipH="1" rot="10800000">
            <a:off x="3011914" y="2255677"/>
            <a:ext cx="2415349" cy="652341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dashDot"/>
            <a:miter lim="800000"/>
            <a:headEnd len="sm" w="sm" type="none"/>
            <a:tailEnd len="med" w="med" type="stealth"/>
          </a:ln>
        </p:spPr>
      </p:cxnSp>
      <p:sp>
        <p:nvSpPr>
          <p:cNvPr id="291" name="Google Shape;291;p19"/>
          <p:cNvSpPr txBox="1"/>
          <p:nvPr/>
        </p:nvSpPr>
        <p:spPr>
          <a:xfrm>
            <a:off x="1647356" y="-105152"/>
            <a:ext cx="3034254" cy="707886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Diagram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2262512" y="1748746"/>
            <a:ext cx="5597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2152116" y="3531960"/>
            <a:ext cx="842852" cy="322616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2152116" y="4212199"/>
            <a:ext cx="842852" cy="322616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2141819" y="3841748"/>
            <a:ext cx="932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Album</a:t>
            </a:r>
            <a:endParaRPr/>
          </a:p>
        </p:txBody>
      </p:sp>
      <p:cxnSp>
        <p:nvCxnSpPr>
          <p:cNvPr id="296" name="Google Shape;296;p19"/>
          <p:cNvCxnSpPr>
            <a:stCxn id="293" idx="3"/>
          </p:cNvCxnSpPr>
          <p:nvPr/>
        </p:nvCxnSpPr>
        <p:spPr>
          <a:xfrm flipH="1" rot="10800000">
            <a:off x="2994968" y="2408068"/>
            <a:ext cx="2584800" cy="128520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dashDot"/>
            <a:miter lim="800000"/>
            <a:headEnd len="sm" w="sm" type="none"/>
            <a:tailEnd len="med" w="med" type="stealth"/>
          </a:ln>
        </p:spPr>
      </p:cxnSp>
      <p:cxnSp>
        <p:nvCxnSpPr>
          <p:cNvPr id="297" name="Google Shape;297;p19"/>
          <p:cNvCxnSpPr/>
          <p:nvPr/>
        </p:nvCxnSpPr>
        <p:spPr>
          <a:xfrm flipH="1" rot="10800000">
            <a:off x="2980485" y="3124466"/>
            <a:ext cx="2584695" cy="128519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dashDot"/>
            <a:miter lim="800000"/>
            <a:headEnd len="sm" w="sm" type="none"/>
            <a:tailEnd len="med" w="med" type="stealth"/>
          </a:ln>
        </p:spPr>
      </p:cxnSp>
      <p:sp>
        <p:nvSpPr>
          <p:cNvPr id="298" name="Google Shape;298;p19"/>
          <p:cNvSpPr/>
          <p:nvPr/>
        </p:nvSpPr>
        <p:spPr>
          <a:xfrm>
            <a:off x="3052435" y="5565628"/>
            <a:ext cx="430069" cy="39126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2684391" y="6181342"/>
            <a:ext cx="430069" cy="39126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3507548" y="6130333"/>
            <a:ext cx="430069" cy="44227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19"/>
          <p:cNvCxnSpPr>
            <a:stCxn id="298" idx="5"/>
            <a:endCxn id="300" idx="1"/>
          </p:cNvCxnSpPr>
          <p:nvPr/>
        </p:nvCxnSpPr>
        <p:spPr>
          <a:xfrm>
            <a:off x="3419522" y="5899593"/>
            <a:ext cx="150900" cy="2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2" name="Google Shape;302;p19"/>
          <p:cNvCxnSpPr>
            <a:stCxn id="298" idx="3"/>
            <a:endCxn id="299" idx="0"/>
          </p:cNvCxnSpPr>
          <p:nvPr/>
        </p:nvCxnSpPr>
        <p:spPr>
          <a:xfrm flipH="1">
            <a:off x="2899417" y="5899593"/>
            <a:ext cx="216000" cy="28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3" name="Google Shape;303;p19"/>
          <p:cNvCxnSpPr/>
          <p:nvPr/>
        </p:nvCxnSpPr>
        <p:spPr>
          <a:xfrm flipH="1">
            <a:off x="8867370" y="4066715"/>
            <a:ext cx="748100" cy="595769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19"/>
          <p:cNvSpPr/>
          <p:nvPr/>
        </p:nvSpPr>
        <p:spPr>
          <a:xfrm>
            <a:off x="3799376" y="4805689"/>
            <a:ext cx="1242854" cy="113480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4363442" y="4933634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4375065" y="5154146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4365955" y="5374659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4377578" y="5605141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3931715" y="4916900"/>
            <a:ext cx="42511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/>
          </a:p>
        </p:txBody>
      </p:sp>
      <p:sp>
        <p:nvSpPr>
          <p:cNvPr id="309" name="Google Shape;309;p19"/>
          <p:cNvSpPr txBox="1"/>
          <p:nvPr/>
        </p:nvSpPr>
        <p:spPr>
          <a:xfrm>
            <a:off x="3793010" y="5102746"/>
            <a:ext cx="49404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artist</a:t>
            </a:r>
            <a:endParaRPr/>
          </a:p>
        </p:txBody>
      </p:sp>
      <p:sp>
        <p:nvSpPr>
          <p:cNvPr id="310" name="Google Shape;310;p19"/>
          <p:cNvSpPr txBox="1"/>
          <p:nvPr/>
        </p:nvSpPr>
        <p:spPr>
          <a:xfrm>
            <a:off x="3793010" y="5320426"/>
            <a:ext cx="51809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3879960" y="5536971"/>
            <a:ext cx="5581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/>
          </a:p>
        </p:txBody>
      </p:sp>
      <p:cxnSp>
        <p:nvCxnSpPr>
          <p:cNvPr id="312" name="Google Shape;312;p19"/>
          <p:cNvCxnSpPr/>
          <p:nvPr/>
        </p:nvCxnSpPr>
        <p:spPr>
          <a:xfrm flipH="1">
            <a:off x="3293199" y="4956036"/>
            <a:ext cx="748100" cy="595769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9"/>
          <p:cNvSpPr txBox="1"/>
          <p:nvPr/>
        </p:nvSpPr>
        <p:spPr>
          <a:xfrm>
            <a:off x="1829061" y="5292464"/>
            <a:ext cx="1267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BST by Title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5D3ED"/>
            </a:gs>
            <a:gs pos="7000">
              <a:srgbClr val="C5D3ED"/>
            </a:gs>
            <a:gs pos="10000">
              <a:srgbClr val="F5F7FC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/>
          <p:nvPr/>
        </p:nvSpPr>
        <p:spPr>
          <a:xfrm>
            <a:off x="4770389" y="1790906"/>
            <a:ext cx="2798865" cy="66793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4915517" y="2089979"/>
            <a:ext cx="507941" cy="23925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5549105" y="2091170"/>
            <a:ext cx="507941" cy="23925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6235775" y="2082392"/>
            <a:ext cx="507941" cy="23925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6869362" y="2073613"/>
            <a:ext cx="507941" cy="23925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4866135" y="1767803"/>
            <a:ext cx="623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/>
          </a:p>
        </p:txBody>
      </p:sp>
      <p:sp>
        <p:nvSpPr>
          <p:cNvPr id="325" name="Google Shape;325;p20"/>
          <p:cNvSpPr txBox="1"/>
          <p:nvPr/>
        </p:nvSpPr>
        <p:spPr>
          <a:xfrm>
            <a:off x="5448485" y="1781913"/>
            <a:ext cx="57369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arrSize</a:t>
            </a:r>
            <a:endParaRPr sz="11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5990323" y="1762685"/>
            <a:ext cx="9284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hashTable</a:t>
            </a:r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6915475" y="1762993"/>
            <a:ext cx="4093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bst</a:t>
            </a:r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1626568" y="319647"/>
            <a:ext cx="3034254" cy="707886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Data Diagram</a:t>
            </a:r>
            <a:endParaRPr/>
          </a:p>
        </p:txBody>
      </p:sp>
      <p:grpSp>
        <p:nvGrpSpPr>
          <p:cNvPr id="329" name="Google Shape;329;p20"/>
          <p:cNvGrpSpPr/>
          <p:nvPr/>
        </p:nvGrpSpPr>
        <p:grpSpPr>
          <a:xfrm>
            <a:off x="4770389" y="1757567"/>
            <a:ext cx="2798865" cy="701269"/>
            <a:chOff x="6279149" y="1003187"/>
            <a:chExt cx="2798865" cy="701269"/>
          </a:xfrm>
        </p:grpSpPr>
        <p:sp>
          <p:nvSpPr>
            <p:cNvPr id="330" name="Google Shape;330;p20"/>
            <p:cNvSpPr/>
            <p:nvPr/>
          </p:nvSpPr>
          <p:spPr>
            <a:xfrm>
              <a:off x="6279149" y="1036526"/>
              <a:ext cx="2798865" cy="66793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6424277" y="1335599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7057865" y="1336790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7744535" y="1328012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8378122" y="1319233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0"/>
            <p:cNvSpPr txBox="1"/>
            <p:nvPr/>
          </p:nvSpPr>
          <p:spPr>
            <a:xfrm>
              <a:off x="6319270" y="1013865"/>
              <a:ext cx="7859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capacity</a:t>
              </a:r>
              <a:endParaRPr/>
            </a:p>
          </p:txBody>
        </p:sp>
        <p:sp>
          <p:nvSpPr>
            <p:cNvPr id="336" name="Google Shape;336;p20"/>
            <p:cNvSpPr txBox="1"/>
            <p:nvPr/>
          </p:nvSpPr>
          <p:spPr>
            <a:xfrm>
              <a:off x="6985467" y="1013423"/>
              <a:ext cx="45313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size</a:t>
              </a:r>
              <a:endParaRPr/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7730308" y="1003187"/>
              <a:ext cx="5485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Hash</a:t>
              </a:r>
              <a:endParaRPr/>
            </a:p>
          </p:txBody>
        </p:sp>
        <p:sp>
          <p:nvSpPr>
            <p:cNvPr id="338" name="Google Shape;338;p20"/>
            <p:cNvSpPr txBox="1"/>
            <p:nvPr/>
          </p:nvSpPr>
          <p:spPr>
            <a:xfrm>
              <a:off x="8424235" y="1008613"/>
              <a:ext cx="4093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bst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5D3ED"/>
            </a:gs>
            <a:gs pos="7000">
              <a:srgbClr val="C5D3ED"/>
            </a:gs>
            <a:gs pos="10000">
              <a:srgbClr val="F5F7FC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/>
          <p:nvPr/>
        </p:nvSpPr>
        <p:spPr>
          <a:xfrm>
            <a:off x="4896119" y="1596596"/>
            <a:ext cx="2798865" cy="66793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5602437" y="156206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3983897" y="2633384"/>
            <a:ext cx="1803713" cy="210348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3983898" y="2643350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3983897" y="3091957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3983897" y="3561688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3983898" y="4348072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 rot="5400000">
            <a:off x="4673594" y="3979540"/>
            <a:ext cx="51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4091313" y="2663277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5375468" y="2663277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4082204" y="3123052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5366359" y="3123052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4073095" y="359279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5357249" y="359279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4053619" y="438155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5337774" y="438155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3886624" y="2205388"/>
            <a:ext cx="1146083" cy="36933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HashTable</a:t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7522028" y="2734149"/>
            <a:ext cx="969504" cy="586248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7866931" y="291565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7562719" y="2922477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8187201" y="291565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6783064" y="3483629"/>
            <a:ext cx="985091" cy="618331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7142076" y="367924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6837865" y="3686067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7462347" y="367924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3128837" y="251796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8478697" y="2234169"/>
            <a:ext cx="530915" cy="36933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BST</a:t>
            </a:r>
            <a:endParaRPr/>
          </a:p>
        </p:txBody>
      </p:sp>
      <p:cxnSp>
        <p:nvCxnSpPr>
          <p:cNvPr id="371" name="Google Shape;371;p21"/>
          <p:cNvCxnSpPr>
            <a:endCxn id="347" idx="0"/>
          </p:cNvCxnSpPr>
          <p:nvPr/>
        </p:nvCxnSpPr>
        <p:spPr>
          <a:xfrm flipH="1">
            <a:off x="4885755" y="2127350"/>
            <a:ext cx="1729800" cy="516000"/>
          </a:xfrm>
          <a:prstGeom prst="straightConnector1">
            <a:avLst/>
          </a:prstGeom>
          <a:noFill/>
          <a:ln cap="flat" cmpd="sng" w="12700">
            <a:solidFill>
              <a:srgbClr val="FFFF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72" name="Google Shape;372;p21"/>
          <p:cNvSpPr/>
          <p:nvPr/>
        </p:nvSpPr>
        <p:spPr>
          <a:xfrm>
            <a:off x="8228959" y="3483629"/>
            <a:ext cx="985091" cy="618331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21"/>
          <p:cNvCxnSpPr>
            <a:endCxn id="361" idx="0"/>
          </p:cNvCxnSpPr>
          <p:nvPr/>
        </p:nvCxnSpPr>
        <p:spPr>
          <a:xfrm>
            <a:off x="7248980" y="2118549"/>
            <a:ext cx="757800" cy="6156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74" name="Google Shape;374;p21"/>
          <p:cNvSpPr/>
          <p:nvPr/>
        </p:nvSpPr>
        <p:spPr>
          <a:xfrm>
            <a:off x="8576198" y="3680431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8271987" y="3687256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8896469" y="3680431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7" name="Google Shape;377;p21"/>
          <p:cNvCxnSpPr/>
          <p:nvPr/>
        </p:nvCxnSpPr>
        <p:spPr>
          <a:xfrm flipH="1">
            <a:off x="7275610" y="3129878"/>
            <a:ext cx="419373" cy="353751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21"/>
          <p:cNvCxnSpPr/>
          <p:nvPr/>
        </p:nvCxnSpPr>
        <p:spPr>
          <a:xfrm>
            <a:off x="8341144" y="3143522"/>
            <a:ext cx="380360" cy="340107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21"/>
          <p:cNvSpPr txBox="1"/>
          <p:nvPr/>
        </p:nvSpPr>
        <p:spPr>
          <a:xfrm>
            <a:off x="4378172" y="2647342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380" name="Google Shape;380;p21"/>
          <p:cNvSpPr txBox="1"/>
          <p:nvPr/>
        </p:nvSpPr>
        <p:spPr>
          <a:xfrm>
            <a:off x="4358730" y="3097287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381" name="Google Shape;381;p21"/>
          <p:cNvSpPr txBox="1"/>
          <p:nvPr/>
        </p:nvSpPr>
        <p:spPr>
          <a:xfrm>
            <a:off x="4357111" y="3570864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382" name="Google Shape;382;p21"/>
          <p:cNvSpPr txBox="1"/>
          <p:nvPr/>
        </p:nvSpPr>
        <p:spPr>
          <a:xfrm>
            <a:off x="4344970" y="4363612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383" name="Google Shape;383;p21"/>
          <p:cNvSpPr txBox="1"/>
          <p:nvPr/>
        </p:nvSpPr>
        <p:spPr>
          <a:xfrm>
            <a:off x="1647356" y="-48002"/>
            <a:ext cx="3034254" cy="707886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Diagram</a:t>
            </a:r>
            <a:endParaRPr/>
          </a:p>
        </p:txBody>
      </p:sp>
      <p:grpSp>
        <p:nvGrpSpPr>
          <p:cNvPr id="384" name="Google Shape;384;p21"/>
          <p:cNvGrpSpPr/>
          <p:nvPr/>
        </p:nvGrpSpPr>
        <p:grpSpPr>
          <a:xfrm>
            <a:off x="4896119" y="1551827"/>
            <a:ext cx="2798865" cy="701269"/>
            <a:chOff x="6279149" y="1003187"/>
            <a:chExt cx="2798865" cy="701269"/>
          </a:xfrm>
        </p:grpSpPr>
        <p:sp>
          <p:nvSpPr>
            <p:cNvPr id="385" name="Google Shape;385;p21"/>
            <p:cNvSpPr/>
            <p:nvPr/>
          </p:nvSpPr>
          <p:spPr>
            <a:xfrm>
              <a:off x="6279149" y="1036526"/>
              <a:ext cx="2798865" cy="66793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6424277" y="1335599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7057865" y="1336790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7744535" y="1328012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8378122" y="1319233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1"/>
            <p:cNvSpPr txBox="1"/>
            <p:nvPr/>
          </p:nvSpPr>
          <p:spPr>
            <a:xfrm>
              <a:off x="6319270" y="1013865"/>
              <a:ext cx="7859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capacity</a:t>
              </a:r>
              <a:endParaRPr/>
            </a:p>
          </p:txBody>
        </p:sp>
        <p:sp>
          <p:nvSpPr>
            <p:cNvPr id="391" name="Google Shape;391;p21"/>
            <p:cNvSpPr txBox="1"/>
            <p:nvPr/>
          </p:nvSpPr>
          <p:spPr>
            <a:xfrm>
              <a:off x="6985467" y="1013423"/>
              <a:ext cx="45313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size</a:t>
              </a:r>
              <a:endParaRPr/>
            </a:p>
          </p:txBody>
        </p:sp>
        <p:sp>
          <p:nvSpPr>
            <p:cNvPr id="392" name="Google Shape;392;p21"/>
            <p:cNvSpPr txBox="1"/>
            <p:nvPr/>
          </p:nvSpPr>
          <p:spPr>
            <a:xfrm>
              <a:off x="7730308" y="1003187"/>
              <a:ext cx="5485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Hash</a:t>
              </a:r>
              <a:endParaRPr/>
            </a:p>
          </p:txBody>
        </p:sp>
        <p:sp>
          <p:nvSpPr>
            <p:cNvPr id="393" name="Google Shape;393;p21"/>
            <p:cNvSpPr txBox="1"/>
            <p:nvPr/>
          </p:nvSpPr>
          <p:spPr>
            <a:xfrm>
              <a:off x="8424235" y="1008613"/>
              <a:ext cx="4119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Bst</a:t>
              </a:r>
              <a:endParaRPr/>
            </a:p>
          </p:txBody>
        </p:sp>
      </p:grpSp>
      <p:sp>
        <p:nvSpPr>
          <p:cNvPr id="394" name="Google Shape;394;p21"/>
          <p:cNvSpPr txBox="1"/>
          <p:nvPr/>
        </p:nvSpPr>
        <p:spPr>
          <a:xfrm>
            <a:off x="3338139" y="4377176"/>
            <a:ext cx="5373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[n]</a:t>
            </a:r>
            <a:endParaRPr/>
          </a:p>
        </p:txBody>
      </p:sp>
      <p:sp>
        <p:nvSpPr>
          <p:cNvPr id="395" name="Google Shape;395;p21"/>
          <p:cNvSpPr txBox="1"/>
          <p:nvPr/>
        </p:nvSpPr>
        <p:spPr>
          <a:xfrm>
            <a:off x="3398511" y="3096808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  <p:sp>
        <p:nvSpPr>
          <p:cNvPr id="396" name="Google Shape;396;p21"/>
          <p:cNvSpPr txBox="1"/>
          <p:nvPr/>
        </p:nvSpPr>
        <p:spPr>
          <a:xfrm>
            <a:off x="3366739" y="2675109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[0]</a:t>
            </a:r>
            <a:endParaRPr/>
          </a:p>
        </p:txBody>
      </p:sp>
      <p:sp>
        <p:nvSpPr>
          <p:cNvPr id="397" name="Google Shape;397;p21"/>
          <p:cNvSpPr txBox="1"/>
          <p:nvPr/>
        </p:nvSpPr>
        <p:spPr>
          <a:xfrm>
            <a:off x="3398525" y="3542477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5D3ED"/>
            </a:gs>
            <a:gs pos="7000">
              <a:srgbClr val="C5D3ED"/>
            </a:gs>
            <a:gs pos="10000">
              <a:srgbClr val="F5F7FC"/>
            </a:gs>
            <a:gs pos="93000">
              <a:srgbClr val="006666"/>
            </a:gs>
            <a:gs pos="100000">
              <a:srgbClr val="006666"/>
            </a:gs>
          </a:gsLst>
          <a:lin ang="5400000" scaled="0"/>
        </a:gra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/>
          <p:nvPr/>
        </p:nvSpPr>
        <p:spPr>
          <a:xfrm>
            <a:off x="1769740" y="798595"/>
            <a:ext cx="1679641" cy="37857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1619985" y="4909141"/>
            <a:ext cx="299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grpSp>
        <p:nvGrpSpPr>
          <p:cNvPr id="405" name="Google Shape;405;p22"/>
          <p:cNvGrpSpPr/>
          <p:nvPr/>
        </p:nvGrpSpPr>
        <p:grpSpPr>
          <a:xfrm>
            <a:off x="6279149" y="1002685"/>
            <a:ext cx="2798865" cy="701771"/>
            <a:chOff x="6279149" y="1002685"/>
            <a:chExt cx="2798865" cy="701771"/>
          </a:xfrm>
        </p:grpSpPr>
        <p:sp>
          <p:nvSpPr>
            <p:cNvPr id="406" name="Google Shape;406;p22"/>
            <p:cNvSpPr/>
            <p:nvPr/>
          </p:nvSpPr>
          <p:spPr>
            <a:xfrm>
              <a:off x="6279149" y="1036526"/>
              <a:ext cx="2798865" cy="66793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6424277" y="1335599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057865" y="1336790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744535" y="1328012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78122" y="1319233"/>
              <a:ext cx="507941" cy="23925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6319270" y="1013865"/>
              <a:ext cx="8082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Capacity</a:t>
              </a:r>
              <a:endParaRPr/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7076644" y="1002685"/>
              <a:ext cx="4643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Size</a:t>
              </a:r>
              <a:endParaRPr/>
            </a:p>
          </p:txBody>
        </p:sp>
        <p:sp>
          <p:nvSpPr>
            <p:cNvPr id="413" name="Google Shape;413;p22"/>
            <p:cNvSpPr txBox="1"/>
            <p:nvPr/>
          </p:nvSpPr>
          <p:spPr>
            <a:xfrm>
              <a:off x="7730308" y="1003187"/>
              <a:ext cx="5485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Hash</a:t>
              </a:r>
              <a:endParaRPr/>
            </a:p>
          </p:txBody>
        </p:sp>
        <p:sp>
          <p:nvSpPr>
            <p:cNvPr id="414" name="Google Shape;414;p22"/>
            <p:cNvSpPr txBox="1"/>
            <p:nvPr/>
          </p:nvSpPr>
          <p:spPr>
            <a:xfrm>
              <a:off x="8424235" y="1008613"/>
              <a:ext cx="4511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BST</a:t>
              </a:r>
              <a:endParaRPr/>
            </a:p>
          </p:txBody>
        </p:sp>
      </p:grpSp>
      <p:sp>
        <p:nvSpPr>
          <p:cNvPr id="415" name="Google Shape;415;p22"/>
          <p:cNvSpPr txBox="1"/>
          <p:nvPr/>
        </p:nvSpPr>
        <p:spPr>
          <a:xfrm>
            <a:off x="6309916" y="393087"/>
            <a:ext cx="2679964" cy="584775"/>
          </a:xfrm>
          <a:prstGeom prst="rect">
            <a:avLst/>
          </a:prstGeom>
          <a:noFill/>
          <a:ln cap="flat" cmpd="sng" w="9525">
            <a:solidFill>
              <a:srgbClr val="00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HeadPrograme</a:t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5366927" y="2073314"/>
            <a:ext cx="1803713" cy="210348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5366928" y="2083280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5366927" y="2531887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2"/>
          <p:cNvSpPr/>
          <p:nvPr/>
        </p:nvSpPr>
        <p:spPr>
          <a:xfrm>
            <a:off x="5366927" y="3001618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5366928" y="3788002"/>
            <a:ext cx="1803713" cy="38879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2"/>
          <p:cNvSpPr txBox="1"/>
          <p:nvPr/>
        </p:nvSpPr>
        <p:spPr>
          <a:xfrm rot="5400000">
            <a:off x="6056624" y="3419470"/>
            <a:ext cx="51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5474343" y="2103207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2"/>
          <p:cNvSpPr/>
          <p:nvPr/>
        </p:nvSpPr>
        <p:spPr>
          <a:xfrm>
            <a:off x="6758498" y="2103207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2"/>
          <p:cNvSpPr/>
          <p:nvPr/>
        </p:nvSpPr>
        <p:spPr>
          <a:xfrm>
            <a:off x="5465234" y="2562982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2"/>
          <p:cNvSpPr/>
          <p:nvPr/>
        </p:nvSpPr>
        <p:spPr>
          <a:xfrm>
            <a:off x="6749389" y="2562982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2"/>
          <p:cNvSpPr/>
          <p:nvPr/>
        </p:nvSpPr>
        <p:spPr>
          <a:xfrm>
            <a:off x="5456125" y="303272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6740279" y="303272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5436649" y="382148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6720804" y="3821485"/>
            <a:ext cx="348694" cy="3289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5761202" y="2087272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431" name="Google Shape;431;p22"/>
          <p:cNvSpPr txBox="1"/>
          <p:nvPr/>
        </p:nvSpPr>
        <p:spPr>
          <a:xfrm>
            <a:off x="5741760" y="2537217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432" name="Google Shape;432;p22"/>
          <p:cNvSpPr txBox="1"/>
          <p:nvPr/>
        </p:nvSpPr>
        <p:spPr>
          <a:xfrm>
            <a:off x="5740141" y="3010794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433" name="Google Shape;433;p22"/>
          <p:cNvSpPr txBox="1"/>
          <p:nvPr/>
        </p:nvSpPr>
        <p:spPr>
          <a:xfrm>
            <a:off x="5728000" y="3803542"/>
            <a:ext cx="690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probes</a:t>
            </a:r>
            <a:endParaRPr/>
          </a:p>
        </p:txBody>
      </p:sp>
      <p:sp>
        <p:nvSpPr>
          <p:cNvPr id="434" name="Google Shape;434;p22"/>
          <p:cNvSpPr txBox="1"/>
          <p:nvPr/>
        </p:nvSpPr>
        <p:spPr>
          <a:xfrm>
            <a:off x="5269654" y="1645318"/>
            <a:ext cx="1146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HashTable</a:t>
            </a:r>
            <a:endParaRPr/>
          </a:p>
        </p:txBody>
      </p:sp>
      <p:sp>
        <p:nvSpPr>
          <p:cNvPr id="435" name="Google Shape;435;p22"/>
          <p:cNvSpPr txBox="1"/>
          <p:nvPr/>
        </p:nvSpPr>
        <p:spPr>
          <a:xfrm>
            <a:off x="4749769" y="2126469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[0]</a:t>
            </a:r>
            <a:endParaRPr/>
          </a:p>
        </p:txBody>
      </p:sp>
      <p:sp>
        <p:nvSpPr>
          <p:cNvPr id="436" name="Google Shape;436;p22"/>
          <p:cNvSpPr txBox="1"/>
          <p:nvPr/>
        </p:nvSpPr>
        <p:spPr>
          <a:xfrm>
            <a:off x="4781541" y="2548168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  <p:sp>
        <p:nvSpPr>
          <p:cNvPr id="437" name="Google Shape;437;p22"/>
          <p:cNvSpPr txBox="1"/>
          <p:nvPr/>
        </p:nvSpPr>
        <p:spPr>
          <a:xfrm>
            <a:off x="4781555" y="2993837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</p:txBody>
      </p:sp>
      <p:sp>
        <p:nvSpPr>
          <p:cNvPr id="438" name="Google Shape;438;p22"/>
          <p:cNvSpPr txBox="1"/>
          <p:nvPr/>
        </p:nvSpPr>
        <p:spPr>
          <a:xfrm>
            <a:off x="4721169" y="3828536"/>
            <a:ext cx="5373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[n]</a:t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8905058" y="2174079"/>
            <a:ext cx="969504" cy="586248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9249961" y="235558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8945749" y="2362407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9570231" y="235558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8166094" y="2923559"/>
            <a:ext cx="985091" cy="618331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8525106" y="311917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8220895" y="3125997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8845377" y="3119172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2"/>
          <p:cNvSpPr txBox="1"/>
          <p:nvPr/>
        </p:nvSpPr>
        <p:spPr>
          <a:xfrm>
            <a:off x="4511867" y="196932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9861727" y="1674099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BST</a:t>
            </a:r>
            <a:endParaRPr/>
          </a:p>
        </p:txBody>
      </p:sp>
      <p:cxnSp>
        <p:nvCxnSpPr>
          <p:cNvPr id="449" name="Google Shape;449;p22"/>
          <p:cNvCxnSpPr>
            <a:stCxn id="409" idx="2"/>
            <a:endCxn id="417" idx="0"/>
          </p:cNvCxnSpPr>
          <p:nvPr/>
        </p:nvCxnSpPr>
        <p:spPr>
          <a:xfrm flipH="1">
            <a:off x="6268706" y="1567271"/>
            <a:ext cx="1729800" cy="516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50" name="Google Shape;450;p22"/>
          <p:cNvSpPr/>
          <p:nvPr/>
        </p:nvSpPr>
        <p:spPr>
          <a:xfrm>
            <a:off x="9611989" y="2923559"/>
            <a:ext cx="985091" cy="618331"/>
          </a:xfrm>
          <a:prstGeom prst="ellipse">
            <a:avLst/>
          </a:prstGeom>
          <a:solidFill>
            <a:srgbClr val="A5A5A5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451;p22"/>
          <p:cNvCxnSpPr>
            <a:stCxn id="410" idx="2"/>
            <a:endCxn id="439" idx="0"/>
          </p:cNvCxnSpPr>
          <p:nvPr/>
        </p:nvCxnSpPr>
        <p:spPr>
          <a:xfrm>
            <a:off x="8632092" y="1558492"/>
            <a:ext cx="757800" cy="6156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52" name="Google Shape;452;p22"/>
          <p:cNvSpPr/>
          <p:nvPr/>
        </p:nvSpPr>
        <p:spPr>
          <a:xfrm>
            <a:off x="9959228" y="3120361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2"/>
          <p:cNvSpPr/>
          <p:nvPr/>
        </p:nvSpPr>
        <p:spPr>
          <a:xfrm>
            <a:off x="9655017" y="3127186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2"/>
          <p:cNvSpPr/>
          <p:nvPr/>
        </p:nvSpPr>
        <p:spPr>
          <a:xfrm>
            <a:off x="10279499" y="3120361"/>
            <a:ext cx="264526" cy="20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2"/>
          <p:cNvSpPr/>
          <p:nvPr/>
        </p:nvSpPr>
        <p:spPr>
          <a:xfrm>
            <a:off x="6415737" y="4416054"/>
            <a:ext cx="4084308" cy="47851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2"/>
          <p:cNvSpPr/>
          <p:nvPr/>
        </p:nvSpPr>
        <p:spPr>
          <a:xfrm>
            <a:off x="6415018" y="4996192"/>
            <a:ext cx="5012527" cy="47851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2"/>
          <p:cNvSpPr/>
          <p:nvPr/>
        </p:nvSpPr>
        <p:spPr>
          <a:xfrm>
            <a:off x="6430106" y="5614731"/>
            <a:ext cx="4173546" cy="47851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2"/>
          <p:cNvSpPr txBox="1"/>
          <p:nvPr/>
        </p:nvSpPr>
        <p:spPr>
          <a:xfrm>
            <a:off x="5285493" y="4555262"/>
            <a:ext cx="9713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Song List A</a:t>
            </a:r>
            <a:endParaRPr/>
          </a:p>
        </p:txBody>
      </p:sp>
      <p:sp>
        <p:nvSpPr>
          <p:cNvPr id="459" name="Google Shape;459;p22"/>
          <p:cNvSpPr txBox="1"/>
          <p:nvPr/>
        </p:nvSpPr>
        <p:spPr>
          <a:xfrm>
            <a:off x="5300385" y="5108665"/>
            <a:ext cx="9649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Song List B</a:t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5261013" y="5699456"/>
            <a:ext cx="9633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Song List C</a:t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5560850" y="4498176"/>
            <a:ext cx="348694" cy="32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2"/>
          <p:cNvSpPr/>
          <p:nvPr/>
        </p:nvSpPr>
        <p:spPr>
          <a:xfrm>
            <a:off x="6575042" y="4498176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2"/>
          <p:cNvSpPr/>
          <p:nvPr/>
        </p:nvSpPr>
        <p:spPr>
          <a:xfrm>
            <a:off x="6576917" y="5096337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6567189" y="567692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7092008" y="4498176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7093883" y="5096337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7084155" y="567692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7649811" y="450054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7651685" y="5098709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2"/>
          <p:cNvSpPr/>
          <p:nvPr/>
        </p:nvSpPr>
        <p:spPr>
          <a:xfrm>
            <a:off x="7641958" y="5679300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2"/>
          <p:cNvSpPr/>
          <p:nvPr/>
        </p:nvSpPr>
        <p:spPr>
          <a:xfrm>
            <a:off x="8174538" y="4520487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2"/>
          <p:cNvSpPr/>
          <p:nvPr/>
        </p:nvSpPr>
        <p:spPr>
          <a:xfrm>
            <a:off x="8176412" y="511864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2"/>
          <p:cNvSpPr/>
          <p:nvPr/>
        </p:nvSpPr>
        <p:spPr>
          <a:xfrm>
            <a:off x="8166685" y="569923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2"/>
          <p:cNvSpPr/>
          <p:nvPr/>
        </p:nvSpPr>
        <p:spPr>
          <a:xfrm>
            <a:off x="8729319" y="4520487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2"/>
          <p:cNvSpPr/>
          <p:nvPr/>
        </p:nvSpPr>
        <p:spPr>
          <a:xfrm>
            <a:off x="8731194" y="511864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2"/>
          <p:cNvSpPr/>
          <p:nvPr/>
        </p:nvSpPr>
        <p:spPr>
          <a:xfrm>
            <a:off x="8721466" y="5699238"/>
            <a:ext cx="348694" cy="328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E6EC2">
                <a:alpha val="1686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2"/>
          <p:cNvSpPr txBox="1"/>
          <p:nvPr/>
        </p:nvSpPr>
        <p:spPr>
          <a:xfrm>
            <a:off x="6536091" y="4380917"/>
            <a:ext cx="5261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478" name="Google Shape;478;p22"/>
          <p:cNvSpPr txBox="1"/>
          <p:nvPr/>
        </p:nvSpPr>
        <p:spPr>
          <a:xfrm>
            <a:off x="6928679" y="4376910"/>
            <a:ext cx="5486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Ability</a:t>
            </a:r>
            <a:endParaRPr/>
          </a:p>
        </p:txBody>
      </p:sp>
      <p:sp>
        <p:nvSpPr>
          <p:cNvPr id="479" name="Google Shape;479;p22"/>
          <p:cNvSpPr txBox="1"/>
          <p:nvPr/>
        </p:nvSpPr>
        <p:spPr>
          <a:xfrm>
            <a:off x="7598141" y="4376910"/>
            <a:ext cx="4615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sp>
        <p:nvSpPr>
          <p:cNvPr id="480" name="Google Shape;480;p22"/>
          <p:cNvSpPr txBox="1"/>
          <p:nvPr/>
        </p:nvSpPr>
        <p:spPr>
          <a:xfrm>
            <a:off x="8154095" y="4378099"/>
            <a:ext cx="4382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/>
          </a:p>
        </p:txBody>
      </p:sp>
      <p:sp>
        <p:nvSpPr>
          <p:cNvPr id="481" name="Google Shape;481;p22"/>
          <p:cNvSpPr txBox="1"/>
          <p:nvPr/>
        </p:nvSpPr>
        <p:spPr>
          <a:xfrm>
            <a:off x="8714970" y="4379278"/>
            <a:ext cx="4570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stats</a:t>
            </a:r>
            <a:endParaRPr/>
          </a:p>
        </p:txBody>
      </p:sp>
      <p:sp>
        <p:nvSpPr>
          <p:cNvPr id="482" name="Google Shape;482;p22"/>
          <p:cNvSpPr txBox="1"/>
          <p:nvPr/>
        </p:nvSpPr>
        <p:spPr>
          <a:xfrm>
            <a:off x="6558080" y="5000200"/>
            <a:ext cx="5261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483" name="Google Shape;483;p22"/>
          <p:cNvSpPr txBox="1"/>
          <p:nvPr/>
        </p:nvSpPr>
        <p:spPr>
          <a:xfrm>
            <a:off x="6940302" y="4986223"/>
            <a:ext cx="5486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Ability</a:t>
            </a:r>
            <a:endParaRPr/>
          </a:p>
        </p:txBody>
      </p:sp>
      <p:sp>
        <p:nvSpPr>
          <p:cNvPr id="484" name="Google Shape;484;p22"/>
          <p:cNvSpPr txBox="1"/>
          <p:nvPr/>
        </p:nvSpPr>
        <p:spPr>
          <a:xfrm>
            <a:off x="7620130" y="4996192"/>
            <a:ext cx="4615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sp>
        <p:nvSpPr>
          <p:cNvPr id="485" name="Google Shape;485;p22"/>
          <p:cNvSpPr txBox="1"/>
          <p:nvPr/>
        </p:nvSpPr>
        <p:spPr>
          <a:xfrm>
            <a:off x="8176083" y="4997381"/>
            <a:ext cx="4382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/>
          </a:p>
        </p:txBody>
      </p:sp>
      <p:sp>
        <p:nvSpPr>
          <p:cNvPr id="486" name="Google Shape;486;p22"/>
          <p:cNvSpPr txBox="1"/>
          <p:nvPr/>
        </p:nvSpPr>
        <p:spPr>
          <a:xfrm>
            <a:off x="8736958" y="4998560"/>
            <a:ext cx="4570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stats</a:t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6538604" y="5599543"/>
            <a:ext cx="5261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488" name="Google Shape;488;p22"/>
          <p:cNvSpPr txBox="1"/>
          <p:nvPr/>
        </p:nvSpPr>
        <p:spPr>
          <a:xfrm>
            <a:off x="6951924" y="5565628"/>
            <a:ext cx="5486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Ability</a:t>
            </a:r>
            <a:endParaRPr/>
          </a:p>
        </p:txBody>
      </p:sp>
      <p:sp>
        <p:nvSpPr>
          <p:cNvPr id="489" name="Google Shape;489;p22"/>
          <p:cNvSpPr txBox="1"/>
          <p:nvPr/>
        </p:nvSpPr>
        <p:spPr>
          <a:xfrm>
            <a:off x="7600654" y="5595536"/>
            <a:ext cx="4615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sp>
        <p:nvSpPr>
          <p:cNvPr id="490" name="Google Shape;490;p22"/>
          <p:cNvSpPr txBox="1"/>
          <p:nvPr/>
        </p:nvSpPr>
        <p:spPr>
          <a:xfrm>
            <a:off x="8156608" y="5596725"/>
            <a:ext cx="4382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/>
          </a:p>
        </p:txBody>
      </p:sp>
      <p:sp>
        <p:nvSpPr>
          <p:cNvPr id="491" name="Google Shape;491;p22"/>
          <p:cNvSpPr txBox="1"/>
          <p:nvPr/>
        </p:nvSpPr>
        <p:spPr>
          <a:xfrm>
            <a:off x="8717482" y="5597904"/>
            <a:ext cx="4570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stats</a:t>
            </a:r>
            <a:endParaRPr/>
          </a:p>
        </p:txBody>
      </p:sp>
      <p:sp>
        <p:nvSpPr>
          <p:cNvPr id="492" name="Google Shape;492;p22"/>
          <p:cNvSpPr/>
          <p:nvPr/>
        </p:nvSpPr>
        <p:spPr>
          <a:xfrm>
            <a:off x="8826675" y="5774218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2"/>
          <p:cNvSpPr/>
          <p:nvPr/>
        </p:nvSpPr>
        <p:spPr>
          <a:xfrm>
            <a:off x="8827932" y="5835223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2"/>
          <p:cNvSpPr/>
          <p:nvPr/>
        </p:nvSpPr>
        <p:spPr>
          <a:xfrm>
            <a:off x="8827932" y="5944885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2"/>
          <p:cNvSpPr/>
          <p:nvPr/>
        </p:nvSpPr>
        <p:spPr>
          <a:xfrm>
            <a:off x="8829188" y="5886258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2"/>
          <p:cNvSpPr/>
          <p:nvPr/>
        </p:nvSpPr>
        <p:spPr>
          <a:xfrm>
            <a:off x="8838298" y="5187222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2"/>
          <p:cNvSpPr/>
          <p:nvPr/>
        </p:nvSpPr>
        <p:spPr>
          <a:xfrm>
            <a:off x="8839554" y="5248227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2"/>
          <p:cNvSpPr/>
          <p:nvPr/>
        </p:nvSpPr>
        <p:spPr>
          <a:xfrm>
            <a:off x="8839554" y="5357888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2"/>
          <p:cNvSpPr/>
          <p:nvPr/>
        </p:nvSpPr>
        <p:spPr>
          <a:xfrm>
            <a:off x="8840811" y="5299262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2"/>
          <p:cNvSpPr/>
          <p:nvPr/>
        </p:nvSpPr>
        <p:spPr>
          <a:xfrm>
            <a:off x="8822998" y="4586299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2"/>
          <p:cNvSpPr/>
          <p:nvPr/>
        </p:nvSpPr>
        <p:spPr>
          <a:xfrm>
            <a:off x="8824254" y="4647303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2"/>
          <p:cNvSpPr/>
          <p:nvPr/>
        </p:nvSpPr>
        <p:spPr>
          <a:xfrm>
            <a:off x="8824254" y="4756965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2"/>
          <p:cNvSpPr/>
          <p:nvPr/>
        </p:nvSpPr>
        <p:spPr>
          <a:xfrm>
            <a:off x="8825511" y="4698339"/>
            <a:ext cx="144348" cy="3624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2"/>
          <p:cNvSpPr/>
          <p:nvPr/>
        </p:nvSpPr>
        <p:spPr>
          <a:xfrm>
            <a:off x="9281058" y="3748125"/>
            <a:ext cx="1242854" cy="113480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22"/>
          <p:cNvCxnSpPr>
            <a:stCxn id="504" idx="1"/>
            <a:endCxn id="481" idx="1"/>
          </p:cNvCxnSpPr>
          <p:nvPr/>
        </p:nvCxnSpPr>
        <p:spPr>
          <a:xfrm flipH="1">
            <a:off x="8714870" y="3914314"/>
            <a:ext cx="748200" cy="5958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6" name="Google Shape;506;p22"/>
          <p:cNvCxnSpPr>
            <a:stCxn id="504" idx="4"/>
          </p:cNvCxnSpPr>
          <p:nvPr/>
        </p:nvCxnSpPr>
        <p:spPr>
          <a:xfrm rot="10800000">
            <a:off x="9091885" y="4849333"/>
            <a:ext cx="810600" cy="336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7" name="Google Shape;507;p22"/>
          <p:cNvSpPr/>
          <p:nvPr/>
        </p:nvSpPr>
        <p:spPr>
          <a:xfrm>
            <a:off x="9845124" y="3876070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2"/>
          <p:cNvSpPr/>
          <p:nvPr/>
        </p:nvSpPr>
        <p:spPr>
          <a:xfrm>
            <a:off x="9856747" y="4096582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9847637" y="4317095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2"/>
          <p:cNvSpPr/>
          <p:nvPr/>
        </p:nvSpPr>
        <p:spPr>
          <a:xfrm>
            <a:off x="9859260" y="4547577"/>
            <a:ext cx="444741" cy="17112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2"/>
          <p:cNvSpPr txBox="1"/>
          <p:nvPr/>
        </p:nvSpPr>
        <p:spPr>
          <a:xfrm>
            <a:off x="9358570" y="3837782"/>
            <a:ext cx="42511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/>
          </a:p>
        </p:txBody>
      </p:sp>
      <p:sp>
        <p:nvSpPr>
          <p:cNvPr id="512" name="Google Shape;512;p22"/>
          <p:cNvSpPr txBox="1"/>
          <p:nvPr/>
        </p:nvSpPr>
        <p:spPr>
          <a:xfrm>
            <a:off x="9274692" y="4045182"/>
            <a:ext cx="49404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artist</a:t>
            </a:r>
            <a:endParaRPr/>
          </a:p>
        </p:txBody>
      </p:sp>
      <p:sp>
        <p:nvSpPr>
          <p:cNvPr id="513" name="Google Shape;513;p22"/>
          <p:cNvSpPr txBox="1"/>
          <p:nvPr/>
        </p:nvSpPr>
        <p:spPr>
          <a:xfrm>
            <a:off x="9274692" y="4262862"/>
            <a:ext cx="51809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  <p:sp>
        <p:nvSpPr>
          <p:cNvPr id="514" name="Google Shape;514;p22"/>
          <p:cNvSpPr txBox="1"/>
          <p:nvPr/>
        </p:nvSpPr>
        <p:spPr>
          <a:xfrm>
            <a:off x="9361642" y="4479407"/>
            <a:ext cx="5581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/>
          </a:p>
        </p:txBody>
      </p:sp>
      <p:cxnSp>
        <p:nvCxnSpPr>
          <p:cNvPr id="515" name="Google Shape;515;p22"/>
          <p:cNvCxnSpPr/>
          <p:nvPr/>
        </p:nvCxnSpPr>
        <p:spPr>
          <a:xfrm flipH="1" rot="10800000">
            <a:off x="7253583" y="4416055"/>
            <a:ext cx="253057" cy="20648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16" name="Google Shape;516;p22"/>
          <p:cNvCxnSpPr>
            <a:endCxn id="517" idx="2"/>
          </p:cNvCxnSpPr>
          <p:nvPr/>
        </p:nvCxnSpPr>
        <p:spPr>
          <a:xfrm flipH="1" rot="10800000">
            <a:off x="7223018" y="5119380"/>
            <a:ext cx="297000" cy="222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18" name="Google Shape;518;p22"/>
          <p:cNvCxnSpPr>
            <a:endCxn id="519" idx="2"/>
          </p:cNvCxnSpPr>
          <p:nvPr/>
        </p:nvCxnSpPr>
        <p:spPr>
          <a:xfrm flipH="1" rot="10800000">
            <a:off x="7207718" y="5769381"/>
            <a:ext cx="312300" cy="194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20" name="Google Shape;520;p22"/>
          <p:cNvSpPr/>
          <p:nvPr/>
        </p:nvSpPr>
        <p:spPr>
          <a:xfrm>
            <a:off x="7365408" y="4015641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7356294" y="4744133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7356294" y="5394134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1" name="Google Shape;521;p22"/>
          <p:cNvCxnSpPr/>
          <p:nvPr/>
        </p:nvCxnSpPr>
        <p:spPr>
          <a:xfrm>
            <a:off x="7365408" y="4173356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2" name="Google Shape;522;p22"/>
          <p:cNvCxnSpPr/>
          <p:nvPr/>
        </p:nvCxnSpPr>
        <p:spPr>
          <a:xfrm>
            <a:off x="7356298" y="4084822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3" name="Google Shape;523;p22"/>
          <p:cNvCxnSpPr/>
          <p:nvPr/>
        </p:nvCxnSpPr>
        <p:spPr>
          <a:xfrm>
            <a:off x="7367921" y="4255489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4" name="Google Shape;524;p22"/>
          <p:cNvCxnSpPr/>
          <p:nvPr/>
        </p:nvCxnSpPr>
        <p:spPr>
          <a:xfrm>
            <a:off x="7369177" y="4336432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5" name="Google Shape;525;p22"/>
          <p:cNvSpPr/>
          <p:nvPr/>
        </p:nvSpPr>
        <p:spPr>
          <a:xfrm>
            <a:off x="7343230" y="4744133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Google Shape;526;p22"/>
          <p:cNvCxnSpPr/>
          <p:nvPr/>
        </p:nvCxnSpPr>
        <p:spPr>
          <a:xfrm>
            <a:off x="7343230" y="4901848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7" name="Google Shape;527;p22"/>
          <p:cNvCxnSpPr/>
          <p:nvPr/>
        </p:nvCxnSpPr>
        <p:spPr>
          <a:xfrm>
            <a:off x="7334120" y="4813314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8" name="Google Shape;528;p22"/>
          <p:cNvCxnSpPr/>
          <p:nvPr/>
        </p:nvCxnSpPr>
        <p:spPr>
          <a:xfrm>
            <a:off x="7345743" y="4983981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9" name="Google Shape;529;p22"/>
          <p:cNvCxnSpPr/>
          <p:nvPr/>
        </p:nvCxnSpPr>
        <p:spPr>
          <a:xfrm>
            <a:off x="7346999" y="5064924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0" name="Google Shape;530;p22"/>
          <p:cNvSpPr/>
          <p:nvPr/>
        </p:nvSpPr>
        <p:spPr>
          <a:xfrm>
            <a:off x="7341973" y="5384852"/>
            <a:ext cx="327449" cy="3752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1" name="Google Shape;531;p22"/>
          <p:cNvCxnSpPr/>
          <p:nvPr/>
        </p:nvCxnSpPr>
        <p:spPr>
          <a:xfrm>
            <a:off x="7341973" y="5542568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2" name="Google Shape;532;p22"/>
          <p:cNvCxnSpPr/>
          <p:nvPr/>
        </p:nvCxnSpPr>
        <p:spPr>
          <a:xfrm>
            <a:off x="7332864" y="5454034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3" name="Google Shape;533;p22"/>
          <p:cNvCxnSpPr/>
          <p:nvPr/>
        </p:nvCxnSpPr>
        <p:spPr>
          <a:xfrm>
            <a:off x="7344486" y="5624700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4" name="Google Shape;534;p22"/>
          <p:cNvCxnSpPr/>
          <p:nvPr/>
        </p:nvCxnSpPr>
        <p:spPr>
          <a:xfrm>
            <a:off x="7345743" y="5705643"/>
            <a:ext cx="32744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5" name="Google Shape;535;p22"/>
          <p:cNvCxnSpPr>
            <a:stCxn id="441" idx="2"/>
            <a:endCxn id="443" idx="0"/>
          </p:cNvCxnSpPr>
          <p:nvPr/>
        </p:nvCxnSpPr>
        <p:spPr>
          <a:xfrm flipH="1">
            <a:off x="8658612" y="2569807"/>
            <a:ext cx="419400" cy="3537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6" name="Google Shape;536;p22"/>
          <p:cNvCxnSpPr>
            <a:endCxn id="450" idx="0"/>
          </p:cNvCxnSpPr>
          <p:nvPr/>
        </p:nvCxnSpPr>
        <p:spPr>
          <a:xfrm>
            <a:off x="9724135" y="2583359"/>
            <a:ext cx="380400" cy="3402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7" name="Google Shape;537;p22"/>
          <p:cNvCxnSpPr>
            <a:endCxn id="455" idx="1"/>
          </p:cNvCxnSpPr>
          <p:nvPr/>
        </p:nvCxnSpPr>
        <p:spPr>
          <a:xfrm flipH="1">
            <a:off x="6415737" y="3248913"/>
            <a:ext cx="2216400" cy="14064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38" name="Google Shape;538;p22"/>
          <p:cNvCxnSpPr>
            <a:stCxn id="440" idx="2"/>
            <a:endCxn id="456" idx="1"/>
          </p:cNvCxnSpPr>
          <p:nvPr/>
        </p:nvCxnSpPr>
        <p:spPr>
          <a:xfrm flipH="1">
            <a:off x="6414924" y="2562982"/>
            <a:ext cx="2967300" cy="26724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39" name="Google Shape;539;p22"/>
          <p:cNvCxnSpPr>
            <a:endCxn id="457" idx="1"/>
          </p:cNvCxnSpPr>
          <p:nvPr/>
        </p:nvCxnSpPr>
        <p:spPr>
          <a:xfrm flipH="1">
            <a:off x="6430106" y="3191790"/>
            <a:ext cx="3785400" cy="26622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40" name="Google Shape;540;p22"/>
          <p:cNvSpPr txBox="1"/>
          <p:nvPr/>
        </p:nvSpPr>
        <p:spPr>
          <a:xfrm>
            <a:off x="1647356" y="-105152"/>
            <a:ext cx="3034254" cy="707886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