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8" r:id="rId3"/>
    <p:sldId id="268" r:id="rId4"/>
    <p:sldId id="260" r:id="rId5"/>
    <p:sldId id="261" r:id="rId6"/>
    <p:sldId id="269" r:id="rId7"/>
    <p:sldId id="264" r:id="rId8"/>
    <p:sldId id="265" r:id="rId9"/>
    <p:sldId id="257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6831-4565-4FC0-B180-DF3406472F37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9FA53-2851-4B6F-9837-8D932668E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9FA53-2851-4B6F-9837-8D932668E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09600"/>
            <a:ext cx="7772400" cy="2590799"/>
          </a:xfrm>
        </p:spPr>
        <p:txBody>
          <a:bodyPr/>
          <a:lstStyle/>
          <a:p>
            <a:r>
              <a:rPr lang="en-US" sz="5400" dirty="0" smtClean="0"/>
              <a:t>CLIMATE PREDICTION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SIVA KARTHIK GADE</a:t>
            </a:r>
          </a:p>
          <a:p>
            <a:r>
              <a:rPr lang="en-US" dirty="0" smtClean="0"/>
              <a:t>VISHAL DESAI</a:t>
            </a:r>
            <a:br>
              <a:rPr lang="en-US" dirty="0" smtClean="0"/>
            </a:br>
            <a:r>
              <a:rPr lang="en-US" dirty="0" smtClean="0"/>
              <a:t>PRASHANT KAGWAD</a:t>
            </a:r>
          </a:p>
          <a:p>
            <a:r>
              <a:rPr lang="en-US" dirty="0" smtClean="0"/>
              <a:t>MADHUMITA DANGE</a:t>
            </a:r>
          </a:p>
          <a:p>
            <a:r>
              <a:rPr lang="en-US" dirty="0" smtClean="0"/>
              <a:t>GAURAV DEY</a:t>
            </a:r>
          </a:p>
          <a:p>
            <a:r>
              <a:rPr lang="en-US" dirty="0" smtClean="0"/>
              <a:t>PRASANJIT KHUNTIYA</a:t>
            </a:r>
          </a:p>
          <a:p>
            <a:r>
              <a:rPr lang="en-US" dirty="0" smtClean="0"/>
              <a:t>KARAN LUNIYA</a:t>
            </a:r>
          </a:p>
        </p:txBody>
      </p:sp>
    </p:spTree>
    <p:extLst>
      <p:ext uri="{BB962C8B-B14F-4D97-AF65-F5344CB8AC3E}">
        <p14:creationId xmlns:p14="http://schemas.microsoft.com/office/powerpoint/2010/main" val="37845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/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Cutset</a:t>
            </a:r>
            <a:r>
              <a:rPr lang="en-US" dirty="0" smtClean="0"/>
              <a:t> Networks: A Simple, Tractable and Scalable Approach for Improving the Accuracy of Chow-Liu Trees - http://www.hlt.utdallas.edu/~vgogate/papers/ecml14-a.pdf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NCDC – National Climatic Data Center - http://www.ncdc.noaa.gov/climate-information </a:t>
            </a:r>
          </a:p>
        </p:txBody>
      </p:sp>
    </p:spTree>
    <p:extLst>
      <p:ext uri="{BB962C8B-B14F-4D97-AF65-F5344CB8AC3E}">
        <p14:creationId xmlns:p14="http://schemas.microsoft.com/office/powerpoint/2010/main" val="23373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944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APACHE TOMCAT</a:t>
            </a:r>
          </a:p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HADOOP MAP-REDUCE</a:t>
            </a:r>
          </a:p>
          <a:p>
            <a:r>
              <a:rPr lang="en-US" dirty="0" smtClean="0"/>
              <a:t>AJAX,JQUERY,HTML5,CSS</a:t>
            </a:r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CHOW LIU ALGORITHM (Structural Learning)</a:t>
            </a:r>
          </a:p>
          <a:p>
            <a:r>
              <a:rPr lang="en-US" dirty="0" smtClean="0"/>
              <a:t>ADAPTIVE IMPORTANCE SAMPLING (INFERENCE ALGORITHM)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Understanding the Data Set and Pre-processing</a:t>
            </a:r>
          </a:p>
          <a:p>
            <a:r>
              <a:rPr lang="en-US" sz="4400" dirty="0"/>
              <a:t>Model </a:t>
            </a:r>
            <a:r>
              <a:rPr lang="en-US" sz="4400" dirty="0" smtClean="0"/>
              <a:t>generation using </a:t>
            </a:r>
            <a:r>
              <a:rPr lang="en-US" sz="4400" dirty="0"/>
              <a:t>Structure </a:t>
            </a:r>
            <a:r>
              <a:rPr lang="en-US" sz="4400" dirty="0" smtClean="0"/>
              <a:t>Learning</a:t>
            </a:r>
          </a:p>
          <a:p>
            <a:r>
              <a:rPr lang="en-US" sz="4400" dirty="0" smtClean="0"/>
              <a:t>Inference using Adaptive Importance Sampling</a:t>
            </a:r>
          </a:p>
          <a:p>
            <a:r>
              <a:rPr lang="en-US" sz="4400" dirty="0" smtClean="0"/>
              <a:t>Hadoop Implementation</a:t>
            </a:r>
          </a:p>
          <a:p>
            <a:r>
              <a:rPr lang="en-US" sz="4400" dirty="0" smtClean="0"/>
              <a:t>User interface and integration with Hadoop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315200" cy="1676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Understanding the Data Set and Pre-processing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the dataset from the National Climatic Data Center(NOAA) which kept the  data from 2007-2014.</a:t>
            </a:r>
          </a:p>
          <a:p>
            <a:r>
              <a:rPr lang="en-US" dirty="0" smtClean="0"/>
              <a:t>This dataset contains the 24 attributes of climatic data on  the </a:t>
            </a:r>
            <a:r>
              <a:rPr lang="en-US" dirty="0" err="1" smtClean="0"/>
              <a:t>hourly,daily,monthly</a:t>
            </a:r>
            <a:r>
              <a:rPr lang="en-US" dirty="0" smtClean="0"/>
              <a:t> bases for each state of US.</a:t>
            </a:r>
          </a:p>
          <a:p>
            <a:r>
              <a:rPr lang="en-US" dirty="0" smtClean="0"/>
              <a:t>We used several Min/Max slot based  preprocessing techniques to filter our data with respect to our model requirements.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Model Generation using structure and parameter learning 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Chow Liu algorithm for structure learning, and MLE for parameter learning.</a:t>
            </a:r>
          </a:p>
          <a:p>
            <a:endParaRPr lang="en-US" dirty="0" smtClean="0"/>
          </a:p>
          <a:p>
            <a:r>
              <a:rPr lang="en-US" dirty="0" smtClean="0"/>
              <a:t>Have learnt a Bayesian network of the dataset.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 using adaptive 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computing probability of evidence based on the user inputs of the climate attributes.</a:t>
            </a:r>
          </a:p>
          <a:p>
            <a:r>
              <a:rPr lang="en-US" smtClean="0"/>
              <a:t>Performing </a:t>
            </a:r>
            <a:r>
              <a:rPr lang="en-US" dirty="0" smtClean="0"/>
              <a:t>inference using a parallel version of adaptive importance sampling using map reduce.</a:t>
            </a:r>
          </a:p>
          <a:p>
            <a:endParaRPr lang="en-US" dirty="0" smtClean="0"/>
          </a:p>
          <a:p>
            <a:r>
              <a:rPr lang="en-US" dirty="0" smtClean="0"/>
              <a:t>Have used likelihood weighting proposal distribution to estimate the POE.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Hadoop</a:t>
            </a:r>
            <a:r>
              <a:rPr lang="en-US" sz="4000" dirty="0" smtClean="0"/>
              <a:t> Implementation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designed several map reduce jobs using java to implement our algorithm and model generation.</a:t>
            </a:r>
          </a:p>
          <a:p>
            <a:r>
              <a:rPr lang="en-US" sz="2400" dirty="0" smtClean="0"/>
              <a:t>This implementation was done using eclipse and </a:t>
            </a:r>
            <a:r>
              <a:rPr lang="en-US" sz="2400" dirty="0" err="1" smtClean="0"/>
              <a:t>vmware</a:t>
            </a:r>
            <a:r>
              <a:rPr lang="en-US" sz="2400" dirty="0" smtClean="0"/>
              <a:t> workstation.</a:t>
            </a:r>
          </a:p>
          <a:p>
            <a:r>
              <a:rPr lang="en-US" sz="2400" dirty="0" err="1" smtClean="0"/>
              <a:t>Servlets</a:t>
            </a:r>
            <a:r>
              <a:rPr lang="en-US" sz="2400" dirty="0" smtClean="0"/>
              <a:t> were also implemented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map reduce logic.</a:t>
            </a:r>
          </a:p>
          <a:p>
            <a:r>
              <a:rPr lang="en-US" sz="2400" dirty="0" smtClean="0"/>
              <a:t>We also tried to implemented our structural prediction algorithm  using Apache Spark and found out various discrepancies with Java implementation of Spark.</a:t>
            </a:r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69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GUI, User is given a choice to set the ranges of the climate attributes. (Setting evidence)</a:t>
            </a:r>
          </a:p>
          <a:p>
            <a:endParaRPr lang="en-US" dirty="0"/>
          </a:p>
          <a:p>
            <a:r>
              <a:rPr lang="en-US" dirty="0" smtClean="0"/>
              <a:t>The evidence variables and values chosen is sent as input to the server code which invokes Hadoop map reduce jobs to perform inference on the model using the provided evidence.</a:t>
            </a:r>
          </a:p>
          <a:p>
            <a:endParaRPr lang="en-US" dirty="0"/>
          </a:p>
          <a:p>
            <a:r>
              <a:rPr lang="en-US" dirty="0" smtClean="0"/>
              <a:t>Result (POE) is returned to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implementation for Structural Learning Algorithm using Java.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implementation over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Efficiency of Chow-Liu Algorithm for 24 variables.</a:t>
            </a:r>
          </a:p>
          <a:p>
            <a:r>
              <a:rPr lang="en-US" dirty="0" smtClean="0"/>
              <a:t>Unstructured data for the pre-processing.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3FA1B1"/>
      </a:dk2>
      <a:lt2>
        <a:srgbClr val="ECF0F0"/>
      </a:lt2>
      <a:accent1>
        <a:srgbClr val="25C9D1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393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</vt:lpstr>
      <vt:lpstr>Wingdings 2</vt:lpstr>
      <vt:lpstr>Opulent</vt:lpstr>
      <vt:lpstr>CLIMATE PREDICTION SYSTEM</vt:lpstr>
      <vt:lpstr>Technologies Used</vt:lpstr>
      <vt:lpstr>Steps :</vt:lpstr>
      <vt:lpstr>Understanding the Data Set and Pre-processing </vt:lpstr>
      <vt:lpstr>Model Generation using structure and parameter learning  </vt:lpstr>
      <vt:lpstr>Inference using adaptive importance sampling</vt:lpstr>
      <vt:lpstr>Hadoop Implementation </vt:lpstr>
      <vt:lpstr>GUI IMPLEMENTATION</vt:lpstr>
      <vt:lpstr>CHALLENGES</vt:lpstr>
      <vt:lpstr>References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PREDICTION SYSTEM</dc:title>
  <dc:creator>Siva Karthik Gade</dc:creator>
  <cp:lastModifiedBy>Siva Karthik Gade</cp:lastModifiedBy>
  <cp:revision>64</cp:revision>
  <dcterms:created xsi:type="dcterms:W3CDTF">2006-08-16T00:00:00Z</dcterms:created>
  <dcterms:modified xsi:type="dcterms:W3CDTF">2014-12-19T19:39:07Z</dcterms:modified>
</cp:coreProperties>
</file>