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020" autoAdjust="0"/>
    <p:restoredTop sz="94660"/>
  </p:normalViewPr>
  <p:slideViewPr>
    <p:cSldViewPr>
      <p:cViewPr varScale="1">
        <p:scale>
          <a:sx n="73" d="100"/>
          <a:sy n="73" d="100"/>
        </p:scale>
        <p:origin x="-15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25571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D5235F-7EA6-45E7-9AA8-01F525BE7CF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8120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3213100"/>
            <a:ext cx="4537075" cy="8937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005263"/>
            <a:ext cx="4537075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27788" y="188913"/>
            <a:ext cx="1601787" cy="55451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188913"/>
            <a:ext cx="4656138" cy="55451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692275" y="908050"/>
            <a:ext cx="30924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7125" y="908050"/>
            <a:ext cx="3092450" cy="482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188913"/>
            <a:ext cx="6408738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92275" y="908050"/>
            <a:ext cx="633730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2928934"/>
            <a:ext cx="3960813" cy="793750"/>
          </a:xfrm>
          <a:noFill/>
        </p:spPr>
        <p:txBody>
          <a:bodyPr/>
          <a:lstStyle/>
          <a:p>
            <a:r>
              <a:rPr lang="en-IN" sz="2800" b="0" dirty="0">
                <a:latin typeface="Tahoma" charset="0"/>
              </a:rPr>
              <a:t>Narcotics Elimination through Intelligent Ultrasound</a:t>
            </a:r>
            <a:endParaRPr lang="uk-UA" sz="2800" b="0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1320" y="4143380"/>
            <a:ext cx="2674928" cy="1000132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sz="1800" dirty="0"/>
              <a:t> Madhumitha 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sz="1800" dirty="0"/>
              <a:t> Ankit Tyagi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IN" sz="1800" dirty="0"/>
              <a:t> Ayush Bhardwaj</a:t>
            </a:r>
            <a:endParaRPr lang="uk-UA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15888"/>
            <a:ext cx="4321175" cy="649287"/>
          </a:xfrm>
        </p:spPr>
        <p:txBody>
          <a:bodyPr/>
          <a:lstStyle/>
          <a:p>
            <a:r>
              <a:rPr lang="en-IN" sz="4400" dirty="0">
                <a:latin typeface="Tahoma" charset="0"/>
              </a:rPr>
              <a:t>Introduction</a:t>
            </a:r>
            <a:endParaRPr lang="uk-UA" sz="44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241449"/>
            <a:ext cx="6408737" cy="56165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Surgery is not easy for everyone. It brings discomfort and often involves significant post-surgical pain.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Currently, patient pain is frequently managed through the use of narcotics that bring a bevy of unwanted side effects.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Our solution aims to improve pain management through the use of indwelling catheters that block or mitigate pain at the source before the surgery begins.</a:t>
            </a:r>
          </a:p>
          <a:p>
            <a:pPr>
              <a:lnSpc>
                <a:spcPct val="80000"/>
              </a:lnSpc>
            </a:pPr>
            <a:endParaRPr lang="en-IN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Pain management catheters reduce dependence on narcotics and speed up patient recovery.</a:t>
            </a:r>
            <a:endParaRPr lang="uk-UA" altLang="ko-KR" sz="20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15888"/>
            <a:ext cx="4321175" cy="649287"/>
          </a:xfrm>
        </p:spPr>
        <p:txBody>
          <a:bodyPr/>
          <a:lstStyle/>
          <a:p>
            <a:r>
              <a:rPr lang="en-IN" sz="4400" dirty="0">
                <a:latin typeface="Tahoma" charset="0"/>
              </a:rPr>
              <a:t>Introduction</a:t>
            </a:r>
            <a:endParaRPr lang="uk-UA" sz="44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241449"/>
            <a:ext cx="6408737" cy="418781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In our solution, we identify and segment a collection of nerves called the Brachial Plexus (BP) in ultrasound images.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Brachial plexus block (BPB) is an excellent substitute for general anesthesia during upper limb operations.</a:t>
            </a:r>
          </a:p>
          <a:p>
            <a:pPr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It prevents the undesirable effects of using general anesthesia and upper airway instruments. Moreover, it reduces the duration of hospitalization and costs, and provides complete muscle relaxation.</a:t>
            </a:r>
            <a:endParaRPr lang="en-IN" altLang="ko-KR" sz="2000" dirty="0"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400" dirty="0">
                <a:latin typeface="Tahoma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124744"/>
            <a:ext cx="6337300" cy="4826000"/>
          </a:xfrm>
        </p:spPr>
        <p:txBody>
          <a:bodyPr/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Dataset of ultrasound images gets processed through EDA.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RLE encoding on pixel values.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Separate train and test sets with pixel values to be trained with highly optimized convex concurrent algorithms.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Different algorithmic approaches to be tried on datasets to achieve maximum efficiency.</a:t>
            </a:r>
          </a:p>
        </p:txBody>
      </p:sp>
    </p:spTree>
    <p:extLst>
      <p:ext uri="{BB962C8B-B14F-4D97-AF65-F5344CB8AC3E}">
        <p14:creationId xmlns:p14="http://schemas.microsoft.com/office/powerpoint/2010/main" xmlns="" val="7115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0" y="188912"/>
            <a:ext cx="6408738" cy="1151855"/>
          </a:xfr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4400" dirty="0">
                <a:latin typeface="Tahoma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84784"/>
            <a:ext cx="6984380" cy="460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the script on cloud like AWS which can then be used by doctors to find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Brachial Plexus.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can upload the image and get the results anytime anywhere more efficiently.</a:t>
            </a:r>
          </a:p>
        </p:txBody>
      </p:sp>
    </p:spTree>
    <p:extLst>
      <p:ext uri="{BB962C8B-B14F-4D97-AF65-F5344CB8AC3E}">
        <p14:creationId xmlns:p14="http://schemas.microsoft.com/office/powerpoint/2010/main" xmlns="" val="20270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sz="4400" dirty="0">
                <a:latin typeface="Tahoma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196752"/>
            <a:ext cx="6841951" cy="45372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Brachial plexus nerves with a good accuracy will help even the novice doctors to enable regional anaesthesia.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inhibit many side-effects of using general anaesthesia and will this make the surgery more safe and more painless. </a:t>
            </a:r>
          </a:p>
        </p:txBody>
      </p:sp>
    </p:spTree>
    <p:extLst>
      <p:ext uri="{BB962C8B-B14F-4D97-AF65-F5344CB8AC3E}">
        <p14:creationId xmlns:p14="http://schemas.microsoft.com/office/powerpoint/2010/main" xmlns="" val="34890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566991"/>
            <a:ext cx="5715040" cy="1362075"/>
          </a:xfrm>
        </p:spPr>
        <p:txBody>
          <a:bodyPr/>
          <a:lstStyle/>
          <a:p>
            <a:r>
              <a:rPr lang="en-IN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291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template</vt:lpstr>
      <vt:lpstr>Narcotics Elimination through Intelligent Ultrasound</vt:lpstr>
      <vt:lpstr>Introduction</vt:lpstr>
      <vt:lpstr>Introduction</vt:lpstr>
      <vt:lpstr>Implementation</vt:lpstr>
      <vt:lpstr>Future Scope</vt:lpstr>
      <vt:lpstr>CONCLUSION</vt:lpstr>
      <vt:lpstr>THANK YOU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User</cp:lastModifiedBy>
  <cp:revision>105</cp:revision>
  <dcterms:created xsi:type="dcterms:W3CDTF">2006-06-13T13:03:30Z</dcterms:created>
  <dcterms:modified xsi:type="dcterms:W3CDTF">2019-09-27T08:26:18Z</dcterms:modified>
</cp:coreProperties>
</file>