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60" r:id="rId4"/>
    <p:sldId id="258" r:id="rId5"/>
    <p:sldId id="266" r:id="rId6"/>
    <p:sldId id="259" r:id="rId7"/>
    <p:sldId id="268" r:id="rId8"/>
    <p:sldId id="267" r:id="rId9"/>
    <p:sldId id="274" r:id="rId10"/>
    <p:sldId id="265" r:id="rId11"/>
    <p:sldId id="269" r:id="rId12"/>
    <p:sldId id="275" r:id="rId13"/>
    <p:sldId id="272" r:id="rId14"/>
    <p:sldId id="27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2E5D0D-6DBB-4F45-87E2-8B2BB50960BD}" type="datetimeFigureOut">
              <a:rPr lang="en-US" smtClean="0"/>
              <a:pPr/>
              <a:t>21-Nov-18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ECFA0D-AD40-4A19-A2B0-6F7D48C2B1A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2E5D0D-6DBB-4F45-87E2-8B2BB50960BD}" type="datetimeFigureOut">
              <a:rPr lang="en-US" smtClean="0"/>
              <a:pPr/>
              <a:t>21-Nov-18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ECFA0D-AD40-4A19-A2B0-6F7D48C2B1A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2E5D0D-6DBB-4F45-87E2-8B2BB50960BD}" type="datetimeFigureOut">
              <a:rPr lang="en-US" smtClean="0"/>
              <a:pPr/>
              <a:t>21-Nov-18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ECFA0D-AD40-4A19-A2B0-6F7D48C2B1A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2E5D0D-6DBB-4F45-87E2-8B2BB50960BD}" type="datetimeFigureOut">
              <a:rPr lang="en-US" smtClean="0"/>
              <a:pPr/>
              <a:t>21-Nov-18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ECFA0D-AD40-4A19-A2B0-6F7D48C2B1A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2E5D0D-6DBB-4F45-87E2-8B2BB50960BD}" type="datetimeFigureOut">
              <a:rPr lang="en-US" smtClean="0"/>
              <a:pPr/>
              <a:t>21-Nov-18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ECFA0D-AD40-4A19-A2B0-6F7D48C2B1A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2E5D0D-6DBB-4F45-87E2-8B2BB50960BD}" type="datetimeFigureOut">
              <a:rPr lang="en-US" smtClean="0"/>
              <a:pPr/>
              <a:t>21-Nov-18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ECFA0D-AD40-4A19-A2B0-6F7D48C2B1A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2E5D0D-6DBB-4F45-87E2-8B2BB50960BD}" type="datetimeFigureOut">
              <a:rPr lang="en-US" smtClean="0"/>
              <a:pPr/>
              <a:t>21-Nov-18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6ECFA0D-AD40-4A19-A2B0-6F7D48C2B1A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2E5D0D-6DBB-4F45-87E2-8B2BB50960BD}" type="datetimeFigureOut">
              <a:rPr lang="en-US" smtClean="0"/>
              <a:pPr/>
              <a:t>21-Nov-18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6ECFA0D-AD40-4A19-A2B0-6F7D48C2B1A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2E5D0D-6DBB-4F45-87E2-8B2BB50960BD}" type="datetimeFigureOut">
              <a:rPr lang="en-US" smtClean="0"/>
              <a:pPr/>
              <a:t>21-Nov-18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6ECFA0D-AD40-4A19-A2B0-6F7D48C2B1A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2E5D0D-6DBB-4F45-87E2-8B2BB50960BD}" type="datetimeFigureOut">
              <a:rPr lang="en-US" smtClean="0"/>
              <a:pPr/>
              <a:t>21-Nov-18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ECFA0D-AD40-4A19-A2B0-6F7D48C2B1A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2E5D0D-6DBB-4F45-87E2-8B2BB50960BD}" type="datetimeFigureOut">
              <a:rPr lang="en-US" smtClean="0"/>
              <a:pPr/>
              <a:t>21-Nov-18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ECFA0D-AD40-4A19-A2B0-6F7D48C2B1A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6172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6172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2E5D0D-6DBB-4F45-87E2-8B2BB50960BD}" type="datetimeFigureOut">
              <a:rPr lang="en-US" smtClean="0"/>
              <a:pPr/>
              <a:t>21-Nov-18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Madhumitha R</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accent5">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5">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5">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5">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5">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a:xfrm>
            <a:off x="0" y="5029200"/>
            <a:ext cx="9144000" cy="1371600"/>
          </a:xfrm>
          <a:prstGeom prst="rect">
            <a:avLst/>
          </a:prstGeom>
          <a:solidFill>
            <a:schemeClr val="bg1">
              <a:alpha val="22000"/>
            </a:schemeClr>
          </a:solidFill>
          <a:ln>
            <a:noFill/>
          </a:ln>
          <a:effectLst>
            <a:outerShdw dir="4740000" algn="ctr" rotWithShape="0">
              <a:schemeClr val="bg1">
                <a:alpha val="4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 name="Rectangle 6"/>
          <p:cNvSpPr/>
          <p:nvPr/>
        </p:nvSpPr>
        <p:spPr>
          <a:xfrm>
            <a:off x="0" y="5181600"/>
            <a:ext cx="9144000" cy="1066800"/>
          </a:xfrm>
          <a:prstGeom prst="rect">
            <a:avLst/>
          </a:prstGeom>
          <a:solidFill>
            <a:srgbClr val="EAEAEA">
              <a:alpha val="47451"/>
            </a:srgbClr>
          </a:solidFill>
          <a:ln>
            <a:noFill/>
          </a:ln>
          <a:effectLst>
            <a:outerShdw dir="4740000" algn="ctr" rotWithShape="0">
              <a:schemeClr val="bg1">
                <a:alpha val="4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i="1" dirty="0" smtClean="0">
                <a:solidFill>
                  <a:schemeClr val="accent5">
                    <a:lumMod val="75000"/>
                  </a:schemeClr>
                </a:solidFill>
              </a:rPr>
              <a:t>WAREHOUSE SUPPLY CHAIN</a:t>
            </a:r>
            <a:endParaRPr lang="en-US" sz="2400" b="1" i="1" dirty="0">
              <a:solidFill>
                <a:schemeClr val="accent5">
                  <a:lumMod val="75000"/>
                </a:schemeClr>
              </a:solidFill>
            </a:endParaRPr>
          </a:p>
        </p:txBody>
      </p:sp>
      <p:sp>
        <p:nvSpPr>
          <p:cNvPr id="4" name="TextBox 3"/>
          <p:cNvSpPr txBox="1"/>
          <p:nvPr/>
        </p:nvSpPr>
        <p:spPr>
          <a:xfrm>
            <a:off x="5715000" y="6096000"/>
            <a:ext cx="4114800" cy="830997"/>
          </a:xfrm>
          <a:prstGeom prst="rect">
            <a:avLst/>
          </a:prstGeom>
          <a:noFill/>
        </p:spPr>
        <p:txBody>
          <a:bodyPr wrap="square" rtlCol="0">
            <a:spAutoFit/>
          </a:bodyPr>
          <a:lstStyle/>
          <a:p>
            <a:r>
              <a:rPr lang="en-US" sz="2400" b="1" dirty="0" smtClean="0">
                <a:solidFill>
                  <a:schemeClr val="accent5">
                    <a:lumMod val="75000"/>
                  </a:schemeClr>
                </a:solidFill>
              </a:rPr>
              <a:t>Made by: Madhumitha R</a:t>
            </a:r>
          </a:p>
          <a:p>
            <a:r>
              <a:rPr lang="en-US" sz="2400" b="1" dirty="0" smtClean="0">
                <a:solidFill>
                  <a:schemeClr val="accent5">
                    <a:lumMod val="75000"/>
                  </a:schemeClr>
                </a:solidFill>
              </a:rPr>
              <a:t>USN:  1NH16CS745</a:t>
            </a:r>
            <a:endParaRPr lang="en-US" sz="2400" b="1" dirty="0">
              <a:solidFill>
                <a:schemeClr val="accent5">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l="2952" t="5882" r="2581" b="5882"/>
          <a:stretch>
            <a:fillRect/>
          </a:stretch>
        </p:blipFill>
        <p:spPr bwMode="auto">
          <a:xfrm>
            <a:off x="76200" y="1066800"/>
            <a:ext cx="8920480" cy="5562599"/>
          </a:xfrm>
          <a:prstGeom prst="rect">
            <a:avLst/>
          </a:prstGeom>
          <a:noFill/>
          <a:ln w="9525">
            <a:noFill/>
            <a:miter lim="800000"/>
            <a:headEnd/>
            <a:tailEnd/>
          </a:ln>
        </p:spPr>
      </p:pic>
      <p:sp>
        <p:nvSpPr>
          <p:cNvPr id="6" name="Text Placeholder 3"/>
          <p:cNvSpPr>
            <a:spLocks noGrp="1"/>
          </p:cNvSpPr>
          <p:nvPr>
            <p:ph type="body" sz="half" idx="2"/>
          </p:nvPr>
        </p:nvSpPr>
        <p:spPr>
          <a:xfrm>
            <a:off x="228600" y="304800"/>
            <a:ext cx="5486400" cy="804862"/>
          </a:xfrm>
        </p:spPr>
        <p:txBody>
          <a:bodyPr>
            <a:normAutofit/>
          </a:bodyPr>
          <a:lstStyle/>
          <a:p>
            <a:r>
              <a:rPr lang="en-US" sz="3600" b="1" dirty="0" smtClean="0"/>
              <a:t>Schema Diagram</a:t>
            </a:r>
            <a:endParaRPr lang="en-US" sz="36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34200" cy="1143000"/>
          </a:xfrm>
        </p:spPr>
        <p:txBody>
          <a:bodyPr>
            <a:normAutofit/>
          </a:bodyPr>
          <a:lstStyle/>
          <a:p>
            <a:r>
              <a:rPr lang="en-US" b="1" dirty="0" smtClean="0">
                <a:latin typeface="Century Gothic" pitchFamily="34" charset="0"/>
              </a:rPr>
              <a:t>MODULES OF THE SYSTEM</a:t>
            </a:r>
            <a:endParaRPr lang="en-US" b="1" dirty="0">
              <a:latin typeface="Century Gothic" pitchFamily="34" charset="0"/>
            </a:endParaRPr>
          </a:p>
        </p:txBody>
      </p:sp>
      <p:sp>
        <p:nvSpPr>
          <p:cNvPr id="3" name="Content Placeholder 2"/>
          <p:cNvSpPr>
            <a:spLocks noGrp="1"/>
          </p:cNvSpPr>
          <p:nvPr>
            <p:ph idx="1"/>
          </p:nvPr>
        </p:nvSpPr>
        <p:spPr>
          <a:xfrm>
            <a:off x="152400" y="1600200"/>
            <a:ext cx="6934200" cy="4953000"/>
          </a:xfrm>
        </p:spPr>
        <p:txBody>
          <a:bodyPr>
            <a:normAutofit fontScale="70000" lnSpcReduction="20000"/>
          </a:bodyPr>
          <a:lstStyle/>
          <a:p>
            <a:r>
              <a:rPr lang="en-US" sz="3400" b="1" dirty="0" smtClean="0"/>
              <a:t>CUSTOMER-</a:t>
            </a:r>
            <a:r>
              <a:rPr lang="en-US" sz="3400" dirty="0" smtClean="0"/>
              <a:t> Used for storing the customer information.</a:t>
            </a:r>
          </a:p>
          <a:p>
            <a:r>
              <a:rPr lang="en-US" sz="3400" b="1" dirty="0" smtClean="0"/>
              <a:t>PRODUCT-</a:t>
            </a:r>
            <a:r>
              <a:rPr lang="en-US" sz="3400" dirty="0" smtClean="0"/>
              <a:t> Used for storing the product details along with its stock.</a:t>
            </a:r>
          </a:p>
          <a:p>
            <a:r>
              <a:rPr lang="en-US" sz="3400" b="1" dirty="0" smtClean="0"/>
              <a:t>STOCK</a:t>
            </a:r>
            <a:r>
              <a:rPr lang="en-US" sz="3400" dirty="0" smtClean="0"/>
              <a:t>- Stores the number of products available in hand.</a:t>
            </a:r>
          </a:p>
          <a:p>
            <a:r>
              <a:rPr lang="en-US" sz="3400" b="1" dirty="0" smtClean="0"/>
              <a:t>ORDERS</a:t>
            </a:r>
            <a:r>
              <a:rPr lang="en-US" sz="3400" dirty="0" smtClean="0"/>
              <a:t>- Used for ordering the products along with the customer id who ordered.</a:t>
            </a:r>
          </a:p>
          <a:p>
            <a:r>
              <a:rPr lang="en-US" sz="3400" b="1" dirty="0" smtClean="0"/>
              <a:t>VENDOR-</a:t>
            </a:r>
            <a:r>
              <a:rPr lang="en-US" sz="3400" dirty="0" smtClean="0"/>
              <a:t> Used for storing the information of the sellers who are providing the products to the warehouse.</a:t>
            </a:r>
          </a:p>
          <a:p>
            <a:r>
              <a:rPr lang="en-US" sz="3400" b="1" dirty="0" smtClean="0"/>
              <a:t>TRANSPORTER-</a:t>
            </a:r>
            <a:r>
              <a:rPr lang="en-US" sz="3400" dirty="0" smtClean="0"/>
              <a:t> Stores the transporter information.</a:t>
            </a:r>
          </a:p>
          <a:p>
            <a:r>
              <a:rPr lang="en-US" sz="3400" b="1" dirty="0" smtClean="0"/>
              <a:t>VEHICLE-</a:t>
            </a:r>
            <a:r>
              <a:rPr lang="en-US" sz="3400" dirty="0" smtClean="0"/>
              <a:t> Stores the vehicle and the driver information who are entitled to deliver the product to the customer.</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TRIGGERS USED</a:t>
            </a:r>
            <a:endParaRPr lang="en-US" dirty="0"/>
          </a:p>
        </p:txBody>
      </p:sp>
      <p:pic>
        <p:nvPicPr>
          <p:cNvPr id="1028" name="Picture 4"/>
          <p:cNvPicPr>
            <a:picLocks noChangeAspect="1" noChangeArrowheads="1"/>
          </p:cNvPicPr>
          <p:nvPr/>
        </p:nvPicPr>
        <p:blipFill>
          <a:blip r:embed="rId2" cstate="print"/>
          <a:srcRect/>
          <a:stretch>
            <a:fillRect/>
          </a:stretch>
        </p:blipFill>
        <p:spPr bwMode="auto">
          <a:xfrm>
            <a:off x="152400" y="1176338"/>
            <a:ext cx="8839200" cy="5376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ury Gothic" pitchFamily="34" charset="0"/>
              </a:rPr>
              <a:t>CONCLUSION</a:t>
            </a:r>
            <a:endParaRPr lang="en-US" b="1" dirty="0">
              <a:latin typeface="Century Gothic" pitchFamily="34" charset="0"/>
            </a:endParaRPr>
          </a:p>
        </p:txBody>
      </p:sp>
      <p:sp>
        <p:nvSpPr>
          <p:cNvPr id="3" name="Content Placeholder 2"/>
          <p:cNvSpPr>
            <a:spLocks noGrp="1"/>
          </p:cNvSpPr>
          <p:nvPr>
            <p:ph idx="1"/>
          </p:nvPr>
        </p:nvSpPr>
        <p:spPr>
          <a:xfrm>
            <a:off x="457200" y="1600200"/>
            <a:ext cx="6553200" cy="4953000"/>
          </a:xfrm>
        </p:spPr>
        <p:txBody>
          <a:bodyPr>
            <a:normAutofit fontScale="92500" lnSpcReduction="20000"/>
          </a:bodyPr>
          <a:lstStyle/>
          <a:p>
            <a:r>
              <a:rPr lang="en-US" dirty="0" smtClean="0"/>
              <a:t>This project has more scope in the future and can be integrated further.</a:t>
            </a:r>
          </a:p>
          <a:p>
            <a:r>
              <a:rPr lang="en-US" dirty="0" smtClean="0"/>
              <a:t>This project is successfully implemented with all the features mentioned earlier.</a:t>
            </a:r>
          </a:p>
          <a:p>
            <a:r>
              <a:rPr lang="en-US" dirty="0" smtClean="0"/>
              <a:t>Deployment of this application will help the user to reduce the unnecessary wastage of time in going and ordering the product manually.</a:t>
            </a:r>
          </a:p>
          <a:p>
            <a:r>
              <a:rPr lang="en-US" dirty="0" smtClean="0"/>
              <a:t>Therefore, we are successfully able o reach the goals and target of the project.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9600" b="1" dirty="0" smtClean="0">
                <a:latin typeface="Arial" pitchFamily="34" charset="0"/>
                <a:cs typeface="Arial" pitchFamily="34" charset="0"/>
              </a:rPr>
              <a:t>THANK YOU</a:t>
            </a:r>
            <a:endParaRPr lang="en-US" sz="96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ury Gothic" pitchFamily="34" charset="0"/>
              </a:rPr>
              <a:t>CONTENTS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Introduction</a:t>
            </a:r>
          </a:p>
          <a:p>
            <a:r>
              <a:rPr lang="en-US" dirty="0" smtClean="0"/>
              <a:t>Objective</a:t>
            </a:r>
          </a:p>
          <a:p>
            <a:r>
              <a:rPr lang="en-US" dirty="0" smtClean="0"/>
              <a:t>Functionalities Provided</a:t>
            </a:r>
          </a:p>
          <a:p>
            <a:r>
              <a:rPr lang="en-US" dirty="0" smtClean="0"/>
              <a:t>Functional Requirements</a:t>
            </a:r>
          </a:p>
          <a:p>
            <a:r>
              <a:rPr lang="en-US" dirty="0" smtClean="0"/>
              <a:t>Entity Relationship Diagram</a:t>
            </a:r>
          </a:p>
          <a:p>
            <a:r>
              <a:rPr lang="en-US" dirty="0" smtClean="0"/>
              <a:t>Schema Diagram</a:t>
            </a:r>
          </a:p>
          <a:p>
            <a:r>
              <a:rPr lang="en-US" dirty="0" smtClean="0"/>
              <a:t>Modules of the System</a:t>
            </a:r>
          </a:p>
          <a:p>
            <a:r>
              <a:rPr lang="en-US" dirty="0" smtClean="0"/>
              <a:t>Triggers used</a:t>
            </a:r>
          </a:p>
          <a:p>
            <a:r>
              <a:rPr lang="en-US" dirty="0" smtClean="0"/>
              <a:t>Conclusion</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ury Gothic" pitchFamily="34" charset="0"/>
              </a:rPr>
              <a:t>INTRODUCTION</a:t>
            </a:r>
            <a:endParaRPr lang="en-US" b="1" dirty="0">
              <a:latin typeface="Century Gothic" pitchFamily="34" charset="0"/>
            </a:endParaRPr>
          </a:p>
        </p:txBody>
      </p:sp>
      <p:sp>
        <p:nvSpPr>
          <p:cNvPr id="3" name="Content Placeholder 2"/>
          <p:cNvSpPr>
            <a:spLocks noGrp="1"/>
          </p:cNvSpPr>
          <p:nvPr>
            <p:ph idx="1"/>
          </p:nvPr>
        </p:nvSpPr>
        <p:spPr/>
        <p:txBody>
          <a:bodyPr>
            <a:noAutofit/>
          </a:bodyPr>
          <a:lstStyle/>
          <a:p>
            <a:pPr>
              <a:buNone/>
            </a:pPr>
            <a:r>
              <a:rPr lang="en-US" sz="2800" dirty="0" smtClean="0"/>
              <a:t>The WAREHOUSE SUPPLYCHAIN  </a:t>
            </a:r>
            <a:r>
              <a:rPr lang="en-US" sz="2800" dirty="0" smtClean="0"/>
              <a:t>is designed </a:t>
            </a:r>
            <a:r>
              <a:rPr lang="en-US" sz="2800" dirty="0" smtClean="0"/>
              <a:t>for a production sector, which gives information related to the customers and the product details they ordered. This product develops a system that can be used by the company management to keep track of all the sales, vendors and its customers. It automates the communication between all these 3 sectors.</a:t>
            </a: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ury Gothic" pitchFamily="34" charset="0"/>
              </a:rPr>
              <a:t>OBJECTIVE</a:t>
            </a:r>
            <a:endParaRPr lang="en-US" b="1" dirty="0">
              <a:latin typeface="Century Gothic" pitchFamily="34" charset="0"/>
            </a:endParaRPr>
          </a:p>
        </p:txBody>
      </p:sp>
      <p:sp>
        <p:nvSpPr>
          <p:cNvPr id="3" name="Content Placeholder 2"/>
          <p:cNvSpPr>
            <a:spLocks noGrp="1"/>
          </p:cNvSpPr>
          <p:nvPr>
            <p:ph idx="1"/>
          </p:nvPr>
        </p:nvSpPr>
        <p:spPr>
          <a:xfrm>
            <a:off x="228600" y="1600200"/>
            <a:ext cx="6781800" cy="5257800"/>
          </a:xfrm>
        </p:spPr>
        <p:txBody>
          <a:bodyPr>
            <a:noAutofit/>
          </a:bodyPr>
          <a:lstStyle/>
          <a:p>
            <a:pPr>
              <a:buNone/>
            </a:pPr>
            <a:r>
              <a:rPr lang="en-US" sz="2400" dirty="0" smtClean="0"/>
              <a:t>The main objective of the project is to find out the supply chain management system. Supply chain is a lengthy process. Basically their supply chain is totally ware-house based. In supply chain, at first they store the entire product from different manufacturer in their warehouse. The transportation cost is totally taken care by the warehouse company. Then the stored products are distributed through their own vehicles to its several outlets. There is no intermediary between warehouse and manufacturing company. No product directly comes to the outlet without the hands of warehouse.</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55602" y="1295400"/>
            <a:ext cx="8759798" cy="2940525"/>
          </a:xfrm>
          <a:prstGeom prst="rect">
            <a:avLst/>
          </a:prstGeom>
          <a:noFill/>
          <a:ln w="9525">
            <a:noFill/>
            <a:miter lim="800000"/>
            <a:headEnd/>
            <a:tailEnd/>
          </a:ln>
        </p:spPr>
      </p:pic>
      <p:sp>
        <p:nvSpPr>
          <p:cNvPr id="3" name="Text Placeholder 3"/>
          <p:cNvSpPr txBox="1">
            <a:spLocks/>
          </p:cNvSpPr>
          <p:nvPr/>
        </p:nvSpPr>
        <p:spPr>
          <a:xfrm>
            <a:off x="381000" y="4572000"/>
            <a:ext cx="6934200" cy="838200"/>
          </a:xfrm>
          <a:prstGeom prst="rect">
            <a:avLst/>
          </a:prstGeom>
        </p:spPr>
        <p:txBody>
          <a:bodyPr>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3600" b="1" dirty="0" smtClean="0">
                <a:solidFill>
                  <a:schemeClr val="accent5">
                    <a:lumMod val="75000"/>
                  </a:schemeClr>
                </a:solidFill>
              </a:rPr>
              <a:t>Pictorial View of the Supply chain</a:t>
            </a:r>
            <a:endParaRPr kumimoji="0" lang="en-US" sz="3600" b="1" i="0" u="none" strike="noStrike" kern="1200" cap="none" spc="0" normalizeH="0" baseline="0" noProof="0" dirty="0">
              <a:ln>
                <a:noFill/>
              </a:ln>
              <a:solidFill>
                <a:schemeClr val="accent5">
                  <a:lumMod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6400800" cy="7085016"/>
          </a:xfrm>
          <a:prstGeom prst="rect">
            <a:avLst/>
          </a:prstGeom>
        </p:spPr>
        <p:txBody>
          <a:bodyPr wrap="square">
            <a:spAutoFit/>
          </a:bodyPr>
          <a:lstStyle/>
          <a:p>
            <a:pPr marL="342900" indent="-342900">
              <a:spcBef>
                <a:spcPct val="20000"/>
              </a:spcBef>
              <a:buFont typeface="Arial" pitchFamily="34" charset="0"/>
              <a:buNone/>
            </a:pPr>
            <a:r>
              <a:rPr lang="en-US" sz="2800" dirty="0" smtClean="0">
                <a:solidFill>
                  <a:schemeClr val="accent5">
                    <a:lumMod val="75000"/>
                  </a:schemeClr>
                </a:solidFill>
              </a:rPr>
              <a:t>The other objectives include:</a:t>
            </a:r>
          </a:p>
          <a:p>
            <a:pPr marL="342900" indent="-342900">
              <a:spcBef>
                <a:spcPct val="20000"/>
              </a:spcBef>
              <a:buFont typeface="Arial" pitchFamily="34" charset="0"/>
              <a:buChar char="•"/>
            </a:pPr>
            <a:r>
              <a:rPr lang="en-US" sz="2800" dirty="0" smtClean="0">
                <a:solidFill>
                  <a:schemeClr val="accent5">
                    <a:lumMod val="75000"/>
                  </a:schemeClr>
                </a:solidFill>
              </a:rPr>
              <a:t>To gather practical knowledge of supply chain management.</a:t>
            </a:r>
          </a:p>
          <a:p>
            <a:pPr marL="342900" indent="-342900">
              <a:spcBef>
                <a:spcPct val="20000"/>
              </a:spcBef>
              <a:buFont typeface="Arial" pitchFamily="34" charset="0"/>
              <a:buChar char="•"/>
            </a:pPr>
            <a:r>
              <a:rPr lang="en-US" sz="2800" dirty="0" smtClean="0">
                <a:solidFill>
                  <a:schemeClr val="accent5">
                    <a:lumMod val="75000"/>
                  </a:schemeClr>
                </a:solidFill>
              </a:rPr>
              <a:t>Reduce manpower and manual paper works for maintaining the records offline.</a:t>
            </a:r>
          </a:p>
          <a:p>
            <a:pPr marL="342900" indent="-342900">
              <a:spcBef>
                <a:spcPct val="20000"/>
              </a:spcBef>
              <a:buFont typeface="Arial" pitchFamily="34" charset="0"/>
              <a:buChar char="•"/>
            </a:pPr>
            <a:r>
              <a:rPr lang="en-US" sz="2800" dirty="0" smtClean="0">
                <a:solidFill>
                  <a:schemeClr val="accent5">
                    <a:lumMod val="75000"/>
                  </a:schemeClr>
                </a:solidFill>
              </a:rPr>
              <a:t>Maintain the accuracy, integrity and consistency of the data.</a:t>
            </a:r>
          </a:p>
          <a:p>
            <a:pPr marL="342900" indent="-342900">
              <a:spcBef>
                <a:spcPct val="20000"/>
              </a:spcBef>
              <a:buFont typeface="Arial" pitchFamily="34" charset="0"/>
              <a:buChar char="•"/>
            </a:pPr>
            <a:r>
              <a:rPr lang="en-US" sz="2800" dirty="0" smtClean="0">
                <a:solidFill>
                  <a:schemeClr val="accent5">
                    <a:lumMod val="75000"/>
                  </a:schemeClr>
                </a:solidFill>
              </a:rPr>
              <a:t>To maintain all the products, customers, employees, vendors and orders details in one database.</a:t>
            </a:r>
          </a:p>
          <a:p>
            <a:pPr marL="342900" indent="-342900">
              <a:spcBef>
                <a:spcPct val="20000"/>
              </a:spcBef>
              <a:buFont typeface="Arial" pitchFamily="34" charset="0"/>
              <a:buChar char="•"/>
            </a:pPr>
            <a:r>
              <a:rPr lang="en-US" sz="2800" dirty="0" smtClean="0">
                <a:solidFill>
                  <a:schemeClr val="accent5">
                    <a:lumMod val="75000"/>
                  </a:schemeClr>
                </a:solidFill>
              </a:rPr>
              <a:t>Manage end to end supply chain management from one portal.</a:t>
            </a:r>
          </a:p>
          <a:p>
            <a:pPr marL="342900" indent="-342900">
              <a:spcBef>
                <a:spcPct val="20000"/>
              </a:spcBef>
              <a:buFont typeface="Arial" pitchFamily="34" charset="0"/>
              <a:buChar char="•"/>
            </a:pPr>
            <a:endParaRPr lang="en-US" sz="2400" dirty="0" smtClean="0">
              <a:solidFill>
                <a:schemeClr val="accent5">
                  <a:lumMod val="75000"/>
                </a:schemeClr>
              </a:solidFill>
            </a:endParaRPr>
          </a:p>
          <a:p>
            <a:pPr marL="342900" indent="-342900">
              <a:spcBef>
                <a:spcPct val="20000"/>
              </a:spcBef>
              <a:buFont typeface="Arial" pitchFamily="34" charset="0"/>
              <a:buChar char="•"/>
            </a:pPr>
            <a:endParaRPr lang="en-US" sz="2800" dirty="0" smtClean="0">
              <a:solidFill>
                <a:schemeClr val="accent5">
                  <a:lumMod val="7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91400" cy="1096962"/>
          </a:xfrm>
        </p:spPr>
        <p:txBody>
          <a:bodyPr>
            <a:normAutofit fontScale="90000"/>
          </a:bodyPr>
          <a:lstStyle/>
          <a:p>
            <a:r>
              <a:rPr lang="en-US" b="1" dirty="0" smtClean="0">
                <a:latin typeface="Century Gothic" pitchFamily="34" charset="0"/>
              </a:rPr>
              <a:t>FUNCTIONALITIES PROVIDED</a:t>
            </a:r>
            <a:endParaRPr lang="en-US" b="1" dirty="0">
              <a:latin typeface="Century Gothic" pitchFamily="34" charset="0"/>
            </a:endParaRPr>
          </a:p>
        </p:txBody>
      </p:sp>
      <p:sp>
        <p:nvSpPr>
          <p:cNvPr id="3" name="Content Placeholder 2"/>
          <p:cNvSpPr>
            <a:spLocks noGrp="1"/>
          </p:cNvSpPr>
          <p:nvPr>
            <p:ph idx="1"/>
          </p:nvPr>
        </p:nvSpPr>
        <p:spPr>
          <a:xfrm>
            <a:off x="228600" y="1219200"/>
            <a:ext cx="6934200" cy="5257800"/>
          </a:xfrm>
        </p:spPr>
        <p:txBody>
          <a:bodyPr>
            <a:normAutofit fontScale="77500" lnSpcReduction="20000"/>
          </a:bodyPr>
          <a:lstStyle/>
          <a:p>
            <a:r>
              <a:rPr lang="en-US" dirty="0" smtClean="0"/>
              <a:t>Provides the searching facilities based on various factors such as customers, product company, orders, shipments.</a:t>
            </a:r>
          </a:p>
          <a:p>
            <a:r>
              <a:rPr lang="en-US" dirty="0" smtClean="0"/>
              <a:t>It manages the delivery details for order details and shipment details.</a:t>
            </a:r>
          </a:p>
          <a:p>
            <a:r>
              <a:rPr lang="en-US" dirty="0" smtClean="0"/>
              <a:t>Manages the information of the products.</a:t>
            </a:r>
          </a:p>
          <a:p>
            <a:r>
              <a:rPr lang="en-US" dirty="0" smtClean="0"/>
              <a:t>Shows the details of the customers, vendors and transporters.</a:t>
            </a:r>
          </a:p>
          <a:p>
            <a:r>
              <a:rPr lang="en-US" dirty="0" smtClean="0"/>
              <a:t>Keeps track of the available quantities.</a:t>
            </a:r>
          </a:p>
          <a:p>
            <a:r>
              <a:rPr lang="en-US" dirty="0" smtClean="0"/>
              <a:t>Supports any number of product addition.</a:t>
            </a:r>
          </a:p>
          <a:p>
            <a:r>
              <a:rPr lang="en-US" dirty="0" smtClean="0"/>
              <a:t>Can support the access of multiple vendors and customers at one instant.</a:t>
            </a:r>
          </a:p>
          <a:p>
            <a:r>
              <a:rPr lang="en-US" dirty="0" smtClean="0"/>
              <a:t>All the update and delete operations are recorded for audit purposes.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173162"/>
          </a:xfrm>
        </p:spPr>
        <p:txBody>
          <a:bodyPr>
            <a:normAutofit fontScale="90000"/>
          </a:bodyPr>
          <a:lstStyle/>
          <a:p>
            <a:r>
              <a:rPr lang="en-US" b="1" dirty="0" smtClean="0">
                <a:latin typeface="Century Gothic" pitchFamily="34" charset="0"/>
              </a:rPr>
              <a:t>FUNCTIONAL REQUIREMENTS</a:t>
            </a:r>
            <a:endParaRPr lang="en-US" b="1" dirty="0">
              <a:latin typeface="Century Gothic"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t>The system runs on apache server. So it’s needed that the server must have an apache server version 2.0 available.</a:t>
            </a:r>
          </a:p>
          <a:p>
            <a:r>
              <a:rPr lang="en-US" dirty="0" smtClean="0"/>
              <a:t>MySQL database has been used for storing the data of the website.</a:t>
            </a:r>
          </a:p>
          <a:p>
            <a:r>
              <a:rPr lang="en-US" dirty="0" smtClean="0"/>
              <a:t>HTML has been used for creating the layout of the web application.</a:t>
            </a:r>
          </a:p>
          <a:p>
            <a:r>
              <a:rPr lang="en-US" dirty="0" smtClean="0"/>
              <a:t>CSS has been used for creating and designing of the webpage.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28600" y="914400"/>
            <a:ext cx="8686800" cy="5850396"/>
          </a:xfrm>
          <a:prstGeom prst="rect">
            <a:avLst/>
          </a:prstGeom>
          <a:noFill/>
          <a:ln w="9525">
            <a:noFill/>
            <a:miter lim="800000"/>
            <a:headEnd/>
            <a:tailEnd/>
          </a:ln>
        </p:spPr>
      </p:pic>
      <p:sp>
        <p:nvSpPr>
          <p:cNvPr id="4" name="Text Placeholder 3"/>
          <p:cNvSpPr txBox="1">
            <a:spLocks/>
          </p:cNvSpPr>
          <p:nvPr/>
        </p:nvSpPr>
        <p:spPr>
          <a:xfrm>
            <a:off x="381000" y="228600"/>
            <a:ext cx="5486400" cy="804862"/>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600" b="1" i="0" u="none" strike="noStrike" kern="1200" cap="none" spc="0" normalizeH="0" baseline="0" noProof="0" dirty="0" smtClean="0">
                <a:ln>
                  <a:noFill/>
                </a:ln>
                <a:solidFill>
                  <a:schemeClr val="accent5">
                    <a:lumMod val="75000"/>
                  </a:schemeClr>
                </a:solidFill>
                <a:effectLst/>
                <a:uLnTx/>
                <a:uFillTx/>
                <a:latin typeface="+mn-lt"/>
                <a:ea typeface="+mn-ea"/>
                <a:cs typeface="+mn-cs"/>
              </a:rPr>
              <a:t>Entity Relationship Diagram</a:t>
            </a:r>
            <a:endParaRPr kumimoji="0" lang="en-US" sz="3600" b="1" i="0" u="none" strike="noStrike" kern="1200" cap="none" spc="0" normalizeH="0" baseline="0" noProof="0" dirty="0">
              <a:ln>
                <a:noFill/>
              </a:ln>
              <a:solidFill>
                <a:schemeClr val="accent5">
                  <a:lumMod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arketing-PowerPoint-Template-2721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Marketing-PowerPoint-Template-27210</Template>
  <TotalTime>596</TotalTime>
  <Words>582</Words>
  <Application>Microsoft Office PowerPoint</Application>
  <PresentationFormat>On-screen Show (4:3)</PresentationFormat>
  <Paragraphs>56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Marketing-PowerPoint-Template-27210</vt:lpstr>
      <vt:lpstr>Slide 1</vt:lpstr>
      <vt:lpstr>CONTENTS</vt:lpstr>
      <vt:lpstr>INTRODUCTION</vt:lpstr>
      <vt:lpstr>OBJECTIVE</vt:lpstr>
      <vt:lpstr>Slide 5</vt:lpstr>
      <vt:lpstr>Slide 6</vt:lpstr>
      <vt:lpstr>FUNCTIONALITIES PROVIDED</vt:lpstr>
      <vt:lpstr>FUNCTIONAL REQUIREMENTS</vt:lpstr>
      <vt:lpstr>Slide 9</vt:lpstr>
      <vt:lpstr>Slide 10</vt:lpstr>
      <vt:lpstr>MODULES OF THE SYSTEM</vt:lpstr>
      <vt:lpstr>TRIGGERS USED</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pavithra</dc:creator>
  <cp:lastModifiedBy>pavithra</cp:lastModifiedBy>
  <cp:revision>12</cp:revision>
  <dcterms:created xsi:type="dcterms:W3CDTF">2018-10-30T12:27:43Z</dcterms:created>
  <dcterms:modified xsi:type="dcterms:W3CDTF">2018-11-21T12:52:11Z</dcterms:modified>
</cp:coreProperties>
</file>