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Madhumitha</a:t>
            </a:r>
            <a:r>
              <a:rPr lang="en-US" sz="2400" dirty="0" smtClean="0"/>
              <a:t> M</a:t>
            </a:r>
            <a:endParaRPr lang="en-US" sz="2400" dirty="0"/>
          </a:p>
          <a:p>
            <a:r>
              <a:rPr lang="en-US" sz="2400" dirty="0"/>
              <a:t>REGISTER NO</a:t>
            </a:r>
            <a:r>
              <a:rPr lang="en-US" sz="2400" dirty="0" smtClean="0"/>
              <a:t>: </a:t>
            </a:r>
            <a:r>
              <a:rPr lang="en-US" sz="2400" dirty="0" smtClean="0"/>
              <a:t>122203485</a:t>
            </a:r>
            <a:endParaRPr lang="en-US" sz="2400" dirty="0" smtClean="0"/>
          </a:p>
          <a:p>
            <a:r>
              <a:rPr lang="en-US" sz="2400" dirty="0"/>
              <a:t>B8E193D5F7A530D87C14A3D88E9B2A3B</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876</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2024-09-10T09:49:55Z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