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KGVTIR+Wingdings-Regular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E76D9-A59D-088E-0323-5A4E7288AF6A}" v="15" dt="2023-05-16T15:59:4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673" y="2147307"/>
            <a:ext cx="3326144" cy="1066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Calculator and Text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Editor using</a:t>
            </a:r>
            <a:r>
              <a:rPr sz="2400" b="1" spc="1211" dirty="0">
                <a:solidFill>
                  <a:srgbClr val="223669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HTML</a:t>
            </a:r>
          </a:p>
          <a:p>
            <a:pPr marL="0" marR="0">
              <a:lnSpc>
                <a:spcPts val="2335"/>
              </a:lnSpc>
              <a:spcBef>
                <a:spcPts val="594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and 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71726"/>
            <a:ext cx="1351015" cy="2949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Georgia"/>
                <a:cs typeface="Georgia"/>
              </a:rPr>
              <a:t>Task - </a:t>
            </a:r>
            <a:r>
              <a:rPr lang="en-US" sz="2400" b="1" dirty="0">
                <a:solidFill>
                  <a:srgbClr val="223669"/>
                </a:solidFill>
                <a:latin typeface="Georgia"/>
                <a:cs typeface="Georgia"/>
              </a:rPr>
              <a:t>3</a:t>
            </a:r>
            <a:endParaRPr sz="2400" b="1" dirty="0">
              <a:solidFill>
                <a:srgbClr val="223669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003" y="2474661"/>
            <a:ext cx="1559825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LMS Username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5525" y="2474661"/>
            <a:ext cx="2185139" cy="1868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393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Name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DHANUSHMATI S</a:t>
            </a:r>
            <a:r>
              <a:rPr sz="1400" spc="129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JOEL JOSEPH</a:t>
            </a:r>
            <a:r>
              <a:rPr sz="1400" spc="393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20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MADHUMITHA R</a:t>
            </a:r>
            <a:r>
              <a:rPr sz="1400" spc="1663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PADMAVATHI G</a:t>
            </a:r>
            <a:r>
              <a:rPr sz="1400" spc="240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A55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3537" y="2474661"/>
            <a:ext cx="678941" cy="2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Georgia"/>
                <a:cs typeface="Georgia"/>
              </a:rPr>
              <a:t>Batch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445" y="2873490"/>
            <a:ext cx="1087933" cy="21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2113a55306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1445" y="3303092"/>
            <a:ext cx="1043917" cy="211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445" y="3732696"/>
            <a:ext cx="1085415" cy="61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2113a55323</a:t>
            </a:r>
          </a:p>
          <a:p>
            <a:pPr marL="0" marR="0">
              <a:lnSpc>
                <a:spcPts val="1363"/>
              </a:lnSpc>
              <a:spcBef>
                <a:spcPts val="172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2113a55330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3" y="331309"/>
            <a:ext cx="2785401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Step-Wise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608095"/>
            <a:ext cx="3239282" cy="1736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9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Define the Purpose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Choose the Programming Language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Plan the Layout</a:t>
            </a:r>
          </a:p>
          <a:p>
            <a:pPr marL="0" marR="0">
              <a:lnSpc>
                <a:spcPts val="1609"/>
              </a:lnSpc>
              <a:spcBef>
                <a:spcPts val="2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Create HTML Markup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Style with CSS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Add JavaScript Functionality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Test and Debug</a:t>
            </a:r>
          </a:p>
          <a:p>
            <a:pPr marL="0" marR="0">
              <a:lnSpc>
                <a:spcPts val="1609"/>
              </a:lnSpc>
              <a:spcBef>
                <a:spcPts val="7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Deploy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2314975"/>
            <a:ext cx="2113630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KGVTIR+Wingdings-Regular"/>
                <a:cs typeface="KGVTIR+Wingdings-Regular"/>
              </a:rPr>
              <a:t>v</a:t>
            </a:r>
            <a:r>
              <a:rPr sz="1450" spc="5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Maintain and Update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29" y="3021309"/>
            <a:ext cx="2746286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eorgia"/>
                <a:cs typeface="Georgia"/>
              </a:rPr>
              <a:t>Summary of your 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338" y="3329067"/>
            <a:ext cx="8128653" cy="12780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2545" marR="0" algn="just">
              <a:lnSpc>
                <a:spcPts val="136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 calculator website is a website that provides users with the ability to perform mathematical</a:t>
            </a:r>
            <a:endParaRPr lang="en-US"/>
          </a:p>
          <a:p>
            <a:pPr marL="0" marR="0" algn="just">
              <a:lnSpc>
                <a:spcPts val="1363"/>
              </a:lnSpc>
              <a:spcBef>
                <a:spcPts val="26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calculations and functions online. To create a calculator website, the purpose must be defined, the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appropriate programming language and CMS chosen, and a plan for layout and design must be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established. The website should be developed with HTML, CSS, and JavaScript, thoroughly tested and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debugged, optimized for search engines, and deployed securely. Regular maintenance and updates are</a:t>
            </a:r>
          </a:p>
          <a:p>
            <a:pPr marL="0" marR="0" algn="just">
              <a:lnSpc>
                <a:spcPts val="1363"/>
              </a:lnSpc>
              <a:spcBef>
                <a:spcPts val="31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Georgia"/>
                <a:cs typeface="Georgia"/>
              </a:rPr>
              <a:t>necessary to keep the website functional and up to date with the latest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983" y="428484"/>
            <a:ext cx="3745083" cy="334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eorgia"/>
                <a:cs typeface="Georgia"/>
              </a:rPr>
              <a:t>Assessment 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6985" y="1028481"/>
            <a:ext cx="2098633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basic structure of text-editor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121" y="1081556"/>
            <a:ext cx="2125499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Setup Project for Calculator 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711" y="2140682"/>
            <a:ext cx="2411434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main component with the outer</a:t>
            </a:r>
          </a:p>
          <a:p>
            <a:pPr marL="102235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structure of 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2083" y="2140682"/>
            <a:ext cx="1945149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main component with all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feature 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8111" y="2323028"/>
            <a:ext cx="1400100" cy="26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1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eorgia"/>
                <a:cs typeface="Georgia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8828" y="3470559"/>
            <a:ext cx="2134085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button component with on</a:t>
            </a:r>
          </a:p>
          <a:p>
            <a:pPr marL="1258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click 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37196" y="3470559"/>
            <a:ext cx="1975600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json object to store data</a:t>
            </a:r>
          </a:p>
          <a:p>
            <a:pPr marL="0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for text 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27641" y="4300023"/>
            <a:ext cx="1834756" cy="3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Create a ` evaluateExpresion`</a:t>
            </a:r>
          </a:p>
          <a:p>
            <a:pPr marL="242887" marR="0">
              <a:lnSpc>
                <a:spcPts val="973"/>
              </a:lnSpc>
              <a:spcBef>
                <a:spcPts val="226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function to evaluate 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06621" y="4376223"/>
            <a:ext cx="1547502" cy="16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Georgia"/>
                <a:cs typeface="Georgia"/>
              </a:rPr>
              <a:t>Push both code to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7631" y="937938"/>
            <a:ext cx="2421009" cy="26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4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FFFFFF"/>
                </a:solidFill>
                <a:latin typeface="Georgia"/>
                <a:cs typeface="Georgia"/>
              </a:rPr>
              <a:t>Submission 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6420" y="2190612"/>
            <a:ext cx="3278051" cy="3615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5146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a typeface="+mn-lt"/>
                <a:cs typeface="+mn-lt"/>
              </a:rPr>
              <a:t>https://github.com/madhumitha105/NM-FSD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9</cp:revision>
  <dcterms:modified xsi:type="dcterms:W3CDTF">2023-05-16T16:00:26Z</dcterms:modified>
</cp:coreProperties>
</file>