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2.xml" /><Relationship Id="rId5" Type="http://schemas.openxmlformats.org/officeDocument/2006/relationships/hyperlink" Target="https://creativecommons.org/licenses/by-sa/3.0/" TargetMode="External" /><Relationship Id="rId4" Type="http://schemas.openxmlformats.org/officeDocument/2006/relationships/hyperlink" Target="https://thebluediamondgallery.com/finger01/e/employee.html"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MADHUMITHA P</a:t>
            </a:r>
          </a:p>
          <a:p>
            <a:r>
              <a:rPr lang="en-US" sz="2400" dirty="0"/>
              <a:t>REGISTER NO:312209305/asunm1353312209305</a:t>
            </a:r>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TotalTime>
  <Words>592</Words>
  <Application>Microsoft Office PowerPoint</Application>
  <PresentationFormat>Widescreen</PresentationFormat>
  <Paragraphs>118</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Madhu mitha. P</cp:lastModifiedBy>
  <cp:revision>17</cp:revision>
  <dcterms:created xsi:type="dcterms:W3CDTF">2024-03-29T15:07:22Z</dcterms:created>
  <dcterms:modified xsi:type="dcterms:W3CDTF">2024-09-30T09:30:56Z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