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31D653B8-ED2B-4926-A152-A0B086759C72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D7F57-FF13-45B6-B3A4-ADE0F2308085}" type="slidenum">
              <a:rPr lang="en-IN" smtClean="0"/>
              <a:t>‹#›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53B8-ED2B-4926-A152-A0B086759C72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7F57-FF13-45B6-B3A4-ADE0F23080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53B8-ED2B-4926-A152-A0B086759C72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7F57-FF13-45B6-B3A4-ADE0F230808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1D653B8-ED2B-4926-A152-A0B086759C72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AD7F57-FF13-45B6-B3A4-ADE0F230808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53B8-ED2B-4926-A152-A0B086759C72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D7F57-FF13-45B6-B3A4-ADE0F2308085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1D653B8-ED2B-4926-A152-A0B086759C72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DAD7F57-FF13-45B6-B3A4-ADE0F230808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D653B8-ED2B-4926-A152-A0B086759C72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DAD7F57-FF13-45B6-B3A4-ADE0F230808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53B8-ED2B-4926-A152-A0B086759C72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D7F57-FF13-45B6-B3A4-ADE0F230808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53B8-ED2B-4926-A152-A0B086759C72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D7F57-FF13-45B6-B3A4-ADE0F230808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1D653B8-ED2B-4926-A152-A0B086759C72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DAD7F57-FF13-45B6-B3A4-ADE0F230808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31D653B8-ED2B-4926-A152-A0B086759C72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DAD7F57-FF13-45B6-B3A4-ADE0F2308085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31D653B8-ED2B-4926-A152-A0B086759C72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DAD7F57-FF13-45B6-B3A4-ADE0F230808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Dockers / Containers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94091"/>
            <a:ext cx="2301230" cy="185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5118" y="5229200"/>
            <a:ext cx="2883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By,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 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Madhumitha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05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Pulling from </a:t>
            </a:r>
            <a:r>
              <a:rPr lang="en-IN" dirty="0" err="1" smtClean="0"/>
              <a:t>Docker</a:t>
            </a:r>
            <a:r>
              <a:rPr lang="en-IN" dirty="0" smtClean="0"/>
              <a:t> Hub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Creating image from running container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Creating image from </a:t>
            </a:r>
            <a:r>
              <a:rPr lang="en-IN" dirty="0" err="1" smtClean="0"/>
              <a:t>Dockerfile</a:t>
            </a:r>
            <a:endParaRPr lang="en-IN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908720"/>
            <a:ext cx="5400600" cy="767680"/>
          </a:xfrm>
        </p:spPr>
        <p:txBody>
          <a:bodyPr/>
          <a:lstStyle/>
          <a:p>
            <a:r>
              <a:rPr lang="en-IN" dirty="0" smtClean="0"/>
              <a:t>Ways of creating </a:t>
            </a:r>
            <a:r>
              <a:rPr lang="en-IN" dirty="0" err="1" smtClean="0"/>
              <a:t>Docker</a:t>
            </a:r>
            <a:r>
              <a:rPr lang="en-IN" dirty="0" smtClean="0"/>
              <a:t>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53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772816"/>
            <a:ext cx="8363272" cy="508518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dirty="0" err="1"/>
              <a:t>docker</a:t>
            </a:r>
            <a:r>
              <a:rPr lang="en-IN" dirty="0"/>
              <a:t> search </a:t>
            </a:r>
            <a:r>
              <a:rPr lang="en-IN" dirty="0" err="1" smtClean="0"/>
              <a:t>ubuntu</a:t>
            </a:r>
            <a:r>
              <a:rPr lang="en-IN" dirty="0" smtClean="0"/>
              <a:t>  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>
                <a:sym typeface="Wingdings" pitchFamily="2" charset="2"/>
              </a:rPr>
              <a:t>To find out images in </a:t>
            </a:r>
            <a:r>
              <a:rPr lang="en-IN" dirty="0" err="1">
                <a:sym typeface="Wingdings" pitchFamily="2" charset="2"/>
              </a:rPr>
              <a:t>docker</a:t>
            </a:r>
            <a:r>
              <a:rPr lang="en-IN" dirty="0">
                <a:sym typeface="Wingdings" pitchFamily="2" charset="2"/>
              </a:rPr>
              <a:t> hub</a:t>
            </a:r>
            <a:endParaRPr lang="en-IN" dirty="0"/>
          </a:p>
          <a:p>
            <a:pPr algn="l"/>
            <a:r>
              <a:rPr lang="en-IN" dirty="0" err="1"/>
              <a:t>docker</a:t>
            </a:r>
            <a:r>
              <a:rPr lang="en-IN" dirty="0"/>
              <a:t> pull </a:t>
            </a:r>
            <a:r>
              <a:rPr lang="en-IN" dirty="0" err="1" smtClean="0"/>
              <a:t>ubuntu</a:t>
            </a:r>
            <a:r>
              <a:rPr lang="en-IN" dirty="0"/>
              <a:t>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</a:t>
            </a:r>
            <a:r>
              <a:rPr lang="en-IN" dirty="0"/>
              <a:t>To download image from </a:t>
            </a:r>
            <a:r>
              <a:rPr lang="en-IN" dirty="0" err="1"/>
              <a:t>dockerhub</a:t>
            </a:r>
            <a:r>
              <a:rPr lang="en-IN" dirty="0"/>
              <a:t> to local machine</a:t>
            </a:r>
          </a:p>
          <a:p>
            <a:pPr algn="l"/>
            <a:r>
              <a:rPr lang="en-IN" dirty="0" err="1"/>
              <a:t>docker</a:t>
            </a:r>
            <a:r>
              <a:rPr lang="en-IN" dirty="0"/>
              <a:t> run -it --name </a:t>
            </a:r>
            <a:r>
              <a:rPr lang="en-IN" dirty="0" err="1" smtClean="0"/>
              <a:t>madhu</a:t>
            </a:r>
            <a:r>
              <a:rPr lang="en-IN" dirty="0" smtClean="0"/>
              <a:t> </a:t>
            </a:r>
            <a:r>
              <a:rPr lang="en-IN" dirty="0" err="1" smtClean="0"/>
              <a:t>ubuntu</a:t>
            </a:r>
            <a:r>
              <a:rPr lang="en-IN" dirty="0" smtClean="0"/>
              <a:t>  </a:t>
            </a:r>
            <a:r>
              <a:rPr lang="en-IN" dirty="0">
                <a:sym typeface="Wingdings" pitchFamily="2" charset="2"/>
              </a:rPr>
              <a:t> To give a name to container</a:t>
            </a:r>
            <a:endParaRPr lang="en-IN" dirty="0"/>
          </a:p>
          <a:p>
            <a:pPr algn="l"/>
            <a:r>
              <a:rPr lang="en-IN" dirty="0"/>
              <a:t> </a:t>
            </a:r>
            <a:r>
              <a:rPr lang="en-IN" dirty="0" err="1"/>
              <a:t>ctrl+p</a:t>
            </a:r>
            <a:r>
              <a:rPr lang="en-IN" dirty="0"/>
              <a:t> &amp; </a:t>
            </a:r>
            <a:r>
              <a:rPr lang="en-IN" dirty="0" err="1" smtClean="0"/>
              <a:t>ctrl+q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/>
              <a:t>To exit from the container</a:t>
            </a:r>
          </a:p>
          <a:p>
            <a:pPr algn="l"/>
            <a:r>
              <a:rPr lang="en-IN" dirty="0" err="1"/>
              <a:t>docker</a:t>
            </a:r>
            <a:r>
              <a:rPr lang="en-IN" dirty="0"/>
              <a:t> run -</a:t>
            </a:r>
            <a:r>
              <a:rPr lang="en-IN" dirty="0" smtClean="0"/>
              <a:t>t -d </a:t>
            </a:r>
            <a:r>
              <a:rPr lang="en-IN" dirty="0"/>
              <a:t>--name </a:t>
            </a:r>
            <a:r>
              <a:rPr lang="en-IN" dirty="0" err="1"/>
              <a:t>madhu</a:t>
            </a:r>
            <a:r>
              <a:rPr lang="en-IN" dirty="0"/>
              <a:t> </a:t>
            </a:r>
            <a:r>
              <a:rPr lang="en-IN" dirty="0" err="1" smtClean="0"/>
              <a:t>ubuntu</a:t>
            </a:r>
            <a:endParaRPr lang="en-IN" dirty="0" smtClean="0"/>
          </a:p>
          <a:p>
            <a:pPr algn="l"/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/>
              <a:t>attach </a:t>
            </a:r>
            <a:r>
              <a:rPr lang="en-IN" dirty="0" err="1" smtClean="0"/>
              <a:t>madhu</a:t>
            </a:r>
            <a:r>
              <a:rPr lang="en-IN" dirty="0" smtClean="0"/>
              <a:t> </a:t>
            </a:r>
            <a:r>
              <a:rPr lang="en-IN" dirty="0">
                <a:sym typeface="Wingdings" pitchFamily="2" charset="2"/>
              </a:rPr>
              <a:t> To go inside container</a:t>
            </a:r>
            <a:endParaRPr lang="en-IN" dirty="0"/>
          </a:p>
          <a:p>
            <a:pPr algn="l"/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err="1" smtClean="0"/>
              <a:t>ps</a:t>
            </a:r>
            <a:r>
              <a:rPr lang="en-IN" dirty="0"/>
              <a:t> / </a:t>
            </a:r>
            <a:r>
              <a:rPr lang="en-IN" dirty="0" err="1"/>
              <a:t>docker</a:t>
            </a:r>
            <a:r>
              <a:rPr lang="en-IN" dirty="0"/>
              <a:t> container </a:t>
            </a:r>
            <a:r>
              <a:rPr lang="en-IN" dirty="0" err="1" smtClean="0"/>
              <a:t>ls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>
                <a:sym typeface="Wingdings" pitchFamily="2" charset="2"/>
              </a:rPr>
              <a:t>To see running containers</a:t>
            </a:r>
            <a:endParaRPr lang="en-IN" dirty="0"/>
          </a:p>
          <a:p>
            <a:pPr algn="l"/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err="1"/>
              <a:t>ps</a:t>
            </a:r>
            <a:r>
              <a:rPr lang="en-IN" dirty="0"/>
              <a:t> –a / </a:t>
            </a:r>
            <a:r>
              <a:rPr lang="en-IN" dirty="0" err="1"/>
              <a:t>docker</a:t>
            </a:r>
            <a:r>
              <a:rPr lang="en-IN" dirty="0"/>
              <a:t> container </a:t>
            </a:r>
            <a:r>
              <a:rPr lang="en-IN" dirty="0" err="1"/>
              <a:t>ls</a:t>
            </a:r>
            <a:r>
              <a:rPr lang="en-IN" dirty="0"/>
              <a:t> -a </a:t>
            </a:r>
            <a:r>
              <a:rPr lang="en-IN" dirty="0">
                <a:sym typeface="Wingdings" pitchFamily="2" charset="2"/>
              </a:rPr>
              <a:t> To see all </a:t>
            </a:r>
            <a:r>
              <a:rPr lang="en-IN" dirty="0" err="1">
                <a:sym typeface="Wingdings" pitchFamily="2" charset="2"/>
              </a:rPr>
              <a:t>comtainers</a:t>
            </a:r>
            <a:endParaRPr lang="en-IN" dirty="0"/>
          </a:p>
          <a:p>
            <a:pPr algn="l"/>
            <a:r>
              <a:rPr lang="en-IN" dirty="0" err="1"/>
              <a:t>docker</a:t>
            </a:r>
            <a:r>
              <a:rPr lang="en-IN" dirty="0"/>
              <a:t> images  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/>
              <a:t>To </a:t>
            </a:r>
            <a:r>
              <a:rPr lang="en-IN" dirty="0"/>
              <a:t>see all images present in your local repo</a:t>
            </a:r>
          </a:p>
          <a:p>
            <a:pPr algn="l"/>
            <a:r>
              <a:rPr lang="en-IN" dirty="0" err="1"/>
              <a:t>docker</a:t>
            </a:r>
            <a:r>
              <a:rPr lang="en-IN" dirty="0"/>
              <a:t> stop [</a:t>
            </a:r>
            <a:r>
              <a:rPr lang="en-IN" dirty="0" err="1"/>
              <a:t>container_id</a:t>
            </a:r>
            <a:r>
              <a:rPr lang="en-IN" dirty="0"/>
              <a:t> or name]</a:t>
            </a:r>
          </a:p>
          <a:p>
            <a:pPr algn="l"/>
            <a:r>
              <a:rPr lang="en-IN" dirty="0" err="1"/>
              <a:t>docker</a:t>
            </a:r>
            <a:r>
              <a:rPr lang="en-IN" dirty="0"/>
              <a:t> kill [</a:t>
            </a:r>
            <a:r>
              <a:rPr lang="en-IN" dirty="0" err="1"/>
              <a:t>container_id</a:t>
            </a:r>
            <a:r>
              <a:rPr lang="en-IN" dirty="0"/>
              <a:t> or name</a:t>
            </a:r>
            <a:r>
              <a:rPr lang="en-IN" dirty="0" smtClean="0"/>
              <a:t>]</a:t>
            </a:r>
          </a:p>
          <a:p>
            <a:pPr algn="l"/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err="1"/>
              <a:t>rm</a:t>
            </a:r>
            <a:r>
              <a:rPr lang="en-IN" dirty="0"/>
              <a:t> </a:t>
            </a:r>
            <a:r>
              <a:rPr lang="en-IN" dirty="0" err="1" smtClean="0"/>
              <a:t>container_name</a:t>
            </a:r>
            <a:r>
              <a:rPr lang="en-IN" dirty="0" smtClean="0"/>
              <a:t> </a:t>
            </a:r>
            <a:r>
              <a:rPr lang="en-IN" dirty="0">
                <a:sym typeface="Wingdings" pitchFamily="2" charset="2"/>
              </a:rPr>
              <a:t> To delete a container</a:t>
            </a:r>
            <a:endParaRPr lang="en-IN" dirty="0"/>
          </a:p>
          <a:p>
            <a:pPr algn="l"/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err="1"/>
              <a:t>rmi</a:t>
            </a:r>
            <a:r>
              <a:rPr lang="en-IN" dirty="0"/>
              <a:t> </a:t>
            </a:r>
            <a:r>
              <a:rPr lang="en-IN" dirty="0" err="1" smtClean="0"/>
              <a:t>image_name</a:t>
            </a:r>
            <a:r>
              <a:rPr lang="en-IN" dirty="0"/>
              <a:t>/ </a:t>
            </a:r>
            <a:r>
              <a:rPr lang="en-IN" dirty="0" err="1"/>
              <a:t>docker</a:t>
            </a:r>
            <a:r>
              <a:rPr lang="en-IN" dirty="0"/>
              <a:t> image remove &lt;image name</a:t>
            </a:r>
            <a:r>
              <a:rPr lang="en-IN" dirty="0" smtClean="0"/>
              <a:t>&gt;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>
                <a:sym typeface="Wingdings" pitchFamily="2" charset="2"/>
              </a:rPr>
              <a:t>To delete a </a:t>
            </a:r>
            <a:r>
              <a:rPr lang="en-IN" dirty="0" err="1">
                <a:sym typeface="Wingdings" pitchFamily="2" charset="2"/>
              </a:rPr>
              <a:t>docker</a:t>
            </a:r>
            <a:r>
              <a:rPr lang="en-IN" dirty="0">
                <a:sym typeface="Wingdings" pitchFamily="2" charset="2"/>
              </a:rPr>
              <a:t> image</a:t>
            </a:r>
            <a:endParaRPr lang="en-IN" dirty="0"/>
          </a:p>
          <a:p>
            <a:pPr algn="l"/>
            <a:r>
              <a:rPr lang="en-IN" dirty="0" err="1"/>
              <a:t>docker</a:t>
            </a:r>
            <a:r>
              <a:rPr lang="en-IN" dirty="0"/>
              <a:t> exec -it </a:t>
            </a:r>
            <a:r>
              <a:rPr lang="en-IN" dirty="0" err="1" smtClean="0"/>
              <a:t>madhu</a:t>
            </a:r>
            <a:r>
              <a:rPr lang="en-IN" dirty="0" smtClean="0"/>
              <a:t> </a:t>
            </a:r>
            <a:r>
              <a:rPr lang="en-IN" dirty="0"/>
              <a:t>/</a:t>
            </a:r>
            <a:r>
              <a:rPr lang="en-IN" dirty="0" smtClean="0"/>
              <a:t>bin/bash </a:t>
            </a:r>
            <a:r>
              <a:rPr lang="en-IN" dirty="0">
                <a:sym typeface="Wingdings" pitchFamily="2" charset="2"/>
              </a:rPr>
              <a:t> creates a new process in the container’s environment</a:t>
            </a:r>
            <a:endParaRPr lang="en-IN" dirty="0" smtClean="0"/>
          </a:p>
          <a:p>
            <a:pPr algn="l"/>
            <a:r>
              <a:rPr lang="en-IN" dirty="0" err="1"/>
              <a:t>docker</a:t>
            </a:r>
            <a:r>
              <a:rPr lang="en-IN" dirty="0"/>
              <a:t> service </a:t>
            </a:r>
            <a:r>
              <a:rPr lang="en-IN" dirty="0" smtClean="0"/>
              <a:t>status </a:t>
            </a:r>
            <a:r>
              <a:rPr lang="en-IN" dirty="0">
                <a:sym typeface="Wingdings" pitchFamily="2" charset="2"/>
              </a:rPr>
              <a:t> To check service start or not (status</a:t>
            </a:r>
            <a:r>
              <a:rPr lang="en-IN" dirty="0" smtClean="0">
                <a:sym typeface="Wingdings" pitchFamily="2" charset="2"/>
              </a:rPr>
              <a:t>)</a:t>
            </a:r>
          </a:p>
          <a:p>
            <a:pPr algn="l"/>
            <a:r>
              <a:rPr lang="en-IN" dirty="0"/>
              <a:t>To start: #</a:t>
            </a:r>
            <a:r>
              <a:rPr lang="en-IN" dirty="0" err="1"/>
              <a:t>docker</a:t>
            </a:r>
            <a:r>
              <a:rPr lang="en-IN" dirty="0"/>
              <a:t> service </a:t>
            </a:r>
            <a:r>
              <a:rPr lang="en-IN" dirty="0" smtClean="0"/>
              <a:t>start, To </a:t>
            </a:r>
            <a:r>
              <a:rPr lang="en-IN" dirty="0"/>
              <a:t>stop: # </a:t>
            </a:r>
            <a:r>
              <a:rPr lang="en-IN" dirty="0" err="1"/>
              <a:t>docker</a:t>
            </a:r>
            <a:r>
              <a:rPr lang="en-IN" dirty="0"/>
              <a:t> service </a:t>
            </a:r>
            <a:r>
              <a:rPr lang="en-IN" dirty="0" smtClean="0"/>
              <a:t>stop</a:t>
            </a:r>
          </a:p>
          <a:p>
            <a:pPr algn="l"/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/>
              <a:t>start </a:t>
            </a:r>
            <a:r>
              <a:rPr lang="en-IN" dirty="0" err="1" smtClean="0"/>
              <a:t>container_name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/>
              <a:t>To start </a:t>
            </a:r>
            <a:r>
              <a:rPr lang="en-IN" dirty="0" smtClean="0"/>
              <a:t>container</a:t>
            </a:r>
          </a:p>
          <a:p>
            <a:pPr algn="l"/>
            <a:r>
              <a:rPr lang="en-IN" dirty="0" err="1"/>
              <a:t>docker</a:t>
            </a:r>
            <a:r>
              <a:rPr lang="en-IN" dirty="0"/>
              <a:t> stop </a:t>
            </a:r>
            <a:r>
              <a:rPr lang="en-IN" dirty="0" err="1" smtClean="0"/>
              <a:t>container_name</a:t>
            </a:r>
            <a:r>
              <a:rPr lang="en-IN" dirty="0" smtClean="0"/>
              <a:t> </a:t>
            </a:r>
            <a:r>
              <a:rPr lang="en-IN" dirty="0">
                <a:sym typeface="Wingdings" pitchFamily="2" charset="2"/>
              </a:rPr>
              <a:t> To stop container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59632" y="975360"/>
            <a:ext cx="6696744" cy="701040"/>
          </a:xfrm>
        </p:spPr>
        <p:txBody>
          <a:bodyPr/>
          <a:lstStyle/>
          <a:p>
            <a:r>
              <a:rPr lang="en-IN" dirty="0" smtClean="0"/>
              <a:t>Pulling </a:t>
            </a:r>
            <a:r>
              <a:rPr lang="en-IN" dirty="0" err="1" smtClean="0"/>
              <a:t>docker</a:t>
            </a:r>
            <a:r>
              <a:rPr lang="en-IN" dirty="0" smtClean="0"/>
              <a:t> image from </a:t>
            </a:r>
            <a:r>
              <a:rPr lang="en-IN" dirty="0" err="1" smtClean="0"/>
              <a:t>docker</a:t>
            </a:r>
            <a:r>
              <a:rPr lang="en-IN" dirty="0" smtClean="0"/>
              <a:t> 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9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IN" dirty="0"/>
              <a:t>#</a:t>
            </a:r>
            <a:r>
              <a:rPr lang="en-IN" dirty="0" err="1"/>
              <a:t>docker</a:t>
            </a:r>
            <a:r>
              <a:rPr lang="en-IN" dirty="0"/>
              <a:t> run -it –name </a:t>
            </a:r>
            <a:r>
              <a:rPr lang="en-IN" dirty="0" err="1"/>
              <a:t>container_name</a:t>
            </a:r>
            <a:r>
              <a:rPr lang="en-IN" dirty="0"/>
              <a:t> </a:t>
            </a:r>
            <a:r>
              <a:rPr lang="en-IN" dirty="0" err="1"/>
              <a:t>image_name</a:t>
            </a:r>
            <a:r>
              <a:rPr lang="en-IN" dirty="0"/>
              <a:t> /bin/bash</a:t>
            </a:r>
          </a:p>
          <a:p>
            <a:pPr algn="l"/>
            <a:r>
              <a:rPr lang="en-IN" dirty="0"/>
              <a:t>#cd </a:t>
            </a:r>
            <a:r>
              <a:rPr lang="en-IN" dirty="0" err="1"/>
              <a:t>tmp</a:t>
            </a:r>
            <a:r>
              <a:rPr lang="en-IN" dirty="0"/>
              <a:t>/</a:t>
            </a:r>
          </a:p>
          <a:p>
            <a:pPr algn="l"/>
            <a:r>
              <a:rPr lang="en-IN" dirty="0" smtClean="0"/>
              <a:t>Now </a:t>
            </a:r>
            <a:r>
              <a:rPr lang="en-IN" dirty="0"/>
              <a:t>create one file inside this </a:t>
            </a:r>
            <a:r>
              <a:rPr lang="en-IN" dirty="0" err="1"/>
              <a:t>tmp</a:t>
            </a:r>
            <a:r>
              <a:rPr lang="en-IN" dirty="0"/>
              <a:t> directory</a:t>
            </a:r>
          </a:p>
          <a:p>
            <a:pPr algn="l"/>
            <a:r>
              <a:rPr lang="en-IN" dirty="0"/>
              <a:t># touch </a:t>
            </a:r>
            <a:r>
              <a:rPr lang="en-IN" dirty="0" err="1"/>
              <a:t>myfile</a:t>
            </a:r>
            <a:endParaRPr lang="en-IN" dirty="0"/>
          </a:p>
          <a:p>
            <a:pPr algn="l"/>
            <a:r>
              <a:rPr lang="en-IN" dirty="0" smtClean="0"/>
              <a:t>Now </a:t>
            </a:r>
            <a:r>
              <a:rPr lang="en-IN" dirty="0"/>
              <a:t>if you want to see the difference between the basic image and the changes on it</a:t>
            </a:r>
          </a:p>
          <a:p>
            <a:pPr algn="l"/>
            <a:r>
              <a:rPr lang="en-IN" dirty="0"/>
              <a:t># </a:t>
            </a:r>
            <a:r>
              <a:rPr lang="en-IN" dirty="0" err="1"/>
              <a:t>docker</a:t>
            </a:r>
            <a:r>
              <a:rPr lang="en-IN" dirty="0"/>
              <a:t> diff </a:t>
            </a:r>
            <a:r>
              <a:rPr lang="en-IN" dirty="0" err="1"/>
              <a:t>container_name</a:t>
            </a:r>
            <a:r>
              <a:rPr lang="en-IN" dirty="0"/>
              <a:t> </a:t>
            </a:r>
            <a:r>
              <a:rPr lang="en-IN" dirty="0" err="1" smtClean="0"/>
              <a:t>image_name</a:t>
            </a:r>
            <a:r>
              <a:rPr lang="en-IN" dirty="0" smtClean="0"/>
              <a:t> (C-Change, A-Append, D-Delete)</a:t>
            </a:r>
            <a:endParaRPr lang="en-IN" dirty="0"/>
          </a:p>
          <a:p>
            <a:pPr algn="l"/>
            <a:r>
              <a:rPr lang="en-IN" dirty="0" smtClean="0"/>
              <a:t>Now </a:t>
            </a:r>
            <a:r>
              <a:rPr lang="en-IN" dirty="0"/>
              <a:t>create image of this container</a:t>
            </a:r>
          </a:p>
          <a:p>
            <a:pPr algn="l"/>
            <a:r>
              <a:rPr lang="en-IN" dirty="0"/>
              <a:t># </a:t>
            </a:r>
            <a:r>
              <a:rPr lang="en-IN" dirty="0" err="1"/>
              <a:t>docker</a:t>
            </a:r>
            <a:r>
              <a:rPr lang="en-IN" dirty="0"/>
              <a:t> commit </a:t>
            </a:r>
            <a:r>
              <a:rPr lang="en-IN" dirty="0" err="1"/>
              <a:t>newcontainer_name</a:t>
            </a:r>
            <a:r>
              <a:rPr lang="en-IN" dirty="0"/>
              <a:t> </a:t>
            </a:r>
            <a:r>
              <a:rPr lang="en-IN" dirty="0" err="1"/>
              <a:t>image_name</a:t>
            </a:r>
            <a:endParaRPr lang="en-IN" dirty="0"/>
          </a:p>
          <a:p>
            <a:pPr algn="l"/>
            <a:r>
              <a:rPr lang="en-IN" dirty="0"/>
              <a:t># </a:t>
            </a:r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smtClean="0"/>
              <a:t>images</a:t>
            </a:r>
          </a:p>
          <a:p>
            <a:pPr algn="l"/>
            <a:r>
              <a:rPr lang="en-IN" dirty="0"/>
              <a:t>Now create container from this image</a:t>
            </a:r>
          </a:p>
          <a:p>
            <a:pPr algn="l"/>
            <a:r>
              <a:rPr lang="en-IN" dirty="0"/>
              <a:t># </a:t>
            </a:r>
            <a:r>
              <a:rPr lang="en-IN" dirty="0" err="1"/>
              <a:t>docker</a:t>
            </a:r>
            <a:r>
              <a:rPr lang="en-IN" dirty="0"/>
              <a:t> run -it --name </a:t>
            </a:r>
            <a:r>
              <a:rPr lang="en-IN" dirty="0" err="1"/>
              <a:t>newcontanier_name</a:t>
            </a:r>
            <a:r>
              <a:rPr lang="en-IN" dirty="0"/>
              <a:t> </a:t>
            </a:r>
            <a:r>
              <a:rPr lang="en-IN" dirty="0" err="1"/>
              <a:t>image_name</a:t>
            </a:r>
            <a:r>
              <a:rPr lang="en-IN" dirty="0"/>
              <a:t> /bin/bash</a:t>
            </a:r>
          </a:p>
          <a:p>
            <a:pPr algn="l"/>
            <a:r>
              <a:rPr lang="en-IN" dirty="0"/>
              <a:t># </a:t>
            </a:r>
            <a:r>
              <a:rPr lang="en-IN" dirty="0" err="1"/>
              <a:t>ls</a:t>
            </a:r>
            <a:r>
              <a:rPr lang="en-IN" dirty="0"/>
              <a:t># cd </a:t>
            </a:r>
            <a:r>
              <a:rPr lang="en-IN" dirty="0" err="1"/>
              <a:t>tmp</a:t>
            </a:r>
            <a:endParaRPr lang="en-IN" dirty="0"/>
          </a:p>
          <a:p>
            <a:pPr algn="l"/>
            <a:r>
              <a:rPr lang="en-IN" dirty="0"/>
              <a:t># </a:t>
            </a:r>
            <a:r>
              <a:rPr lang="en-IN" dirty="0" err="1"/>
              <a:t>ls</a:t>
            </a:r>
            <a:r>
              <a:rPr lang="en-IN" dirty="0"/>
              <a:t> (you will get all of your files)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975360"/>
            <a:ext cx="6048672" cy="701040"/>
          </a:xfrm>
        </p:spPr>
        <p:txBody>
          <a:bodyPr>
            <a:normAutofit/>
          </a:bodyPr>
          <a:lstStyle/>
          <a:p>
            <a:r>
              <a:rPr lang="en-IN" dirty="0"/>
              <a:t>Creating image from running container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56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To create image out of </a:t>
            </a:r>
            <a:r>
              <a:rPr lang="en-IN" dirty="0" err="1" smtClean="0"/>
              <a:t>Dockerfile</a:t>
            </a:r>
            <a:endParaRPr lang="en-IN" dirty="0" smtClean="0"/>
          </a:p>
          <a:p>
            <a:pPr algn="l"/>
            <a:r>
              <a:rPr lang="en-IN" dirty="0" smtClean="0"/>
              <a:t>Create a </a:t>
            </a:r>
            <a:r>
              <a:rPr lang="en-IN" dirty="0" err="1" smtClean="0"/>
              <a:t>Dockerfile</a:t>
            </a:r>
            <a:r>
              <a:rPr lang="en-IN" dirty="0"/>
              <a:t> </a:t>
            </a:r>
            <a:r>
              <a:rPr lang="en-IN" dirty="0" smtClean="0"/>
              <a:t>(Custom file to give instructions to build an image) </a:t>
            </a:r>
            <a:endParaRPr lang="en-IN" dirty="0"/>
          </a:p>
          <a:p>
            <a:pPr algn="l"/>
            <a:r>
              <a:rPr lang="en-IN" dirty="0"/>
              <a:t>        FROM </a:t>
            </a:r>
            <a:r>
              <a:rPr lang="en-IN" dirty="0" err="1"/>
              <a:t>ubuntu</a:t>
            </a:r>
            <a:endParaRPr lang="en-IN" dirty="0"/>
          </a:p>
          <a:p>
            <a:pPr algn="l"/>
            <a:r>
              <a:rPr lang="en-IN" dirty="0"/>
              <a:t>        WORKDIR /</a:t>
            </a:r>
            <a:r>
              <a:rPr lang="en-IN" dirty="0" err="1"/>
              <a:t>tmp</a:t>
            </a:r>
            <a:endParaRPr lang="en-IN" dirty="0"/>
          </a:p>
          <a:p>
            <a:pPr algn="l"/>
            <a:r>
              <a:rPr lang="en-IN" dirty="0"/>
              <a:t>        RUN echo “thank you” &gt; /</a:t>
            </a:r>
            <a:r>
              <a:rPr lang="en-IN" dirty="0" err="1"/>
              <a:t>tmp</a:t>
            </a:r>
            <a:r>
              <a:rPr lang="en-IN" dirty="0"/>
              <a:t>/</a:t>
            </a:r>
            <a:r>
              <a:rPr lang="en-IN" dirty="0" err="1"/>
              <a:t>testfile</a:t>
            </a:r>
            <a:endParaRPr lang="en-IN" dirty="0"/>
          </a:p>
          <a:p>
            <a:pPr algn="l"/>
            <a:r>
              <a:rPr lang="en-IN" dirty="0"/>
              <a:t>        ENV </a:t>
            </a:r>
            <a:r>
              <a:rPr lang="en-IN" dirty="0" err="1"/>
              <a:t>myname</a:t>
            </a:r>
            <a:r>
              <a:rPr lang="en-IN" dirty="0"/>
              <a:t> </a:t>
            </a:r>
            <a:r>
              <a:rPr lang="en-IN" dirty="0" err="1" smtClean="0"/>
              <a:t>madhu</a:t>
            </a:r>
            <a:endParaRPr lang="en-IN" dirty="0"/>
          </a:p>
          <a:p>
            <a:pPr algn="l"/>
            <a:r>
              <a:rPr lang="en-IN" dirty="0"/>
              <a:t>        COPY testfile1 /</a:t>
            </a:r>
            <a:r>
              <a:rPr lang="en-IN" dirty="0" err="1"/>
              <a:t>tmp</a:t>
            </a:r>
            <a:endParaRPr lang="en-IN" dirty="0"/>
          </a:p>
          <a:p>
            <a:pPr algn="l"/>
            <a:r>
              <a:rPr lang="en-IN" dirty="0"/>
              <a:t>        </a:t>
            </a:r>
            <a:r>
              <a:rPr lang="en-IN" dirty="0" smtClean="0"/>
              <a:t>ADD test.tar.gz /</a:t>
            </a:r>
            <a:r>
              <a:rPr lang="en-IN" dirty="0" err="1" smtClean="0"/>
              <a:t>tmp</a:t>
            </a:r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# </a:t>
            </a:r>
            <a:r>
              <a:rPr lang="en-IN" dirty="0" err="1"/>
              <a:t>docker</a:t>
            </a:r>
            <a:r>
              <a:rPr lang="en-IN" dirty="0"/>
              <a:t> build -t </a:t>
            </a:r>
            <a:r>
              <a:rPr lang="en-IN" dirty="0" err="1" smtClean="0"/>
              <a:t>myimage</a:t>
            </a:r>
            <a:r>
              <a:rPr lang="en-IN" dirty="0" smtClean="0"/>
              <a:t> .</a:t>
            </a:r>
          </a:p>
          <a:p>
            <a:pPr algn="l"/>
            <a:r>
              <a:rPr lang="en-IN" dirty="0"/>
              <a:t># </a:t>
            </a:r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smtClean="0"/>
              <a:t>images</a:t>
            </a:r>
          </a:p>
          <a:p>
            <a:pPr algn="l"/>
            <a:r>
              <a:rPr lang="en-IN" dirty="0"/>
              <a:t>Now create container from the above image</a:t>
            </a:r>
          </a:p>
          <a:p>
            <a:pPr algn="l"/>
            <a:r>
              <a:rPr lang="en-IN" dirty="0"/>
              <a:t>#</a:t>
            </a:r>
            <a:r>
              <a:rPr lang="en-IN" dirty="0" err="1"/>
              <a:t>docker</a:t>
            </a:r>
            <a:r>
              <a:rPr lang="en-IN" dirty="0"/>
              <a:t> run -it --name </a:t>
            </a:r>
            <a:r>
              <a:rPr lang="en-IN" dirty="0" err="1"/>
              <a:t>mycont</a:t>
            </a:r>
            <a:r>
              <a:rPr lang="en-IN" dirty="0"/>
              <a:t> </a:t>
            </a:r>
            <a:r>
              <a:rPr lang="en-IN" dirty="0" err="1"/>
              <a:t>myimage</a:t>
            </a:r>
            <a:r>
              <a:rPr lang="en-IN" dirty="0"/>
              <a:t> /</a:t>
            </a:r>
            <a:r>
              <a:rPr lang="en-IN" dirty="0" smtClean="0"/>
              <a:t>bin/bash</a:t>
            </a:r>
          </a:p>
          <a:p>
            <a:pPr algn="l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Creating image from </a:t>
            </a:r>
            <a:r>
              <a:rPr lang="en-IN" dirty="0" err="1"/>
              <a:t>Dockerfile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68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772816"/>
            <a:ext cx="8229600" cy="4752528"/>
          </a:xfrm>
        </p:spPr>
        <p:txBody>
          <a:bodyPr>
            <a:normAutofit/>
          </a:bodyPr>
          <a:lstStyle/>
          <a:p>
            <a:pPr algn="l"/>
            <a:r>
              <a:rPr lang="en-IN" dirty="0" err="1"/>
              <a:t>Docker</a:t>
            </a:r>
            <a:r>
              <a:rPr lang="en-IN" dirty="0"/>
              <a:t> Volume:</a:t>
            </a:r>
          </a:p>
          <a:p>
            <a:pPr algn="l"/>
            <a:r>
              <a:rPr lang="en-IN" dirty="0"/>
              <a:t>Volume is simply a directory inside our container.</a:t>
            </a:r>
          </a:p>
          <a:p>
            <a:pPr algn="l"/>
            <a:r>
              <a:rPr lang="en-IN" dirty="0"/>
              <a:t>Finally, we have to declare this directory as a volume and then share volume.</a:t>
            </a:r>
          </a:p>
          <a:p>
            <a:pPr algn="l"/>
            <a:r>
              <a:rPr lang="en-IN" dirty="0"/>
              <a:t>Even if we stop the container still, we can access volume.</a:t>
            </a:r>
          </a:p>
          <a:p>
            <a:pPr algn="l"/>
            <a:r>
              <a:rPr lang="en-IN" dirty="0"/>
              <a:t>Volume will be created in one container.</a:t>
            </a:r>
          </a:p>
          <a:p>
            <a:pPr algn="l"/>
            <a:r>
              <a:rPr lang="en-IN" dirty="0"/>
              <a:t>You can declare a directory as a volume only while creating container.</a:t>
            </a:r>
          </a:p>
          <a:p>
            <a:pPr algn="l"/>
            <a:r>
              <a:rPr lang="en-IN" dirty="0"/>
              <a:t>You can’t create volume from existing container.</a:t>
            </a:r>
          </a:p>
          <a:p>
            <a:pPr algn="l"/>
            <a:r>
              <a:rPr lang="en-IN" dirty="0"/>
              <a:t>You can share one volume across any number of containers.</a:t>
            </a:r>
          </a:p>
          <a:p>
            <a:pPr algn="l"/>
            <a:r>
              <a:rPr lang="en-IN" dirty="0"/>
              <a:t>Volume will not be included when you update an image.</a:t>
            </a:r>
          </a:p>
          <a:p>
            <a:pPr algn="l"/>
            <a:r>
              <a:rPr lang="en-IN" dirty="0"/>
              <a:t>You can map volume in two ways:</a:t>
            </a:r>
          </a:p>
          <a:p>
            <a:pPr algn="l"/>
            <a:r>
              <a:rPr lang="en-IN" dirty="0"/>
              <a:t>a. Container to container</a:t>
            </a:r>
          </a:p>
          <a:p>
            <a:pPr algn="l"/>
            <a:r>
              <a:rPr lang="en-IN" dirty="0"/>
              <a:t>b. Host to </a:t>
            </a:r>
            <a:r>
              <a:rPr lang="en-IN" dirty="0" smtClean="0"/>
              <a:t>container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Volume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27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3605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Creating Volume from </a:t>
            </a:r>
            <a:r>
              <a:rPr lang="en-IN" dirty="0" err="1"/>
              <a:t>Dockerfile</a:t>
            </a:r>
            <a:r>
              <a:rPr lang="en-IN" dirty="0"/>
              <a:t>:</a:t>
            </a:r>
          </a:p>
          <a:p>
            <a:pPr algn="l"/>
            <a:r>
              <a:rPr lang="en-IN" dirty="0"/>
              <a:t>Create a </a:t>
            </a:r>
            <a:r>
              <a:rPr lang="en-IN" dirty="0" err="1"/>
              <a:t>Dockerfile</a:t>
            </a:r>
            <a:r>
              <a:rPr lang="en-IN" dirty="0"/>
              <a:t> and write</a:t>
            </a:r>
          </a:p>
          <a:p>
            <a:pPr algn="l"/>
            <a:r>
              <a:rPr lang="en-IN" dirty="0"/>
              <a:t>#</a:t>
            </a:r>
            <a:r>
              <a:rPr lang="en-IN" dirty="0" err="1"/>
              <a:t>nano</a:t>
            </a:r>
            <a:r>
              <a:rPr lang="en-IN" dirty="0"/>
              <a:t> </a:t>
            </a:r>
            <a:r>
              <a:rPr lang="en-IN" dirty="0" err="1"/>
              <a:t>Dockerfile</a:t>
            </a:r>
            <a:endParaRPr lang="en-IN" dirty="0"/>
          </a:p>
          <a:p>
            <a:pPr algn="l"/>
            <a:r>
              <a:rPr lang="en-IN" dirty="0"/>
              <a:t>FROM </a:t>
            </a:r>
            <a:r>
              <a:rPr lang="en-IN" dirty="0" err="1"/>
              <a:t>ubuntu</a:t>
            </a:r>
            <a:endParaRPr lang="en-IN" dirty="0"/>
          </a:p>
          <a:p>
            <a:pPr algn="l"/>
            <a:r>
              <a:rPr lang="en-IN" dirty="0"/>
              <a:t>VOLUME “</a:t>
            </a:r>
            <a:r>
              <a:rPr lang="en-IN" dirty="0" err="1"/>
              <a:t>myvolume</a:t>
            </a:r>
            <a:r>
              <a:rPr lang="en-IN" dirty="0"/>
              <a:t>”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Then </a:t>
            </a:r>
            <a:r>
              <a:rPr lang="en-IN" dirty="0"/>
              <a:t>create image from this </a:t>
            </a:r>
            <a:r>
              <a:rPr lang="en-IN" dirty="0" err="1"/>
              <a:t>Dockerfile</a:t>
            </a:r>
            <a:endParaRPr lang="en-IN" dirty="0"/>
          </a:p>
          <a:p>
            <a:pPr algn="l"/>
            <a:r>
              <a:rPr lang="en-IN" dirty="0"/>
              <a:t>#</a:t>
            </a:r>
            <a:r>
              <a:rPr lang="en-IN" dirty="0" err="1"/>
              <a:t>docker</a:t>
            </a:r>
            <a:r>
              <a:rPr lang="en-IN" dirty="0"/>
              <a:t> build -t </a:t>
            </a:r>
            <a:r>
              <a:rPr lang="en-IN" dirty="0" err="1"/>
              <a:t>myimage</a:t>
            </a:r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Now create a container from this image and run</a:t>
            </a:r>
          </a:p>
          <a:p>
            <a:pPr algn="l"/>
            <a:r>
              <a:rPr lang="en-IN" dirty="0"/>
              <a:t># </a:t>
            </a:r>
            <a:r>
              <a:rPr lang="en-IN" dirty="0" err="1"/>
              <a:t>docker</a:t>
            </a:r>
            <a:r>
              <a:rPr lang="en-IN" dirty="0"/>
              <a:t> run -it --name container1 </a:t>
            </a:r>
            <a:r>
              <a:rPr lang="en-IN" dirty="0" err="1"/>
              <a:t>myimage</a:t>
            </a:r>
            <a:r>
              <a:rPr lang="en-IN" dirty="0"/>
              <a:t> /bin/bash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Now do </a:t>
            </a:r>
            <a:r>
              <a:rPr lang="en-IN" dirty="0" err="1"/>
              <a:t>ls</a:t>
            </a:r>
            <a:r>
              <a:rPr lang="en-IN" dirty="0"/>
              <a:t>, you can see </a:t>
            </a:r>
            <a:r>
              <a:rPr lang="en-IN" dirty="0" err="1"/>
              <a:t>myvolume</a:t>
            </a:r>
            <a:r>
              <a:rPr lang="en-IN" dirty="0"/>
              <a:t>.</a:t>
            </a:r>
          </a:p>
          <a:p>
            <a:pPr algn="l"/>
            <a:r>
              <a:rPr lang="en-IN" dirty="0"/>
              <a:t>Now share volume with another container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volume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46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IN" dirty="0"/>
              <a:t>Go to AWS </a:t>
            </a:r>
            <a:r>
              <a:rPr lang="en-IN" dirty="0" smtClean="0"/>
              <a:t>account</a:t>
            </a:r>
            <a:endParaRPr lang="en-IN" dirty="0"/>
          </a:p>
          <a:p>
            <a:pPr algn="l"/>
            <a:r>
              <a:rPr lang="en-IN" dirty="0"/>
              <a:t>#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su</a:t>
            </a:r>
            <a:endParaRPr lang="en-IN" dirty="0"/>
          </a:p>
          <a:p>
            <a:pPr algn="l"/>
            <a:r>
              <a:rPr lang="en-IN" dirty="0"/>
              <a:t>#yum update -y</a:t>
            </a:r>
          </a:p>
          <a:p>
            <a:pPr algn="l"/>
            <a:r>
              <a:rPr lang="en-IN" dirty="0"/>
              <a:t>#yum install </a:t>
            </a:r>
            <a:r>
              <a:rPr lang="en-IN" dirty="0" err="1"/>
              <a:t>docker</a:t>
            </a:r>
            <a:r>
              <a:rPr lang="en-IN" dirty="0"/>
              <a:t> -y</a:t>
            </a:r>
          </a:p>
          <a:p>
            <a:pPr algn="l"/>
            <a:r>
              <a:rPr lang="en-IN" dirty="0"/>
              <a:t>#service </a:t>
            </a:r>
            <a:r>
              <a:rPr lang="en-IN" dirty="0" err="1"/>
              <a:t>docker</a:t>
            </a:r>
            <a:r>
              <a:rPr lang="en-IN" dirty="0"/>
              <a:t> start</a:t>
            </a:r>
          </a:p>
          <a:p>
            <a:pPr algn="l"/>
            <a:r>
              <a:rPr lang="en-IN" dirty="0"/>
              <a:t>#</a:t>
            </a:r>
            <a:r>
              <a:rPr lang="en-IN" dirty="0" err="1"/>
              <a:t>docker</a:t>
            </a:r>
            <a:r>
              <a:rPr lang="en-IN" dirty="0"/>
              <a:t> run -it </a:t>
            </a:r>
            <a:r>
              <a:rPr lang="en-IN" dirty="0" err="1"/>
              <a:t>ubuntu</a:t>
            </a:r>
            <a:r>
              <a:rPr lang="en-IN" dirty="0"/>
              <a:t> /bin/bash</a:t>
            </a:r>
          </a:p>
          <a:p>
            <a:pPr algn="l"/>
            <a:r>
              <a:rPr lang="en-IN" dirty="0"/>
              <a:t>Now create some files inside container, now create image of this container</a:t>
            </a:r>
          </a:p>
          <a:p>
            <a:pPr algn="l"/>
            <a:r>
              <a:rPr lang="en-IN" dirty="0"/>
              <a:t>#</a:t>
            </a:r>
            <a:r>
              <a:rPr lang="en-IN" dirty="0" err="1"/>
              <a:t>docker</a:t>
            </a:r>
            <a:r>
              <a:rPr lang="en-IN" dirty="0"/>
              <a:t> commit container1 image1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648" y="975360"/>
            <a:ext cx="6336704" cy="701040"/>
          </a:xfrm>
        </p:spPr>
        <p:txBody>
          <a:bodyPr/>
          <a:lstStyle/>
          <a:p>
            <a:r>
              <a:rPr lang="en-IN" dirty="0"/>
              <a:t>push </a:t>
            </a:r>
            <a:r>
              <a:rPr lang="en-IN" dirty="0" err="1"/>
              <a:t>docker</a:t>
            </a:r>
            <a:r>
              <a:rPr lang="en-IN" dirty="0"/>
              <a:t> image in </a:t>
            </a:r>
            <a:r>
              <a:rPr lang="en-IN" dirty="0" err="1"/>
              <a:t>docker</a:t>
            </a:r>
            <a:r>
              <a:rPr lang="en-IN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156258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IN" dirty="0"/>
              <a:t>Now create </a:t>
            </a:r>
            <a:r>
              <a:rPr lang="en-IN" dirty="0" smtClean="0"/>
              <a:t>an account </a:t>
            </a:r>
            <a:r>
              <a:rPr lang="en-IN" dirty="0"/>
              <a:t>in </a:t>
            </a:r>
            <a:r>
              <a:rPr lang="en-IN" dirty="0" smtClean="0"/>
              <a:t>dockerhub.com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Go </a:t>
            </a:r>
            <a:r>
              <a:rPr lang="en-IN" dirty="0"/>
              <a:t>to AWS </a:t>
            </a:r>
            <a:r>
              <a:rPr lang="en-IN" dirty="0" smtClean="0"/>
              <a:t>account</a:t>
            </a:r>
          </a:p>
          <a:p>
            <a:pPr algn="l"/>
            <a:r>
              <a:rPr lang="en-IN" dirty="0" smtClean="0"/>
              <a:t>#</a:t>
            </a:r>
            <a:r>
              <a:rPr lang="en-IN" dirty="0" err="1"/>
              <a:t>docker</a:t>
            </a:r>
            <a:r>
              <a:rPr lang="en-IN" dirty="0"/>
              <a:t> login</a:t>
            </a:r>
          </a:p>
          <a:p>
            <a:pPr algn="l"/>
            <a:r>
              <a:rPr lang="en-IN" dirty="0"/>
              <a:t>Enter your username and password</a:t>
            </a:r>
          </a:p>
          <a:p>
            <a:pPr algn="l"/>
            <a:r>
              <a:rPr lang="en-IN" dirty="0"/>
              <a:t>Now give tag to your image</a:t>
            </a:r>
          </a:p>
          <a:p>
            <a:pPr algn="l"/>
            <a:r>
              <a:rPr lang="en-IN" dirty="0"/>
              <a:t>#</a:t>
            </a:r>
            <a:r>
              <a:rPr lang="en-IN" dirty="0" err="1"/>
              <a:t>docker</a:t>
            </a:r>
            <a:r>
              <a:rPr lang="en-IN" dirty="0"/>
              <a:t> tag image1 </a:t>
            </a:r>
            <a:r>
              <a:rPr lang="en-IN" dirty="0" err="1"/>
              <a:t>dockerid</a:t>
            </a:r>
            <a:r>
              <a:rPr lang="en-IN" dirty="0"/>
              <a:t>/</a:t>
            </a:r>
            <a:r>
              <a:rPr lang="en-IN" dirty="0" err="1"/>
              <a:t>newimage</a:t>
            </a:r>
            <a:endParaRPr lang="en-IN" dirty="0"/>
          </a:p>
          <a:p>
            <a:pPr algn="l"/>
            <a:r>
              <a:rPr lang="en-IN" dirty="0"/>
              <a:t>#</a:t>
            </a:r>
            <a:r>
              <a:rPr lang="en-IN" dirty="0" err="1"/>
              <a:t>docker</a:t>
            </a:r>
            <a:r>
              <a:rPr lang="en-IN" dirty="0"/>
              <a:t> push </a:t>
            </a:r>
            <a:r>
              <a:rPr lang="en-IN" dirty="0" err="1"/>
              <a:t>dockerid</a:t>
            </a:r>
            <a:r>
              <a:rPr lang="en-IN" dirty="0"/>
              <a:t>/</a:t>
            </a:r>
            <a:r>
              <a:rPr lang="en-IN" dirty="0" err="1"/>
              <a:t>newimage</a:t>
            </a:r>
            <a:endParaRPr lang="en-IN" dirty="0"/>
          </a:p>
          <a:p>
            <a:pPr algn="l"/>
            <a:r>
              <a:rPr lang="en-IN" dirty="0"/>
              <a:t>Now you can see this image in </a:t>
            </a:r>
            <a:r>
              <a:rPr lang="en-IN" dirty="0" err="1"/>
              <a:t>docker</a:t>
            </a:r>
            <a:r>
              <a:rPr lang="en-IN" dirty="0"/>
              <a:t> hub account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9712" y="975360"/>
            <a:ext cx="5256584" cy="701040"/>
          </a:xfrm>
        </p:spPr>
        <p:txBody>
          <a:bodyPr/>
          <a:lstStyle/>
          <a:p>
            <a:r>
              <a:rPr lang="en-IN" dirty="0"/>
              <a:t>push </a:t>
            </a:r>
            <a:r>
              <a:rPr lang="en-IN" dirty="0" err="1"/>
              <a:t>docker</a:t>
            </a:r>
            <a:r>
              <a:rPr lang="en-IN" dirty="0"/>
              <a:t> image in </a:t>
            </a:r>
            <a:r>
              <a:rPr lang="en-IN" dirty="0" err="1"/>
              <a:t>docker</a:t>
            </a:r>
            <a:r>
              <a:rPr lang="en-IN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76100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IN" dirty="0" err="1"/>
              <a:t>Docker</a:t>
            </a:r>
            <a:r>
              <a:rPr lang="en-IN" dirty="0"/>
              <a:t> is a revolutionary technology that simplifies isolation and provides environment independency.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33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IN" dirty="0" smtClean="0"/>
              <a:t>Google Search</a:t>
            </a:r>
          </a:p>
          <a:p>
            <a:pPr algn="l"/>
            <a:r>
              <a:rPr lang="en-IN" dirty="0"/>
              <a:t>https://docs.docker.com/get-started/overview/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34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Difference Between Standard, </a:t>
            </a:r>
            <a:r>
              <a:rPr lang="en-IN" dirty="0" err="1" smtClean="0"/>
              <a:t>Docker</a:t>
            </a:r>
            <a:r>
              <a:rPr lang="en-IN" dirty="0" smtClean="0"/>
              <a:t> and Virtual machines: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416824" cy="1080120"/>
          </a:xfrm>
        </p:spPr>
        <p:txBody>
          <a:bodyPr>
            <a:normAutofit/>
          </a:bodyPr>
          <a:lstStyle/>
          <a:p>
            <a:r>
              <a:rPr lang="en-IN" dirty="0" smtClean="0"/>
              <a:t>Hypervisor based versus container based virtualization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8453994" cy="335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82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dirty="0" err="1" smtClean="0"/>
              <a:t>Docker</a:t>
            </a:r>
            <a:r>
              <a:rPr lang="en-IN" dirty="0" smtClean="0"/>
              <a:t> is an open source platform that helps a user to package an application and it’s dependencies into a </a:t>
            </a:r>
            <a:r>
              <a:rPr lang="en-IN" dirty="0" err="1" smtClean="0"/>
              <a:t>docker</a:t>
            </a:r>
            <a:r>
              <a:rPr lang="en-IN" dirty="0" smtClean="0"/>
              <a:t> container for the development and deployment of software.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docker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07937"/>
            <a:ext cx="2952328" cy="274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44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docker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12976"/>
            <a:ext cx="8893496" cy="251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98884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It provides tooling a platform to manage lifecycle of our containers.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It shares the same OS kernel.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79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Containers are created from images.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err="1" smtClean="0"/>
              <a:t>Docker</a:t>
            </a:r>
            <a:r>
              <a:rPr lang="en-IN" dirty="0" smtClean="0"/>
              <a:t> container image includes everything needed to run an application: code, runtime system libraries etc.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Container only contains the application and the required binaries and libraries that support that particular application. So that application runs quickly and reliably from one computing environment to another.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Container images become containers at runtime. Runtime is the software that executes the container which means telling the kernel to assign resource limits, create isolation layers(for processes, networking and </a:t>
            </a:r>
            <a:r>
              <a:rPr lang="en-IN" dirty="0" err="1" smtClean="0"/>
              <a:t>filesystem</a:t>
            </a:r>
            <a:r>
              <a:rPr lang="en-IN" dirty="0" smtClean="0"/>
              <a:t>), and so 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Containers are lightweight and portable encapsulations of an environment in which to run applications.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30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An image is a collection of read-only files and some metadata that includes executable code (system libraries, system tools, other platforms settings a software program to run) so it can run an isolated process.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These images are made of layers that are conceptually stacked on one another with each layer being able to add, change or remove files.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A container is a running instance of an image. We can have many running containers of the same image.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Images are stored in a </a:t>
            </a:r>
            <a:r>
              <a:rPr lang="en-IN" dirty="0" err="1" smtClean="0"/>
              <a:t>Docker</a:t>
            </a:r>
            <a:r>
              <a:rPr lang="en-IN" dirty="0" smtClean="0"/>
              <a:t> registry ex: </a:t>
            </a:r>
            <a:r>
              <a:rPr lang="en-IN" dirty="0" err="1" smtClean="0"/>
              <a:t>Docker</a:t>
            </a:r>
            <a:r>
              <a:rPr lang="en-IN" dirty="0" smtClean="0"/>
              <a:t> Hub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82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For increased automation, the set of layers can be described by the user in a </a:t>
            </a:r>
            <a:r>
              <a:rPr lang="en-IN" dirty="0" err="1" smtClean="0"/>
              <a:t>Dockerfile</a:t>
            </a:r>
            <a:r>
              <a:rPr lang="en-IN" dirty="0" smtClean="0"/>
              <a:t> and these are assembled into the image when the image is built.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A </a:t>
            </a:r>
            <a:r>
              <a:rPr lang="en-IN" dirty="0" err="1" smtClean="0"/>
              <a:t>Dockerfile</a:t>
            </a:r>
            <a:r>
              <a:rPr lang="en-IN" dirty="0" smtClean="0"/>
              <a:t> is a series of commands or operations that define how to build an image.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Image is built up of read-only layers, with each instruction in the </a:t>
            </a:r>
            <a:r>
              <a:rPr lang="en-IN" dirty="0" err="1" smtClean="0"/>
              <a:t>Dockerfile</a:t>
            </a:r>
            <a:r>
              <a:rPr lang="en-IN" dirty="0" smtClean="0"/>
              <a:t> resulting in a new read-only layer based on the previous layer. Resulting image is also read-only template.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Some of the components used in </a:t>
            </a:r>
            <a:r>
              <a:rPr lang="en-IN" dirty="0" err="1" smtClean="0"/>
              <a:t>Dockerfile</a:t>
            </a:r>
            <a:r>
              <a:rPr lang="en-IN" dirty="0" smtClean="0"/>
              <a:t>: FROM, WORKDIR, COPY, RUN, ENV, EXPOSE, VOLUME, USER, WOR, CMD, ENTRYPOINT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89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FROM: for base image, this command must be on the top of the </a:t>
            </a:r>
            <a:r>
              <a:rPr lang="en-IN" dirty="0" err="1"/>
              <a:t>dockerfile</a:t>
            </a:r>
            <a:r>
              <a:rPr lang="en-IN" dirty="0"/>
              <a:t>.</a:t>
            </a:r>
          </a:p>
          <a:p>
            <a:pPr algn="l"/>
            <a:r>
              <a:rPr lang="en-IN" dirty="0"/>
              <a:t>RUN: to execute commands, it will create a layer in image</a:t>
            </a:r>
          </a:p>
          <a:p>
            <a:pPr algn="l"/>
            <a:r>
              <a:rPr lang="en-IN" dirty="0"/>
              <a:t>MAINTAINER: author/ owner/ description</a:t>
            </a:r>
          </a:p>
          <a:p>
            <a:pPr algn="l"/>
            <a:r>
              <a:rPr lang="en-IN" dirty="0"/>
              <a:t>COPY: copy files from local system (</a:t>
            </a:r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err="1"/>
              <a:t>vm</a:t>
            </a:r>
            <a:r>
              <a:rPr lang="en-IN" dirty="0"/>
              <a:t>) we need to provide source, destination (we </a:t>
            </a:r>
            <a:r>
              <a:rPr lang="en-IN" dirty="0" smtClean="0"/>
              <a:t>can’t download </a:t>
            </a:r>
            <a:r>
              <a:rPr lang="en-IN" dirty="0"/>
              <a:t>file from internet and any remote repo.)</a:t>
            </a:r>
          </a:p>
          <a:p>
            <a:pPr algn="l"/>
            <a:r>
              <a:rPr lang="en-IN" dirty="0"/>
              <a:t>ADD: similar to copy but it provides a feature to download files from internet, also extract file </a:t>
            </a:r>
            <a:r>
              <a:rPr lang="en-IN" dirty="0" smtClean="0"/>
              <a:t>at 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/>
              <a:t>image side.</a:t>
            </a:r>
          </a:p>
          <a:p>
            <a:pPr algn="l"/>
            <a:r>
              <a:rPr lang="en-IN" dirty="0"/>
              <a:t>EXPOSE: to expose ports such as port 8080 for tomcat , port 80 for </a:t>
            </a:r>
            <a:r>
              <a:rPr lang="en-IN" dirty="0" err="1"/>
              <a:t>nginx</a:t>
            </a:r>
            <a:r>
              <a:rPr lang="en-IN" dirty="0"/>
              <a:t> etc.</a:t>
            </a:r>
          </a:p>
          <a:p>
            <a:pPr algn="l"/>
            <a:r>
              <a:rPr lang="en-IN" dirty="0"/>
              <a:t>CMD: execute commands but during container creation.</a:t>
            </a:r>
          </a:p>
          <a:p>
            <a:pPr algn="l"/>
            <a:r>
              <a:rPr lang="en-IN" dirty="0"/>
              <a:t>ENTRYPOINT: similar to CMD but has higher priority over CMD, first commands will be</a:t>
            </a:r>
          </a:p>
          <a:p>
            <a:pPr algn="l"/>
            <a:r>
              <a:rPr lang="en-IN" dirty="0"/>
              <a:t>executed by ENTRYPOIN only.</a:t>
            </a:r>
          </a:p>
          <a:p>
            <a:pPr algn="l"/>
            <a:r>
              <a:rPr lang="en-IN" dirty="0"/>
              <a:t>ENV: environment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file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7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architecture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48184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961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1104</TotalTime>
  <Words>1265</Words>
  <Application>Microsoft Office PowerPoint</Application>
  <PresentationFormat>On-screen Show (4:3)</PresentationFormat>
  <Paragraphs>141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BlackTie</vt:lpstr>
      <vt:lpstr>Dockers / Containers</vt:lpstr>
      <vt:lpstr>Hypervisor based versus container based virtualization</vt:lpstr>
      <vt:lpstr>What is docker?</vt:lpstr>
      <vt:lpstr>What is docker?</vt:lpstr>
      <vt:lpstr>Containers</vt:lpstr>
      <vt:lpstr>Images</vt:lpstr>
      <vt:lpstr>Docker file</vt:lpstr>
      <vt:lpstr>Docker file components</vt:lpstr>
      <vt:lpstr>Docker architecture</vt:lpstr>
      <vt:lpstr>Ways of creating Docker Image</vt:lpstr>
      <vt:lpstr>Pulling docker image from docker hub</vt:lpstr>
      <vt:lpstr>Creating image from running container </vt:lpstr>
      <vt:lpstr>Creating image from Dockerfile </vt:lpstr>
      <vt:lpstr>Docker Volume</vt:lpstr>
      <vt:lpstr>Docker volume example</vt:lpstr>
      <vt:lpstr>push docker image in docker hub</vt:lpstr>
      <vt:lpstr>push docker image in docker hub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DBPURANIK</dc:creator>
  <cp:lastModifiedBy>DBPURANIK</cp:lastModifiedBy>
  <cp:revision>34</cp:revision>
  <dcterms:created xsi:type="dcterms:W3CDTF">2023-08-14T03:22:14Z</dcterms:created>
  <dcterms:modified xsi:type="dcterms:W3CDTF">2023-08-14T22:12:55Z</dcterms:modified>
</cp:coreProperties>
</file>