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70" d="100"/>
          <a:sy n="70" d="100"/>
        </p:scale>
        <p:origin x="88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CB5F-8470-4D7D-98F3-42B1F7DB9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7E783-2F1F-4AAE-892D-9000515FE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6417-FCB0-441B-ADE6-BA00765A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2FDE-BE55-4ACF-A3FC-5DFCE726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185D-C8F9-4EBA-9A06-8A99ABEB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9116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036-4EB2-4C8B-8FD4-52E5BDA2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37509-C5F2-4F1D-B16A-AA448D64A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E790F-8477-4DB9-B540-967A6DB7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E96B-3ABE-4309-A800-B4F8B1D9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5DC7-526C-4937-A0AE-7F2D0EC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1292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8A8DEA-7489-4913-AD60-EEDA12CF0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8DD16-6D0D-4E42-8546-EB41D9FA5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585F1-0007-4CFA-9095-09A1C7DD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A444-7BDC-4050-8821-3AE0B498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066E-4560-4DC7-8602-C2E1C548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3050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E23F-D860-4243-9C0F-35EF7C8A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32E3-1F1D-4CA3-904B-4BC6F7B8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C508-9EFB-4110-979E-4D644053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CD395-494F-4622-A3F2-676F81DC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C20C-CD6E-48E9-8D6D-FA85D2D2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6578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879-C217-4245-A67A-24CDED9E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4E54B-6DAD-4129-A355-47BF4376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1C7AB-A1FF-4857-8446-9E36BE80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51C2-9274-43DA-A564-DDA0A2EB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823FC-3ABC-4695-96F1-52AD968A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08758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C03B-A426-4BFB-B9DB-FCC8A1C8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7D7EB-CFB4-46C8-9ED5-52E22737A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4EF7-ED74-413D-AFE2-7D4D3E2E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02597-4A89-45D0-B28A-7BB8AEAF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34BEA-7ECE-4639-ADB5-A2F18F64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2533B-7359-4D9D-9287-086255DE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0626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D5B6-0E03-4B53-A13A-E8F82777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95008-DBD1-4C2C-9589-A159F170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F8DB-9D04-4BC0-9C61-3622C9BA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D9975-6A72-4158-BA78-2201B1B6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62867-1D87-4580-AAF6-6C233BF27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8CD9C-5A15-4FB0-AE2D-B75BA01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56FFD-339D-478D-A894-7125E7FE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F1A31-0093-4552-8DAF-D4F48E0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88726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7A4B-9482-49C5-A7BE-E7F3F32C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A0205-F3A8-4833-BF14-78386FF8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E2A31-A0D8-473F-A77A-C3CCC1D4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8FEDC-64BB-4178-838F-9068AAEA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77508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11698-F3CB-47D8-9F9B-BEB97F90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8E403-12CF-44F6-A8E8-DBF896F4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F1AE0-7332-4456-982A-847BA3A2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3742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055-C32A-4204-BC83-EB01B336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DEFD-A590-428E-AADC-A586D20E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7B33F-7805-430D-85CD-64E4B963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CEFC-6A33-4CC9-89A1-51D03B88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B6A6-E195-4295-A934-E625B604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01A2-FF3E-4E0D-9688-FD0D3584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32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3E3F-87A0-4F37-AC9B-E3DC27FA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510F8-5020-4C1F-9D12-5168C679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1E147-72F2-42AF-8520-E9F1C5C04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64A5-F3D5-4063-8F58-4CEFFDAC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58BD5-E867-484B-9E6C-E9EAE1B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D090A-382C-4534-9235-286958F6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31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3168B-9B5F-45B7-8334-41EC17F85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A43B-6C85-46F8-B8AA-4931EACFB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79FF-24B2-45E7-832D-4D5C8E50E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82072-4510-4F9E-9412-7B17FC23A3B4}" type="datetimeFigureOut">
              <a:rPr lang="zh-SG" altLang="en-US" smtClean="0"/>
              <a:t>23/10/2018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2655-0B9B-4B2D-B498-F9C051A8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0F40-DC38-4BA4-AA92-574DA387B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F9FA-33FE-47DD-AC7E-08CD27B6C85F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889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674BA15-3EE0-4DE8-ABC8-E54BAD42C707}"/>
              </a:ext>
            </a:extLst>
          </p:cNvPr>
          <p:cNvGrpSpPr/>
          <p:nvPr/>
        </p:nvGrpSpPr>
        <p:grpSpPr>
          <a:xfrm>
            <a:off x="1866488" y="894406"/>
            <a:ext cx="3765944" cy="1727907"/>
            <a:chOff x="1441637" y="1369711"/>
            <a:chExt cx="3790765" cy="1652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64FFE8-2CBC-4235-8832-99288C49D945}"/>
                </a:ext>
              </a:extLst>
            </p:cNvPr>
            <p:cNvSpPr/>
            <p:nvPr/>
          </p:nvSpPr>
          <p:spPr>
            <a:xfrm>
              <a:off x="1441637" y="1369711"/>
              <a:ext cx="3790765" cy="1652843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1CA3DB-0CEA-4A79-B68F-DE38D55D10CD}"/>
                </a:ext>
              </a:extLst>
            </p:cNvPr>
            <p:cNvSpPr txBox="1"/>
            <p:nvPr/>
          </p:nvSpPr>
          <p:spPr>
            <a:xfrm>
              <a:off x="3023789" y="271477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SCM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890008-3DD8-49BB-B9FD-6BF43870FBF7}"/>
                </a:ext>
              </a:extLst>
            </p:cNvPr>
            <p:cNvSpPr txBox="1"/>
            <p:nvPr/>
          </p:nvSpPr>
          <p:spPr>
            <a:xfrm>
              <a:off x="1608999" y="1515245"/>
              <a:ext cx="1597981" cy="46166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Patient’s Record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190FA6-5AE9-4BBA-8011-CDEC81FECF73}"/>
                </a:ext>
              </a:extLst>
            </p:cNvPr>
            <p:cNvSpPr txBox="1"/>
            <p:nvPr/>
          </p:nvSpPr>
          <p:spPr>
            <a:xfrm>
              <a:off x="3446097" y="1515245"/>
              <a:ext cx="1597981" cy="461665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Prescription Form Management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A2A79A-85FB-4486-8B37-815A06A516B2}"/>
                </a:ext>
              </a:extLst>
            </p:cNvPr>
            <p:cNvSpPr txBox="1"/>
            <p:nvPr/>
          </p:nvSpPr>
          <p:spPr>
            <a:xfrm>
              <a:off x="3315696" y="2166754"/>
              <a:ext cx="1734603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Discharge Summary Management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0E8796-3CF3-4228-A670-604F79950AF3}"/>
                </a:ext>
              </a:extLst>
            </p:cNvPr>
            <p:cNvSpPr txBox="1"/>
            <p:nvPr/>
          </p:nvSpPr>
          <p:spPr>
            <a:xfrm>
              <a:off x="1593535" y="2166754"/>
              <a:ext cx="15979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SCM Integration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7A320A-A31F-4C59-BD6D-C2D805004D84}"/>
              </a:ext>
            </a:extLst>
          </p:cNvPr>
          <p:cNvGrpSpPr/>
          <p:nvPr/>
        </p:nvGrpSpPr>
        <p:grpSpPr>
          <a:xfrm>
            <a:off x="2798928" y="3584277"/>
            <a:ext cx="1890944" cy="1201323"/>
            <a:chOff x="1615736" y="3157612"/>
            <a:chExt cx="1890944" cy="12013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54D124-A42D-426C-895F-852B85B1F1B0}"/>
                </a:ext>
              </a:extLst>
            </p:cNvPr>
            <p:cNvSpPr/>
            <p:nvPr/>
          </p:nvSpPr>
          <p:spPr>
            <a:xfrm>
              <a:off x="1615736" y="3157612"/>
              <a:ext cx="1890944" cy="1201323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79C4FB-161C-47DD-A4EE-4BE4A622699C}"/>
                </a:ext>
              </a:extLst>
            </p:cNvPr>
            <p:cNvSpPr txBox="1"/>
            <p:nvPr/>
          </p:nvSpPr>
          <p:spPr>
            <a:xfrm>
              <a:off x="2152332" y="4044298"/>
              <a:ext cx="843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ePharm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505C44-E8DC-4E81-ABE3-244DCC14FF8B}"/>
                </a:ext>
              </a:extLst>
            </p:cNvPr>
            <p:cNvSpPr txBox="1"/>
            <p:nvPr/>
          </p:nvSpPr>
          <p:spPr>
            <a:xfrm>
              <a:off x="1775093" y="3347457"/>
              <a:ext cx="1597981" cy="46166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15875" cmpd="sng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ePharm Integration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E5BACB-5ED0-4ED3-B755-2FEF682494D7}"/>
              </a:ext>
            </a:extLst>
          </p:cNvPr>
          <p:cNvGrpSpPr/>
          <p:nvPr/>
        </p:nvGrpSpPr>
        <p:grpSpPr>
          <a:xfrm>
            <a:off x="6018787" y="879196"/>
            <a:ext cx="3869267" cy="2521438"/>
            <a:chOff x="6096000" y="1061450"/>
            <a:chExt cx="3869267" cy="25214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CF633E-62A1-447A-AA1F-E3EA53EB9F25}"/>
                </a:ext>
              </a:extLst>
            </p:cNvPr>
            <p:cNvSpPr/>
            <p:nvPr/>
          </p:nvSpPr>
          <p:spPr>
            <a:xfrm>
              <a:off x="6096000" y="1061450"/>
              <a:ext cx="3869267" cy="2477617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078DB2-B5BA-4878-8325-DD90463D325C}"/>
                </a:ext>
              </a:extLst>
            </p:cNvPr>
            <p:cNvSpPr txBox="1"/>
            <p:nvPr/>
          </p:nvSpPr>
          <p:spPr>
            <a:xfrm>
              <a:off x="6264965" y="1359363"/>
              <a:ext cx="1717499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Financial Statement Management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B58F3C-B023-4BD4-8D95-3BF2C265A801}"/>
                </a:ext>
              </a:extLst>
            </p:cNvPr>
            <p:cNvSpPr txBox="1"/>
            <p:nvPr/>
          </p:nvSpPr>
          <p:spPr>
            <a:xfrm>
              <a:off x="8103835" y="1201973"/>
              <a:ext cx="171749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Patient Discharge Status Notification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AE9533-108C-4854-AD19-D69F0D2793BD}"/>
                </a:ext>
              </a:extLst>
            </p:cNvPr>
            <p:cNvSpPr txBox="1"/>
            <p:nvPr/>
          </p:nvSpPr>
          <p:spPr>
            <a:xfrm>
              <a:off x="6241167" y="1999646"/>
              <a:ext cx="1717499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Hospital Appointment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F57540B-89CE-4E50-9C3C-8B7C654C12B9}"/>
                </a:ext>
              </a:extLst>
            </p:cNvPr>
            <p:cNvSpPr txBox="1"/>
            <p:nvPr/>
          </p:nvSpPr>
          <p:spPr>
            <a:xfrm>
              <a:off x="8063966" y="2000593"/>
              <a:ext cx="1717499" cy="461665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Patient &amp; Caregiver Information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354CED-1C98-4ACB-A77D-B6D36D9D5AD6}"/>
                </a:ext>
              </a:extLst>
            </p:cNvPr>
            <p:cNvSpPr txBox="1"/>
            <p:nvPr/>
          </p:nvSpPr>
          <p:spPr>
            <a:xfrm>
              <a:off x="6248833" y="2580607"/>
              <a:ext cx="1717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e-Payment &amp; e-Appointment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2FA966-DE36-4FB5-ABE2-B7033EB8EB37}"/>
                </a:ext>
              </a:extLst>
            </p:cNvPr>
            <p:cNvSpPr txBox="1"/>
            <p:nvPr/>
          </p:nvSpPr>
          <p:spPr>
            <a:xfrm>
              <a:off x="8103835" y="2588619"/>
              <a:ext cx="171749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SG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SAP Integration Module</a:t>
              </a:r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D126E9-792C-414D-97E1-4989EEAE66B7}"/>
                </a:ext>
              </a:extLst>
            </p:cNvPr>
            <p:cNvSpPr txBox="1"/>
            <p:nvPr/>
          </p:nvSpPr>
          <p:spPr>
            <a:xfrm>
              <a:off x="7811928" y="3275111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SAP</a:t>
              </a:r>
              <a:endParaRPr lang="zh-SG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BB47C5-DF17-4574-9995-D878778259D7}"/>
              </a:ext>
            </a:extLst>
          </p:cNvPr>
          <p:cNvGrpSpPr/>
          <p:nvPr/>
        </p:nvGrpSpPr>
        <p:grpSpPr>
          <a:xfrm>
            <a:off x="215465" y="821754"/>
            <a:ext cx="798553" cy="860755"/>
            <a:chOff x="377545" y="1653595"/>
            <a:chExt cx="1082779" cy="1167121"/>
          </a:xfrm>
        </p:grpSpPr>
        <p:pic>
          <p:nvPicPr>
            <p:cNvPr id="25" name="Graphic 24" descr="Man">
              <a:extLst>
                <a:ext uri="{FF2B5EF4-FFF2-40B4-BE49-F238E27FC236}">
                  <a16:creationId xmlns:a16="http://schemas.microsoft.com/office/drawing/2014/main" id="{1FC8F6A5-5F51-4F2C-9BF0-9327D9B2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24" y="1653595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57F5E1-AC78-4A59-9CCF-29E6913E6C44}"/>
                </a:ext>
              </a:extLst>
            </p:cNvPr>
            <p:cNvSpPr txBox="1"/>
            <p:nvPr/>
          </p:nvSpPr>
          <p:spPr>
            <a:xfrm>
              <a:off x="377545" y="2543717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Consultant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4224DD-994D-4B39-AAFA-C2135ED1A5EA}"/>
              </a:ext>
            </a:extLst>
          </p:cNvPr>
          <p:cNvGrpSpPr/>
          <p:nvPr/>
        </p:nvGrpSpPr>
        <p:grpSpPr>
          <a:xfrm>
            <a:off x="163697" y="3816855"/>
            <a:ext cx="826910" cy="879615"/>
            <a:chOff x="353220" y="1653595"/>
            <a:chExt cx="1107104" cy="1177667"/>
          </a:xfrm>
        </p:grpSpPr>
        <p:pic>
          <p:nvPicPr>
            <p:cNvPr id="29" name="Graphic 28" descr="Man">
              <a:extLst>
                <a:ext uri="{FF2B5EF4-FFF2-40B4-BE49-F238E27FC236}">
                  <a16:creationId xmlns:a16="http://schemas.microsoft.com/office/drawing/2014/main" id="{1F2E31AA-FF2E-4E93-8619-9D2D67C72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24" y="1653595"/>
              <a:ext cx="9144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808F74-16CF-4DEB-B38C-98E14BA2D320}"/>
                </a:ext>
              </a:extLst>
            </p:cNvPr>
            <p:cNvSpPr txBox="1"/>
            <p:nvPr/>
          </p:nvSpPr>
          <p:spPr>
            <a:xfrm>
              <a:off x="353220" y="2554263"/>
              <a:ext cx="952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Pharmacist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0B70B4-9B31-40C8-889A-FA605E0A7F85}"/>
              </a:ext>
            </a:extLst>
          </p:cNvPr>
          <p:cNvGrpSpPr/>
          <p:nvPr/>
        </p:nvGrpSpPr>
        <p:grpSpPr>
          <a:xfrm>
            <a:off x="8534487" y="4618915"/>
            <a:ext cx="745537" cy="908567"/>
            <a:chOff x="482705" y="1653595"/>
            <a:chExt cx="977619" cy="1191399"/>
          </a:xfrm>
        </p:grpSpPr>
        <p:pic>
          <p:nvPicPr>
            <p:cNvPr id="32" name="Graphic 31" descr="Man">
              <a:extLst>
                <a:ext uri="{FF2B5EF4-FFF2-40B4-BE49-F238E27FC236}">
                  <a16:creationId xmlns:a16="http://schemas.microsoft.com/office/drawing/2014/main" id="{EBBB023F-5EE8-4D3A-8389-D9F47BA9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24" y="1653595"/>
              <a:ext cx="914400" cy="9144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705CF22-95EF-45E1-AD5E-0A5773EB3FEF}"/>
                </a:ext>
              </a:extLst>
            </p:cNvPr>
            <p:cNvSpPr txBox="1"/>
            <p:nvPr/>
          </p:nvSpPr>
          <p:spPr>
            <a:xfrm>
              <a:off x="482705" y="2567995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Caregiver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44E7BC1-E710-401C-9BB3-A8C077659FFD}"/>
              </a:ext>
            </a:extLst>
          </p:cNvPr>
          <p:cNvGrpSpPr/>
          <p:nvPr/>
        </p:nvGrpSpPr>
        <p:grpSpPr>
          <a:xfrm>
            <a:off x="140784" y="2268777"/>
            <a:ext cx="779928" cy="858304"/>
            <a:chOff x="398101" y="1653595"/>
            <a:chExt cx="1062223" cy="1168968"/>
          </a:xfrm>
        </p:grpSpPr>
        <p:pic>
          <p:nvPicPr>
            <p:cNvPr id="35" name="Graphic 34" descr="Man">
              <a:extLst>
                <a:ext uri="{FF2B5EF4-FFF2-40B4-BE49-F238E27FC236}">
                  <a16:creationId xmlns:a16="http://schemas.microsoft.com/office/drawing/2014/main" id="{5E74AF27-D761-4050-BD99-3710E05B8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24" y="1653595"/>
              <a:ext cx="914400" cy="9144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F9BD86-F1A3-4D01-8AA7-4013A54E0F14}"/>
                </a:ext>
              </a:extLst>
            </p:cNvPr>
            <p:cNvSpPr txBox="1"/>
            <p:nvPr/>
          </p:nvSpPr>
          <p:spPr>
            <a:xfrm>
              <a:off x="398101" y="2545564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Houseman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EC941F-9164-475F-A262-51DE081C47D7}"/>
              </a:ext>
            </a:extLst>
          </p:cNvPr>
          <p:cNvGrpSpPr/>
          <p:nvPr/>
        </p:nvGrpSpPr>
        <p:grpSpPr>
          <a:xfrm>
            <a:off x="6510643" y="4646246"/>
            <a:ext cx="697326" cy="921703"/>
            <a:chOff x="545924" y="1653595"/>
            <a:chExt cx="914400" cy="1208624"/>
          </a:xfrm>
        </p:grpSpPr>
        <p:pic>
          <p:nvPicPr>
            <p:cNvPr id="38" name="Graphic 37" descr="Man">
              <a:extLst>
                <a:ext uri="{FF2B5EF4-FFF2-40B4-BE49-F238E27FC236}">
                  <a16:creationId xmlns:a16="http://schemas.microsoft.com/office/drawing/2014/main" id="{F2AE5C04-A8CF-43C9-9DE1-6032007B9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5924" y="1653595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8200A2-1C52-4278-AF0E-40A4570AA937}"/>
                </a:ext>
              </a:extLst>
            </p:cNvPr>
            <p:cNvSpPr txBox="1"/>
            <p:nvPr/>
          </p:nvSpPr>
          <p:spPr>
            <a:xfrm>
              <a:off x="686314" y="2585220"/>
              <a:ext cx="492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PSA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B379B53-D92B-4FC8-8733-E66F9DE0912B}"/>
              </a:ext>
            </a:extLst>
          </p:cNvPr>
          <p:cNvSpPr txBox="1"/>
          <p:nvPr/>
        </p:nvSpPr>
        <p:spPr>
          <a:xfrm>
            <a:off x="1157951" y="843616"/>
            <a:ext cx="400110" cy="220539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SG" altLang="zh-SG" sz="1400" dirty="0">
                <a:latin typeface="Arial" panose="020B0604020202020204" pitchFamily="34" charset="0"/>
                <a:cs typeface="Arial" panose="020B0604020202020204" pitchFamily="34" charset="0"/>
              </a:rPr>
              <a:t>Non Web-based</a:t>
            </a:r>
            <a:endParaRPr lang="zh-SG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9832B2-749C-4286-AE10-21385BDD83C4}"/>
              </a:ext>
            </a:extLst>
          </p:cNvPr>
          <p:cNvSpPr txBox="1"/>
          <p:nvPr/>
        </p:nvSpPr>
        <p:spPr>
          <a:xfrm rot="16200000">
            <a:off x="6696233" y="3076826"/>
            <a:ext cx="400110" cy="186266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SG" altLang="zh-SG" sz="1400" dirty="0">
                <a:latin typeface="Arial" panose="020B0604020202020204" pitchFamily="34" charset="0"/>
                <a:cs typeface="Arial" panose="020B0604020202020204" pitchFamily="34" charset="0"/>
              </a:rPr>
              <a:t>Non Web-based</a:t>
            </a:r>
            <a:endParaRPr lang="zh-SG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9AABE4-EB6F-49A8-A9E6-126B182836FE}"/>
              </a:ext>
            </a:extLst>
          </p:cNvPr>
          <p:cNvCxnSpPr>
            <a:cxnSpLocks/>
          </p:cNvCxnSpPr>
          <p:nvPr/>
        </p:nvCxnSpPr>
        <p:spPr>
          <a:xfrm>
            <a:off x="875134" y="1158940"/>
            <a:ext cx="260255" cy="261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66F0FB-FF69-4EB1-A0B1-F40AAB84D9FF}"/>
              </a:ext>
            </a:extLst>
          </p:cNvPr>
          <p:cNvCxnSpPr>
            <a:cxnSpLocks/>
          </p:cNvCxnSpPr>
          <p:nvPr/>
        </p:nvCxnSpPr>
        <p:spPr>
          <a:xfrm>
            <a:off x="758872" y="2639363"/>
            <a:ext cx="358626" cy="8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B167DF-C190-4067-9C2E-74D31449BD63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0143" y="4158343"/>
            <a:ext cx="371972" cy="3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B9A620-0AB5-4B27-813D-C90267A8CC45}"/>
              </a:ext>
            </a:extLst>
          </p:cNvPr>
          <p:cNvCxnSpPr>
            <a:endCxn id="4" idx="1"/>
          </p:cNvCxnSpPr>
          <p:nvPr/>
        </p:nvCxnSpPr>
        <p:spPr>
          <a:xfrm>
            <a:off x="1558061" y="1720827"/>
            <a:ext cx="308427" cy="37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9E05BB-9EBB-46BF-8558-11534006AAD4}"/>
              </a:ext>
            </a:extLst>
          </p:cNvPr>
          <p:cNvCxnSpPr>
            <a:stCxn id="4" idx="3"/>
          </p:cNvCxnSpPr>
          <p:nvPr/>
        </p:nvCxnSpPr>
        <p:spPr>
          <a:xfrm flipV="1">
            <a:off x="5632432" y="1720828"/>
            <a:ext cx="386355" cy="37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A96DCA-057B-4A10-9C53-BC6B829B3BEE}"/>
              </a:ext>
            </a:extLst>
          </p:cNvPr>
          <p:cNvCxnSpPr>
            <a:cxnSpLocks/>
          </p:cNvCxnSpPr>
          <p:nvPr/>
        </p:nvCxnSpPr>
        <p:spPr>
          <a:xfrm flipV="1">
            <a:off x="3715726" y="2629185"/>
            <a:ext cx="0" cy="799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DFD3DBF-D053-4BC8-80A8-32217B2CB40A}"/>
              </a:ext>
            </a:extLst>
          </p:cNvPr>
          <p:cNvSpPr txBox="1"/>
          <p:nvPr/>
        </p:nvSpPr>
        <p:spPr>
          <a:xfrm>
            <a:off x="1192115" y="3225799"/>
            <a:ext cx="400110" cy="1871127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SG" altLang="zh-SG" sz="1400" dirty="0">
                <a:latin typeface="Arial" panose="020B0604020202020204" pitchFamily="34" charset="0"/>
                <a:cs typeface="Arial" panose="020B0604020202020204" pitchFamily="34" charset="0"/>
              </a:rPr>
              <a:t>Non Web-based</a:t>
            </a:r>
            <a:endParaRPr lang="zh-SG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995A4B6-BB9F-411F-BFC2-8DEBBDF7FE39}"/>
              </a:ext>
            </a:extLst>
          </p:cNvPr>
          <p:cNvCxnSpPr>
            <a:cxnSpLocks/>
          </p:cNvCxnSpPr>
          <p:nvPr/>
        </p:nvCxnSpPr>
        <p:spPr>
          <a:xfrm>
            <a:off x="1751582" y="4184939"/>
            <a:ext cx="864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719FFB-CD47-4B0D-9321-586EDE014B13}"/>
              </a:ext>
            </a:extLst>
          </p:cNvPr>
          <p:cNvSpPr txBox="1"/>
          <p:nvPr/>
        </p:nvSpPr>
        <p:spPr>
          <a:xfrm rot="16200000">
            <a:off x="8760407" y="3085577"/>
            <a:ext cx="400110" cy="1862666"/>
          </a:xfrm>
          <a:prstGeom prst="rect">
            <a:avLst/>
          </a:prstGeom>
          <a:pattFill prst="ltDn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SG" altLang="zh-SG" sz="1400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endParaRPr lang="zh-SG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DA135A7-D35D-4F35-94F2-67DBCD75CBB6}"/>
              </a:ext>
            </a:extLst>
          </p:cNvPr>
          <p:cNvCxnSpPr>
            <a:cxnSpLocks/>
          </p:cNvCxnSpPr>
          <p:nvPr/>
        </p:nvCxnSpPr>
        <p:spPr>
          <a:xfrm flipV="1">
            <a:off x="6872948" y="3400636"/>
            <a:ext cx="0" cy="291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9D0F67-DD66-41D2-AB16-0E02BB59BF19}"/>
              </a:ext>
            </a:extLst>
          </p:cNvPr>
          <p:cNvCxnSpPr/>
          <p:nvPr/>
        </p:nvCxnSpPr>
        <p:spPr>
          <a:xfrm flipV="1">
            <a:off x="8897675" y="3378724"/>
            <a:ext cx="0" cy="3351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5BFFE3-F755-4E38-981E-5617418F2C9F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859306" y="4225434"/>
            <a:ext cx="13642" cy="420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4896F0-BCA1-46A8-A308-E91B3CAF634C}"/>
              </a:ext>
            </a:extLst>
          </p:cNvPr>
          <p:cNvCxnSpPr>
            <a:cxnSpLocks/>
          </p:cNvCxnSpPr>
          <p:nvPr/>
        </p:nvCxnSpPr>
        <p:spPr>
          <a:xfrm flipV="1">
            <a:off x="8924609" y="4241130"/>
            <a:ext cx="1" cy="353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1D9645B-C04E-4477-8F2F-70645E5308C5}"/>
              </a:ext>
            </a:extLst>
          </p:cNvPr>
          <p:cNvGrpSpPr/>
          <p:nvPr/>
        </p:nvGrpSpPr>
        <p:grpSpPr>
          <a:xfrm>
            <a:off x="10019998" y="1728165"/>
            <a:ext cx="1587294" cy="779678"/>
            <a:chOff x="10061274" y="1644450"/>
            <a:chExt cx="1587294" cy="779678"/>
          </a:xfrm>
        </p:grpSpPr>
        <p:pic>
          <p:nvPicPr>
            <p:cNvPr id="41" name="Graphic 40" descr="Computer">
              <a:extLst>
                <a:ext uri="{FF2B5EF4-FFF2-40B4-BE49-F238E27FC236}">
                  <a16:creationId xmlns:a16="http://schemas.microsoft.com/office/drawing/2014/main" id="{4D34BA2A-E843-4310-8873-249C8FD6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17340" y="1644450"/>
              <a:ext cx="603728" cy="60372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8FFB000-92E6-4AB4-AE36-1E6C6F84052A}"/>
                </a:ext>
              </a:extLst>
            </p:cNvPr>
            <p:cNvSpPr txBox="1"/>
            <p:nvPr/>
          </p:nvSpPr>
          <p:spPr>
            <a:xfrm>
              <a:off x="10061274" y="2170212"/>
              <a:ext cx="15872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Online Banking System</a:t>
              </a:r>
              <a:endParaRPr lang="zh-SG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C1E5AFB-3393-446F-9757-B8D026295FF4}"/>
              </a:ext>
            </a:extLst>
          </p:cNvPr>
          <p:cNvCxnSpPr>
            <a:cxnSpLocks/>
          </p:cNvCxnSpPr>
          <p:nvPr/>
        </p:nvCxnSpPr>
        <p:spPr>
          <a:xfrm>
            <a:off x="10013058" y="2048224"/>
            <a:ext cx="370754" cy="20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CD17AAC-48E7-4F37-AB25-A4341D78151B}"/>
              </a:ext>
            </a:extLst>
          </p:cNvPr>
          <p:cNvSpPr txBox="1"/>
          <p:nvPr/>
        </p:nvSpPr>
        <p:spPr>
          <a:xfrm>
            <a:off x="4727676" y="13667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SG" b="1" dirty="0">
                <a:latin typeface="Arial" panose="020B0604020202020204" pitchFamily="34" charset="0"/>
                <a:cs typeface="Arial" panose="020B0604020202020204" pitchFamily="34" charset="0"/>
              </a:rPr>
              <a:t>Solution Overview Model</a:t>
            </a:r>
            <a:endParaRPr lang="zh-SG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FFE32B-91FA-43B9-B1C7-2FD25F31ABE4}"/>
              </a:ext>
            </a:extLst>
          </p:cNvPr>
          <p:cNvGrpSpPr/>
          <p:nvPr/>
        </p:nvGrpSpPr>
        <p:grpSpPr>
          <a:xfrm>
            <a:off x="10332274" y="3548073"/>
            <a:ext cx="2030935" cy="3212628"/>
            <a:chOff x="10142856" y="3200931"/>
            <a:chExt cx="2273276" cy="3595974"/>
          </a:xfrm>
        </p:grpSpPr>
        <p:pic>
          <p:nvPicPr>
            <p:cNvPr id="91" name="Graphic 90" descr="Man">
              <a:extLst>
                <a:ext uri="{FF2B5EF4-FFF2-40B4-BE49-F238E27FC236}">
                  <a16:creationId xmlns:a16="http://schemas.microsoft.com/office/drawing/2014/main" id="{FB4E46CC-7B9E-47BC-A250-262E2AA9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57579" y="3590707"/>
              <a:ext cx="506118" cy="506118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CB8B078-8F12-4F99-94AB-FD4C836680FA}"/>
                </a:ext>
              </a:extLst>
            </p:cNvPr>
            <p:cNvSpPr txBox="1"/>
            <p:nvPr/>
          </p:nvSpPr>
          <p:spPr>
            <a:xfrm>
              <a:off x="10892142" y="367937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Actor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D34D118-8A8F-4AAF-92B6-E25FFD4B8E86}"/>
                </a:ext>
              </a:extLst>
            </p:cNvPr>
            <p:cNvSpPr txBox="1"/>
            <p:nvPr/>
          </p:nvSpPr>
          <p:spPr>
            <a:xfrm>
              <a:off x="10245217" y="4228405"/>
              <a:ext cx="646925" cy="253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334084F-4F57-4138-AB44-9BB75D0A760E}"/>
                </a:ext>
              </a:extLst>
            </p:cNvPr>
            <p:cNvSpPr txBox="1"/>
            <p:nvPr/>
          </p:nvSpPr>
          <p:spPr>
            <a:xfrm>
              <a:off x="10892142" y="4228405"/>
              <a:ext cx="1411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Existing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36FC4AA-F63D-4262-864F-7745CC69DD84}"/>
                </a:ext>
              </a:extLst>
            </p:cNvPr>
            <p:cNvSpPr txBox="1"/>
            <p:nvPr/>
          </p:nvSpPr>
          <p:spPr>
            <a:xfrm>
              <a:off x="10245216" y="4648334"/>
              <a:ext cx="672445" cy="276999"/>
            </a:xfrm>
            <a:prstGeom prst="rect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1FC8002-8E1F-4D2B-AE86-F5A5659CCBA5}"/>
                </a:ext>
              </a:extLst>
            </p:cNvPr>
            <p:cNvSpPr txBox="1"/>
            <p:nvPr/>
          </p:nvSpPr>
          <p:spPr>
            <a:xfrm>
              <a:off x="10901724" y="4648335"/>
              <a:ext cx="1411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To be modified</a:t>
              </a:r>
              <a:endParaRPr lang="zh-SG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6322D91-9F82-458C-A7A3-985DA69CDF98}"/>
                </a:ext>
              </a:extLst>
            </p:cNvPr>
            <p:cNvSpPr txBox="1"/>
            <p:nvPr/>
          </p:nvSpPr>
          <p:spPr>
            <a:xfrm>
              <a:off x="10245217" y="5068263"/>
              <a:ext cx="67244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SG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391D05A-D322-4545-927D-DDA54783D3A6}"/>
                </a:ext>
              </a:extLst>
            </p:cNvPr>
            <p:cNvSpPr txBox="1"/>
            <p:nvPr/>
          </p:nvSpPr>
          <p:spPr>
            <a:xfrm>
              <a:off x="10982182" y="5074143"/>
              <a:ext cx="1411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New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A89FBE8-ED23-4905-91E2-F6386E152885}"/>
                </a:ext>
              </a:extLst>
            </p:cNvPr>
            <p:cNvSpPr/>
            <p:nvPr/>
          </p:nvSpPr>
          <p:spPr>
            <a:xfrm>
              <a:off x="10245216" y="5485755"/>
              <a:ext cx="672445" cy="277000"/>
            </a:xfrm>
            <a:prstGeom prst="rect">
              <a:avLst/>
            </a:prstGeom>
            <a:noFill/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SG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81B8FD2-D61B-4BF6-B81A-09D57295668E}"/>
                </a:ext>
              </a:extLst>
            </p:cNvPr>
            <p:cNvSpPr txBox="1"/>
            <p:nvPr/>
          </p:nvSpPr>
          <p:spPr>
            <a:xfrm>
              <a:off x="10982182" y="5416333"/>
              <a:ext cx="1411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Grouping of functions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278C1D6-6104-4F5A-8FB3-BDAB54201927}"/>
                </a:ext>
              </a:extLst>
            </p:cNvPr>
            <p:cNvSpPr txBox="1"/>
            <p:nvPr/>
          </p:nvSpPr>
          <p:spPr>
            <a:xfrm rot="16200000">
              <a:off x="10436756" y="5647750"/>
              <a:ext cx="307777" cy="783076"/>
            </a:xfrm>
            <a:prstGeom prst="rect">
              <a:avLst/>
            </a:prstGeom>
            <a:pattFill prst="ltDn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txBody>
            <a:bodyPr vert="eaVert" wrap="square" rtlCol="0">
              <a:spAutoFit/>
            </a:bodyPr>
            <a:lstStyle/>
            <a:p>
              <a:pPr algn="ctr"/>
              <a:endParaRPr lang="zh-SG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9C091-C11F-4608-8F06-3DC2BFFEDD03}"/>
                </a:ext>
              </a:extLst>
            </p:cNvPr>
            <p:cNvSpPr txBox="1"/>
            <p:nvPr/>
          </p:nvSpPr>
          <p:spPr>
            <a:xfrm>
              <a:off x="11004996" y="5842551"/>
              <a:ext cx="1411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Interface to Application</a:t>
              </a:r>
            </a:p>
          </p:txBody>
        </p:sp>
        <p:pic>
          <p:nvPicPr>
            <p:cNvPr id="110" name="Graphic 109" descr="Computer">
              <a:extLst>
                <a:ext uri="{FF2B5EF4-FFF2-40B4-BE49-F238E27FC236}">
                  <a16:creationId xmlns:a16="http://schemas.microsoft.com/office/drawing/2014/main" id="{A3200AE9-BED9-494F-884F-292E5233F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13933" y="6193177"/>
              <a:ext cx="603728" cy="603728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AA07972-BEC1-4FA4-9766-32A41D4D4808}"/>
                </a:ext>
              </a:extLst>
            </p:cNvPr>
            <p:cNvSpPr txBox="1"/>
            <p:nvPr/>
          </p:nvSpPr>
          <p:spPr>
            <a:xfrm>
              <a:off x="11035788" y="6381477"/>
              <a:ext cx="63350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  <a:endParaRPr lang="zh-SG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72D1688-F770-4C48-ABC8-23B2901E8C53}"/>
                </a:ext>
              </a:extLst>
            </p:cNvPr>
            <p:cNvSpPr txBox="1"/>
            <p:nvPr/>
          </p:nvSpPr>
          <p:spPr>
            <a:xfrm>
              <a:off x="10142856" y="3200931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LEGEND:</a:t>
              </a:r>
              <a:endParaRPr lang="zh-SG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6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 WENDE</dc:creator>
  <cp:lastModifiedBy>BU WENDE</cp:lastModifiedBy>
  <cp:revision>10</cp:revision>
  <dcterms:created xsi:type="dcterms:W3CDTF">2018-10-23T07:20:08Z</dcterms:created>
  <dcterms:modified xsi:type="dcterms:W3CDTF">2018-10-23T08:51:41Z</dcterms:modified>
</cp:coreProperties>
</file>