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15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CB5A8-8754-4500-BA2A-ECFDB52CA3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217E99-24B2-4843-A9A0-908FDE16E7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FF61F9-F554-45A6-89B3-5CA62B1C3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77DB6-A3C0-4C54-965B-E8EE3BBF55DB}" type="datetimeFigureOut">
              <a:rPr lang="en-SG" smtClean="0"/>
              <a:t>23/10/2018</a:t>
            </a:fld>
            <a:endParaRPr lang="en-S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CF82A4-652B-444A-9DA5-0DC89A00F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E19F24-35A3-46EA-83F0-518DFD6F3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311E8-B067-4EBA-BED6-B3CEB3294A88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494691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BCD5E-F939-4EAB-9AFD-F68E9901C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5BAFAE-149C-4E3C-9A75-541FC7FC5E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02DBFA-5636-4C7F-95D0-CDBB04FDD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77DB6-A3C0-4C54-965B-E8EE3BBF55DB}" type="datetimeFigureOut">
              <a:rPr lang="en-SG" smtClean="0"/>
              <a:t>23/10/2018</a:t>
            </a:fld>
            <a:endParaRPr lang="en-S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95E8AA-8102-4C52-9130-13E70FA39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45BDDB-F111-479E-811C-C5EACF7EC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311E8-B067-4EBA-BED6-B3CEB3294A88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231843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6558DA-9B1D-4B34-AB39-1A4AE81297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0F1B9E-93A5-4A92-A531-1FF4ACF0B7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9D600A-BCFE-43A3-B2AB-920715E45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77DB6-A3C0-4C54-965B-E8EE3BBF55DB}" type="datetimeFigureOut">
              <a:rPr lang="en-SG" smtClean="0"/>
              <a:t>23/10/2018</a:t>
            </a:fld>
            <a:endParaRPr lang="en-S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529553-907A-474F-9D83-CA2E307F5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4AAB4C-B883-4C1D-A0FE-8DADF32D9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311E8-B067-4EBA-BED6-B3CEB3294A88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988445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65775-12A1-4CBA-A8AC-39A3F10E5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12F202-E24E-49B2-8928-79E5D176E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423F1F-9D30-4CB8-A9A1-51DD7937A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77DB6-A3C0-4C54-965B-E8EE3BBF55DB}" type="datetimeFigureOut">
              <a:rPr lang="en-SG" smtClean="0"/>
              <a:t>23/10/2018</a:t>
            </a:fld>
            <a:endParaRPr lang="en-S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6DCA11-0AAE-42EC-957E-F3ED78791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7AD0C-14BF-4DEB-BE4A-1D55C660C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311E8-B067-4EBA-BED6-B3CEB3294A88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056301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0BC30-B731-487A-9F81-A9C154CE2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95AE87-4C91-482C-8D26-55DFFDE80B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873641-9873-4E1B-8753-9A95F5CDF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77DB6-A3C0-4C54-965B-E8EE3BBF55DB}" type="datetimeFigureOut">
              <a:rPr lang="en-SG" smtClean="0"/>
              <a:t>23/10/2018</a:t>
            </a:fld>
            <a:endParaRPr lang="en-S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3639CF-9B9D-4D3E-ABD9-CC5073792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3D5506-2EF8-4D4C-A5D5-CB384726D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311E8-B067-4EBA-BED6-B3CEB3294A88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991044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732AD-F3DB-4AB9-BD10-A66F77963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BDB3A-13F0-4E29-A6C6-CA35628009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A89E8C-A843-4BE1-86CF-45F59B1137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3A8C3F-E0DC-4267-AD7D-AB24904A8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77DB6-A3C0-4C54-965B-E8EE3BBF55DB}" type="datetimeFigureOut">
              <a:rPr lang="en-SG" smtClean="0"/>
              <a:t>23/10/2018</a:t>
            </a:fld>
            <a:endParaRPr lang="en-SG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BD4835-E8AB-4687-B2E2-AA8B7990B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E1BA98-787F-431F-91DD-3A9DFE553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311E8-B067-4EBA-BED6-B3CEB3294A88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075132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C6C03-FF82-4D0E-B5B0-4F840D5D8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BC1300-6CE2-44F1-A9D8-674D3EEE2A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5A14F6-CE03-4CD4-950B-8224AD2608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699909-A6CF-4217-8D70-5FD52700CF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2CAF77-B46D-4857-B32A-644173EE7A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1D8632-B4FA-4C6D-88E2-021BDA8F2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77DB6-A3C0-4C54-965B-E8EE3BBF55DB}" type="datetimeFigureOut">
              <a:rPr lang="en-SG" smtClean="0"/>
              <a:t>23/10/2018</a:t>
            </a:fld>
            <a:endParaRPr lang="en-SG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4C62EC-9097-4072-BC04-B5B2143BB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AD2505-4026-4CE9-95D1-25FDAA659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311E8-B067-4EBA-BED6-B3CEB3294A88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377681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4A4E5-72BF-4FCF-9615-D4D760814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D97D39-89F2-43EB-9540-E414E6EA4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77DB6-A3C0-4C54-965B-E8EE3BBF55DB}" type="datetimeFigureOut">
              <a:rPr lang="en-SG" smtClean="0"/>
              <a:t>23/10/2018</a:t>
            </a:fld>
            <a:endParaRPr lang="en-S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721D4D-2EE8-4B1F-A297-F10A74545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DB4F59-83B1-4FFB-8C5B-BE94E20D0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311E8-B067-4EBA-BED6-B3CEB3294A88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241311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E00CD9-9B98-4CB3-ACAB-BCE2669E6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77DB6-A3C0-4C54-965B-E8EE3BBF55DB}" type="datetimeFigureOut">
              <a:rPr lang="en-SG" smtClean="0"/>
              <a:t>23/10/2018</a:t>
            </a:fld>
            <a:endParaRPr lang="en-SG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8DB67B-0DBE-4F49-9118-70983B118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E4C561-17D1-4587-B441-2D9C78B5D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311E8-B067-4EBA-BED6-B3CEB3294A88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910597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856AD-5288-4CB9-9FF2-EFDD4D2F4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5101A2-517B-416E-96C2-36C42D706F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6C10E1-11C4-428B-B1DC-1F1A80211D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188161-A395-426D-9696-27F14E90E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77DB6-A3C0-4C54-965B-E8EE3BBF55DB}" type="datetimeFigureOut">
              <a:rPr lang="en-SG" smtClean="0"/>
              <a:t>23/10/2018</a:t>
            </a:fld>
            <a:endParaRPr lang="en-SG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4382FA-5DF8-4074-AC94-005C1D014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095319-BC72-485D-B5E1-9A1A34469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311E8-B067-4EBA-BED6-B3CEB3294A88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468775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4A759-5E44-41F0-A4B0-50BF02DC4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446157-F220-4356-A6AA-FE4C4423F9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66AACB-EC1D-4C08-829B-27F488FC58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87B1F8-E00E-403F-BC62-8372FE594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77DB6-A3C0-4C54-965B-E8EE3BBF55DB}" type="datetimeFigureOut">
              <a:rPr lang="en-SG" smtClean="0"/>
              <a:t>23/10/2018</a:t>
            </a:fld>
            <a:endParaRPr lang="en-SG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4D9B76-CF2A-47AE-8AC5-358B1F3E6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2FC9B5-0F89-43C1-B9F5-70B40F50E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311E8-B067-4EBA-BED6-B3CEB3294A88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0383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AC325B-DEEF-4F80-AFF7-78D0FF339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9D76B2-1FFC-4DEF-BBB0-C1E4CFFB80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E1EEFD-BF94-428E-A62A-3B26787433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677DB6-A3C0-4C54-965B-E8EE3BBF55DB}" type="datetimeFigureOut">
              <a:rPr lang="en-SG" smtClean="0"/>
              <a:t>23/10/2018</a:t>
            </a:fld>
            <a:endParaRPr lang="en-S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60AB39-5355-41E1-85A6-C45C0AC7FF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66B40E-90B5-4659-99C5-6B573DF4D7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8311E8-B067-4EBA-BED6-B3CEB3294A88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590789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Man  ff" title="Lol">
            <a:extLst>
              <a:ext uri="{FF2B5EF4-FFF2-40B4-BE49-F238E27FC236}">
                <a16:creationId xmlns:a16="http://schemas.microsoft.com/office/drawing/2014/main" id="{A189EC7A-4590-4C7B-B5E9-02A658C2AF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99551" y="2015015"/>
            <a:ext cx="914400" cy="914400"/>
          </a:xfrm>
          <a:prstGeom prst="rect">
            <a:avLst/>
          </a:prstGeom>
        </p:spPr>
      </p:pic>
      <p:pic>
        <p:nvPicPr>
          <p:cNvPr id="6" name="Graphic 5" descr="Man">
            <a:extLst>
              <a:ext uri="{FF2B5EF4-FFF2-40B4-BE49-F238E27FC236}">
                <a16:creationId xmlns:a16="http://schemas.microsoft.com/office/drawing/2014/main" id="{6E966A62-58D1-4BFA-B4EE-1DF34FF25F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63220" y="257276"/>
            <a:ext cx="914400" cy="914400"/>
          </a:xfrm>
          <a:prstGeom prst="rect">
            <a:avLst/>
          </a:prstGeom>
        </p:spPr>
      </p:pic>
      <p:pic>
        <p:nvPicPr>
          <p:cNvPr id="7" name="Graphic 6" descr="Man">
            <a:extLst>
              <a:ext uri="{FF2B5EF4-FFF2-40B4-BE49-F238E27FC236}">
                <a16:creationId xmlns:a16="http://schemas.microsoft.com/office/drawing/2014/main" id="{A707E999-366E-4B21-9399-67DB569789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64982" y="4253017"/>
            <a:ext cx="914400" cy="914400"/>
          </a:xfrm>
          <a:prstGeom prst="rect">
            <a:avLst/>
          </a:prstGeom>
        </p:spPr>
      </p:pic>
      <p:pic>
        <p:nvPicPr>
          <p:cNvPr id="8" name="Graphic 7" descr="Man">
            <a:extLst>
              <a:ext uri="{FF2B5EF4-FFF2-40B4-BE49-F238E27FC236}">
                <a16:creationId xmlns:a16="http://schemas.microsoft.com/office/drawing/2014/main" id="{854BA30E-07FA-49CC-A185-2F6485ABC9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00309" y="1100615"/>
            <a:ext cx="914400" cy="914400"/>
          </a:xfrm>
          <a:prstGeom prst="rect">
            <a:avLst/>
          </a:prstGeom>
        </p:spPr>
      </p:pic>
      <p:pic>
        <p:nvPicPr>
          <p:cNvPr id="9" name="Graphic 8" descr="Man">
            <a:extLst>
              <a:ext uri="{FF2B5EF4-FFF2-40B4-BE49-F238E27FC236}">
                <a16:creationId xmlns:a16="http://schemas.microsoft.com/office/drawing/2014/main" id="{B64BEA73-924C-4BF9-81A9-323504465E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535" y="4817209"/>
            <a:ext cx="914400" cy="914400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DFC44E95-B065-4D63-9EDB-CF05C37B378B}"/>
              </a:ext>
            </a:extLst>
          </p:cNvPr>
          <p:cNvSpPr/>
          <p:nvPr/>
        </p:nvSpPr>
        <p:spPr>
          <a:xfrm>
            <a:off x="36960" y="240637"/>
            <a:ext cx="2219607" cy="914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ctr"/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Read patient’s records, view test results on SCM </a:t>
            </a:r>
            <a:endParaRPr lang="en-US" sz="1400" dirty="0">
              <a:effectLst/>
            </a:endParaRPr>
          </a:p>
          <a:p>
            <a:pPr algn="ctr"/>
            <a:endParaRPr lang="en-SG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6FB1F12-363D-43A5-8564-A7D78BF1E9B7}"/>
              </a:ext>
            </a:extLst>
          </p:cNvPr>
          <p:cNvSpPr/>
          <p:nvPr/>
        </p:nvSpPr>
        <p:spPr>
          <a:xfrm>
            <a:off x="0" y="2080750"/>
            <a:ext cx="1483813" cy="76026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ctr" fontAlgn="t"/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Update IMR on SCM </a:t>
            </a:r>
            <a:endParaRPr lang="en-US" sz="3200" dirty="0">
              <a:effectLst/>
            </a:endParaRPr>
          </a:p>
          <a:p>
            <a:pPr algn="ctr"/>
            <a:endParaRPr lang="en-SG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4D56D74-9502-4204-98C5-BB61C34613A6}"/>
              </a:ext>
            </a:extLst>
          </p:cNvPr>
          <p:cNvSpPr/>
          <p:nvPr/>
        </p:nvSpPr>
        <p:spPr>
          <a:xfrm>
            <a:off x="20830" y="3345100"/>
            <a:ext cx="2450979" cy="914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ctr" fontAlgn="t"/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Create prescription in SCM</a:t>
            </a:r>
            <a:endParaRPr lang="en-US" sz="14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SG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82C80D3-3BDC-4C51-9D7F-26093DCB7EDE}"/>
              </a:ext>
            </a:extLst>
          </p:cNvPr>
          <p:cNvSpPr/>
          <p:nvPr/>
        </p:nvSpPr>
        <p:spPr>
          <a:xfrm>
            <a:off x="4607149" y="5870339"/>
            <a:ext cx="2230067" cy="914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ctr" fontAlgn="t"/>
            <a:r>
              <a:rPr lang="en-SG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Read prescription on ePharm</a:t>
            </a:r>
            <a:endParaRPr lang="en-SG" sz="3200" dirty="0">
              <a:effectLst/>
            </a:endParaRPr>
          </a:p>
          <a:p>
            <a:pPr algn="ctr"/>
            <a:endParaRPr lang="en-SG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E2C25DC-393B-4645-BB83-18943C68C7F2}"/>
              </a:ext>
            </a:extLst>
          </p:cNvPr>
          <p:cNvSpPr/>
          <p:nvPr/>
        </p:nvSpPr>
        <p:spPr>
          <a:xfrm>
            <a:off x="1663161" y="5804684"/>
            <a:ext cx="2570480" cy="914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ctr" fontAlgn="t"/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Pay on e-payment system</a:t>
            </a:r>
            <a:endParaRPr lang="en-US" sz="3200" dirty="0">
              <a:effectLst/>
            </a:endParaRPr>
          </a:p>
          <a:p>
            <a:pPr algn="ctr"/>
            <a:endParaRPr lang="en-SG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1172567-FDB9-4802-A81C-B4B8C2A40870}"/>
              </a:ext>
            </a:extLst>
          </p:cNvPr>
          <p:cNvSpPr/>
          <p:nvPr/>
        </p:nvSpPr>
        <p:spPr>
          <a:xfrm>
            <a:off x="7783903" y="21912"/>
            <a:ext cx="2219607" cy="78886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ctr" fontAlgn="t"/>
            <a:endParaRPr lang="en-SG" sz="14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ctr" fontAlgn="t"/>
            <a:r>
              <a:rPr lang="en-SG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Prepare financial statement on SAP ERP</a:t>
            </a:r>
            <a:endParaRPr lang="en-SG" sz="3200" dirty="0">
              <a:effectLst/>
            </a:endParaRPr>
          </a:p>
          <a:p>
            <a:pPr algn="ctr"/>
            <a:endParaRPr lang="en-SG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9CB7648-4618-4502-AF46-E948A143521B}"/>
              </a:ext>
            </a:extLst>
          </p:cNvPr>
          <p:cNvSpPr/>
          <p:nvPr/>
        </p:nvSpPr>
        <p:spPr>
          <a:xfrm>
            <a:off x="3195778" y="1831340"/>
            <a:ext cx="2219607" cy="89761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ctr" fontAlgn="t"/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View &amp; sign prescription on SCM</a:t>
            </a:r>
            <a:endParaRPr lang="en-US" sz="14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SG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10B413C-EAA1-4D09-957C-13D3A9590280}"/>
              </a:ext>
            </a:extLst>
          </p:cNvPr>
          <p:cNvSpPr/>
          <p:nvPr/>
        </p:nvSpPr>
        <p:spPr>
          <a:xfrm>
            <a:off x="3036715" y="3299109"/>
            <a:ext cx="2320671" cy="914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ctr" fontAlgn="t"/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Prepare discharge summary on SCM</a:t>
            </a:r>
            <a:endParaRPr lang="en-US" sz="3200" dirty="0">
              <a:effectLst/>
            </a:endParaRPr>
          </a:p>
          <a:p>
            <a:pPr algn="ctr"/>
            <a:endParaRPr lang="en-SG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1171783-539C-44F5-B663-2C310D6D14DA}"/>
              </a:ext>
            </a:extLst>
          </p:cNvPr>
          <p:cNvSpPr/>
          <p:nvPr/>
        </p:nvSpPr>
        <p:spPr>
          <a:xfrm>
            <a:off x="5789895" y="843833"/>
            <a:ext cx="2320013" cy="85747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ctr" fontAlgn="t"/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Arrange next appointment on SAP ERP</a:t>
            </a:r>
            <a:endParaRPr lang="en-US" sz="3200" dirty="0">
              <a:effectLst/>
            </a:endParaRPr>
          </a:p>
          <a:p>
            <a:pPr algn="ctr"/>
            <a:endParaRPr lang="en-SG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A1D4B1B-0983-42CE-91E8-195D62E65C86}"/>
              </a:ext>
            </a:extLst>
          </p:cNvPr>
          <p:cNvSpPr/>
          <p:nvPr/>
        </p:nvSpPr>
        <p:spPr>
          <a:xfrm>
            <a:off x="5789895" y="1871477"/>
            <a:ext cx="2406639" cy="85747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ctr" fontAlgn="t"/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View caregiver’s contact information on SAP ERP</a:t>
            </a:r>
            <a:endParaRPr lang="en-US" sz="3200" dirty="0">
              <a:effectLst/>
            </a:endParaRPr>
          </a:p>
          <a:p>
            <a:pPr algn="ctr"/>
            <a:endParaRPr lang="en-SG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B3E5A9A-D8FB-4F72-BAAF-D087C36CE4B1}"/>
              </a:ext>
            </a:extLst>
          </p:cNvPr>
          <p:cNvSpPr/>
          <p:nvPr/>
        </p:nvSpPr>
        <p:spPr>
          <a:xfrm>
            <a:off x="9538801" y="1846334"/>
            <a:ext cx="2570480" cy="914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ctr" fontAlgn="t"/>
            <a:r>
              <a:rPr lang="en-SG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Update financial record/details on SAP ERP</a:t>
            </a:r>
            <a:endParaRPr lang="en-SG" sz="3200" dirty="0">
              <a:effectLst/>
            </a:endParaRPr>
          </a:p>
          <a:p>
            <a:pPr algn="ctr"/>
            <a:endParaRPr lang="en-SG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CA5018C-BAE7-4F6D-8D4C-789D2B128C82}"/>
              </a:ext>
            </a:extLst>
          </p:cNvPr>
          <p:cNvSpPr/>
          <p:nvPr/>
        </p:nvSpPr>
        <p:spPr>
          <a:xfrm>
            <a:off x="1394765" y="4602423"/>
            <a:ext cx="3283900" cy="914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fontAlgn="t"/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Arrange appointment on new e-appointment system integrated with SAP ERP</a:t>
            </a:r>
            <a:endParaRPr lang="en-US" sz="14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SG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FCCFC3B-DE11-45B3-8E64-BDF76C65CAFB}"/>
              </a:ext>
            </a:extLst>
          </p:cNvPr>
          <p:cNvSpPr txBox="1"/>
          <p:nvPr/>
        </p:nvSpPr>
        <p:spPr>
          <a:xfrm>
            <a:off x="3690074" y="1174535"/>
            <a:ext cx="1252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Consultant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D6EDAE9-FBD4-491B-B478-AF7605CCE743}"/>
              </a:ext>
            </a:extLst>
          </p:cNvPr>
          <p:cNvSpPr/>
          <p:nvPr/>
        </p:nvSpPr>
        <p:spPr>
          <a:xfrm>
            <a:off x="5113188" y="5105612"/>
            <a:ext cx="12256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dirty="0"/>
              <a:t>Pharmacist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81A3C3F-B996-4B06-A051-E0F438E84A6E}"/>
              </a:ext>
            </a:extLst>
          </p:cNvPr>
          <p:cNvSpPr/>
          <p:nvPr/>
        </p:nvSpPr>
        <p:spPr>
          <a:xfrm>
            <a:off x="1999985" y="2798603"/>
            <a:ext cx="11945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dirty="0"/>
              <a:t>Houseman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AE2929B-E123-4C60-B3BB-355269D126EE}"/>
              </a:ext>
            </a:extLst>
          </p:cNvPr>
          <p:cNvSpPr/>
          <p:nvPr/>
        </p:nvSpPr>
        <p:spPr>
          <a:xfrm>
            <a:off x="8698135" y="1937595"/>
            <a:ext cx="5404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dirty="0"/>
              <a:t>PSA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56F1D9E-9D3F-4FD5-82D6-909B77FA1CBE}"/>
              </a:ext>
            </a:extLst>
          </p:cNvPr>
          <p:cNvSpPr/>
          <p:nvPr/>
        </p:nvSpPr>
        <p:spPr>
          <a:xfrm>
            <a:off x="116497" y="5683273"/>
            <a:ext cx="10706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dirty="0"/>
              <a:t>Caregiver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E0C8607-8D6C-40B6-95A4-FDFE3D4299AD}"/>
              </a:ext>
            </a:extLst>
          </p:cNvPr>
          <p:cNvSpPr/>
          <p:nvPr/>
        </p:nvSpPr>
        <p:spPr>
          <a:xfrm>
            <a:off x="5709650" y="3137729"/>
            <a:ext cx="2570480" cy="914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t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Send notification about patient-to-be-discharged to SAP</a:t>
            </a:r>
            <a:endParaRPr lang="en-SG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8864A2A-67D0-4A16-9F57-FCEB4E7A15B0}"/>
              </a:ext>
            </a:extLst>
          </p:cNvPr>
          <p:cNvSpPr/>
          <p:nvPr/>
        </p:nvSpPr>
        <p:spPr>
          <a:xfrm>
            <a:off x="9753056" y="3129440"/>
            <a:ext cx="2241404" cy="914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t"/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Send prescription form to ePharm</a:t>
            </a:r>
            <a:endParaRPr lang="en-SG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65956EF-BCE6-4060-83B4-DFA058F4A191}"/>
              </a:ext>
            </a:extLst>
          </p:cNvPr>
          <p:cNvSpPr/>
          <p:nvPr/>
        </p:nvSpPr>
        <p:spPr>
          <a:xfrm>
            <a:off x="9410863" y="5854396"/>
            <a:ext cx="2781137" cy="914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Archive prescriptions sent by SCM to track patient’s drug use </a:t>
            </a:r>
            <a:endParaRPr lang="en-SG" sz="1400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39125E0B-740B-4A92-8D43-28FA431D84A8}"/>
              </a:ext>
            </a:extLst>
          </p:cNvPr>
          <p:cNvSpPr/>
          <p:nvPr/>
        </p:nvSpPr>
        <p:spPr>
          <a:xfrm>
            <a:off x="6925483" y="5850158"/>
            <a:ext cx="2443875" cy="914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t"/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Update notifications inbox with notifications sent by SCM</a:t>
            </a:r>
            <a:endParaRPr lang="en-SG" dirty="0"/>
          </a:p>
        </p:txBody>
      </p:sp>
      <p:pic>
        <p:nvPicPr>
          <p:cNvPr id="31" name="Graphic 30" descr="Man">
            <a:extLst>
              <a:ext uri="{FF2B5EF4-FFF2-40B4-BE49-F238E27FC236}">
                <a16:creationId xmlns:a16="http://schemas.microsoft.com/office/drawing/2014/main" id="{E03E5769-995D-4BED-A9AA-4696A1A5E1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85686" y="4250954"/>
            <a:ext cx="914400" cy="914400"/>
          </a:xfrm>
          <a:prstGeom prst="rect">
            <a:avLst/>
          </a:prstGeom>
        </p:spPr>
      </p:pic>
      <p:pic>
        <p:nvPicPr>
          <p:cNvPr id="32" name="Graphic 31" descr="Man">
            <a:extLst>
              <a:ext uri="{FF2B5EF4-FFF2-40B4-BE49-F238E27FC236}">
                <a16:creationId xmlns:a16="http://schemas.microsoft.com/office/drawing/2014/main" id="{37C31535-6838-4753-9CCF-A4AE26B6C2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39417" y="4220494"/>
            <a:ext cx="914400" cy="914400"/>
          </a:xfrm>
          <a:prstGeom prst="rect">
            <a:avLst/>
          </a:prstGeom>
        </p:spPr>
      </p:pic>
      <p:pic>
        <p:nvPicPr>
          <p:cNvPr id="33" name="Graphic 32" descr="Man">
            <a:extLst>
              <a:ext uri="{FF2B5EF4-FFF2-40B4-BE49-F238E27FC236}">
                <a16:creationId xmlns:a16="http://schemas.microsoft.com/office/drawing/2014/main" id="{C7ADEF55-B62C-4127-9558-8CFFFEE584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96463" y="2996387"/>
            <a:ext cx="914400" cy="9144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969F1941-8B77-4295-922C-C70608451119}"/>
              </a:ext>
            </a:extLst>
          </p:cNvPr>
          <p:cNvSpPr/>
          <p:nvPr/>
        </p:nvSpPr>
        <p:spPr>
          <a:xfrm>
            <a:off x="8651976" y="3904145"/>
            <a:ext cx="6110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dirty="0"/>
              <a:t>SCM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55EF413-78FC-4CE1-AFA6-2B999755057A}"/>
              </a:ext>
            </a:extLst>
          </p:cNvPr>
          <p:cNvSpPr/>
          <p:nvPr/>
        </p:nvSpPr>
        <p:spPr>
          <a:xfrm>
            <a:off x="7879630" y="5134894"/>
            <a:ext cx="5404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dirty="0"/>
              <a:t>SAP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427F6F0-E2FD-4421-8243-4F1418C2946E}"/>
              </a:ext>
            </a:extLst>
          </p:cNvPr>
          <p:cNvSpPr/>
          <p:nvPr/>
        </p:nvSpPr>
        <p:spPr>
          <a:xfrm>
            <a:off x="10339417" y="5059623"/>
            <a:ext cx="9156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dirty="0"/>
              <a:t>ePharm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B7B90A1-6125-4C22-97DD-E9A91B797A6C}"/>
              </a:ext>
            </a:extLst>
          </p:cNvPr>
          <p:cNvCxnSpPr>
            <a:cxnSpLocks/>
            <a:stCxn id="5" idx="1"/>
            <a:endCxn id="11" idx="6"/>
          </p:cNvCxnSpPr>
          <p:nvPr/>
        </p:nvCxnSpPr>
        <p:spPr>
          <a:xfrm flipH="1" flipV="1">
            <a:off x="1483813" y="2460880"/>
            <a:ext cx="615738" cy="11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DCB4E6B-7678-47D9-8477-D570714E0CF9}"/>
              </a:ext>
            </a:extLst>
          </p:cNvPr>
          <p:cNvCxnSpPr>
            <a:cxnSpLocks/>
            <a:endCxn id="10" idx="5"/>
          </p:cNvCxnSpPr>
          <p:nvPr/>
        </p:nvCxnSpPr>
        <p:spPr>
          <a:xfrm flipH="1" flipV="1">
            <a:off x="1931513" y="1021126"/>
            <a:ext cx="387102" cy="994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479058A-0E9B-4246-8683-0AF14A419606}"/>
              </a:ext>
            </a:extLst>
          </p:cNvPr>
          <p:cNvCxnSpPr>
            <a:cxnSpLocks/>
            <a:endCxn id="12" idx="7"/>
          </p:cNvCxnSpPr>
          <p:nvPr/>
        </p:nvCxnSpPr>
        <p:spPr>
          <a:xfrm flipH="1">
            <a:off x="2112871" y="3167935"/>
            <a:ext cx="225576" cy="311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56ED937-C39E-4FD2-A62A-A13255869AC6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2871662" y="3137729"/>
            <a:ext cx="504907" cy="295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1D360C2-0591-4AEF-8C66-92A6F7A2F2FE}"/>
              </a:ext>
            </a:extLst>
          </p:cNvPr>
          <p:cNvCxnSpPr>
            <a:cxnSpLocks/>
            <a:stCxn id="6" idx="1"/>
            <a:endCxn id="10" idx="6"/>
          </p:cNvCxnSpPr>
          <p:nvPr/>
        </p:nvCxnSpPr>
        <p:spPr>
          <a:xfrm flipH="1" flipV="1">
            <a:off x="2256567" y="697837"/>
            <a:ext cx="1606653" cy="16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ED2801E-AB4D-45BC-A8B4-8916729DE1A5}"/>
              </a:ext>
            </a:extLst>
          </p:cNvPr>
          <p:cNvCxnSpPr>
            <a:cxnSpLocks/>
          </p:cNvCxnSpPr>
          <p:nvPr/>
        </p:nvCxnSpPr>
        <p:spPr>
          <a:xfrm>
            <a:off x="4305581" y="1518321"/>
            <a:ext cx="0" cy="285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FD73BEA7-B191-4D11-92F8-546035662FDA}"/>
              </a:ext>
            </a:extLst>
          </p:cNvPr>
          <p:cNvCxnSpPr/>
          <p:nvPr/>
        </p:nvCxnSpPr>
        <p:spPr>
          <a:xfrm flipH="1">
            <a:off x="8196534" y="1812134"/>
            <a:ext cx="478188" cy="275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14AEDC29-E434-4D82-8A92-58EAE1CC5536}"/>
              </a:ext>
            </a:extLst>
          </p:cNvPr>
          <p:cNvCxnSpPr>
            <a:cxnSpLocks/>
          </p:cNvCxnSpPr>
          <p:nvPr/>
        </p:nvCxnSpPr>
        <p:spPr>
          <a:xfrm flipV="1">
            <a:off x="9259679" y="1142132"/>
            <a:ext cx="422578" cy="30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C6B37675-697A-456A-BCF0-2876E976FF96}"/>
              </a:ext>
            </a:extLst>
          </p:cNvPr>
          <p:cNvCxnSpPr/>
          <p:nvPr/>
        </p:nvCxnSpPr>
        <p:spPr>
          <a:xfrm>
            <a:off x="9238604" y="1871477"/>
            <a:ext cx="382916" cy="279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3B18F492-90F5-4F41-9409-35FFAF669A48}"/>
              </a:ext>
            </a:extLst>
          </p:cNvPr>
          <p:cNvCxnSpPr>
            <a:cxnSpLocks/>
            <a:endCxn id="21" idx="2"/>
          </p:cNvCxnSpPr>
          <p:nvPr/>
        </p:nvCxnSpPr>
        <p:spPr>
          <a:xfrm flipV="1">
            <a:off x="864524" y="5059623"/>
            <a:ext cx="530241" cy="392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0B7D28A6-B190-45D3-A4A0-A19499265F82}"/>
              </a:ext>
            </a:extLst>
          </p:cNvPr>
          <p:cNvCxnSpPr>
            <a:cxnSpLocks/>
            <a:endCxn id="14" idx="2"/>
          </p:cNvCxnSpPr>
          <p:nvPr/>
        </p:nvCxnSpPr>
        <p:spPr>
          <a:xfrm>
            <a:off x="754940" y="6052605"/>
            <a:ext cx="908221" cy="209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96F0B664-2AC1-42F7-B46D-27BFDA8EC51A}"/>
              </a:ext>
            </a:extLst>
          </p:cNvPr>
          <p:cNvCxnSpPr>
            <a:cxnSpLocks/>
            <a:endCxn id="27" idx="6"/>
          </p:cNvCxnSpPr>
          <p:nvPr/>
        </p:nvCxnSpPr>
        <p:spPr>
          <a:xfrm flipH="1">
            <a:off x="8280130" y="3594929"/>
            <a:ext cx="3718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E4625D52-824B-4DD6-BEA3-6072377111E1}"/>
              </a:ext>
            </a:extLst>
          </p:cNvPr>
          <p:cNvCxnSpPr>
            <a:cxnSpLocks/>
          </p:cNvCxnSpPr>
          <p:nvPr/>
        </p:nvCxnSpPr>
        <p:spPr>
          <a:xfrm flipV="1">
            <a:off x="9279510" y="3606641"/>
            <a:ext cx="382916" cy="1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E44533E1-9495-45F9-88AD-2B0CD28605C8}"/>
              </a:ext>
            </a:extLst>
          </p:cNvPr>
          <p:cNvCxnSpPr>
            <a:cxnSpLocks/>
            <a:stCxn id="23" idx="2"/>
            <a:endCxn id="13" idx="0"/>
          </p:cNvCxnSpPr>
          <p:nvPr/>
        </p:nvCxnSpPr>
        <p:spPr>
          <a:xfrm flipH="1">
            <a:off x="5722183" y="5474944"/>
            <a:ext cx="3834" cy="395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2EEE2474-E870-42DC-AC40-71A797C5A5A5}"/>
              </a:ext>
            </a:extLst>
          </p:cNvPr>
          <p:cNvCxnSpPr>
            <a:cxnSpLocks/>
            <a:stCxn id="36" idx="2"/>
            <a:endCxn id="30" idx="0"/>
          </p:cNvCxnSpPr>
          <p:nvPr/>
        </p:nvCxnSpPr>
        <p:spPr>
          <a:xfrm flipH="1">
            <a:off x="8147421" y="5504226"/>
            <a:ext cx="2444" cy="345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B9F28BD4-87DB-467A-8AEF-289030BC5972}"/>
              </a:ext>
            </a:extLst>
          </p:cNvPr>
          <p:cNvCxnSpPr>
            <a:cxnSpLocks/>
            <a:stCxn id="37" idx="2"/>
            <a:endCxn id="29" idx="0"/>
          </p:cNvCxnSpPr>
          <p:nvPr/>
        </p:nvCxnSpPr>
        <p:spPr>
          <a:xfrm>
            <a:off x="10797235" y="5428955"/>
            <a:ext cx="4197" cy="425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>
            <a:extLst>
              <a:ext uri="{FF2B5EF4-FFF2-40B4-BE49-F238E27FC236}">
                <a16:creationId xmlns:a16="http://schemas.microsoft.com/office/drawing/2014/main" id="{33D11C94-3AC3-460C-9AD4-5603C80934B9}"/>
              </a:ext>
            </a:extLst>
          </p:cNvPr>
          <p:cNvSpPr/>
          <p:nvPr/>
        </p:nvSpPr>
        <p:spPr>
          <a:xfrm>
            <a:off x="9768687" y="516847"/>
            <a:ext cx="2320024" cy="96845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t"/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View patients to be discharged in notification inbox on SAP ERP</a:t>
            </a:r>
            <a:endParaRPr lang="en-SG" dirty="0"/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282EE784-BDEF-44F5-961A-0898352BB5D4}"/>
              </a:ext>
            </a:extLst>
          </p:cNvPr>
          <p:cNvCxnSpPr>
            <a:stCxn id="8" idx="1"/>
            <a:endCxn id="18" idx="6"/>
          </p:cNvCxnSpPr>
          <p:nvPr/>
        </p:nvCxnSpPr>
        <p:spPr>
          <a:xfrm flipH="1" flipV="1">
            <a:off x="8109908" y="1272571"/>
            <a:ext cx="390401" cy="285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C641EECB-461A-46A4-8F11-B69CBC898467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8957509" y="891541"/>
            <a:ext cx="5050" cy="209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97873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</TotalTime>
  <Words>121</Words>
  <Application>Microsoft Office PowerPoint</Application>
  <PresentationFormat>Widescreen</PresentationFormat>
  <Paragraphs>38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 </cp:lastModifiedBy>
  <cp:revision>27</cp:revision>
  <dcterms:created xsi:type="dcterms:W3CDTF">2018-10-22T16:10:31Z</dcterms:created>
  <dcterms:modified xsi:type="dcterms:W3CDTF">2018-10-23T07:02:59Z</dcterms:modified>
</cp:coreProperties>
</file>