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S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559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2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ECB5F-8470-4D7D-98F3-42B1F7DB98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SG"/>
              <a:t>Click to edit Master title style</a:t>
            </a:r>
            <a:endParaRPr lang="zh-SG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97E783-2F1F-4AAE-892D-9000515FE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SG"/>
              <a:t>Click to edit Master subtitle style</a:t>
            </a:r>
            <a:endParaRPr lang="zh-SG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B6417-FCB0-441B-ADE6-BA00765AA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82072-4510-4F9E-9412-7B17FC23A3B4}" type="datetimeFigureOut">
              <a:rPr lang="zh-SG" altLang="en-US" smtClean="0"/>
              <a:t>28/10/2018</a:t>
            </a:fld>
            <a:endParaRPr lang="zh-SG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82FDE-BE55-4ACF-A3FC-5DFCE7262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C185D-C8F9-4EBA-9A06-8A99ABEBB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F9FA-33FE-47DD-AC7E-08CD27B6C85F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1911610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D7036-4EB2-4C8B-8FD4-52E5BDA2D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SG"/>
              <a:t>Click to edit Master title style</a:t>
            </a:r>
            <a:endParaRPr lang="zh-SG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337509-C5F2-4F1D-B16A-AA448D64A0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SG"/>
              <a:t>Edit Master text styles</a:t>
            </a:r>
          </a:p>
          <a:p>
            <a:pPr lvl="1"/>
            <a:r>
              <a:rPr lang="en-US" altLang="zh-SG"/>
              <a:t>Second level</a:t>
            </a:r>
          </a:p>
          <a:p>
            <a:pPr lvl="2"/>
            <a:r>
              <a:rPr lang="en-US" altLang="zh-SG"/>
              <a:t>Third level</a:t>
            </a:r>
          </a:p>
          <a:p>
            <a:pPr lvl="3"/>
            <a:r>
              <a:rPr lang="en-US" altLang="zh-SG"/>
              <a:t>Fourth level</a:t>
            </a:r>
          </a:p>
          <a:p>
            <a:pPr lvl="4"/>
            <a:r>
              <a:rPr lang="en-US" altLang="zh-SG"/>
              <a:t>Fifth level</a:t>
            </a:r>
            <a:endParaRPr lang="zh-SG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E790F-8477-4DB9-B540-967A6DB7B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82072-4510-4F9E-9412-7B17FC23A3B4}" type="datetimeFigureOut">
              <a:rPr lang="zh-SG" altLang="en-US" smtClean="0"/>
              <a:t>28/10/2018</a:t>
            </a:fld>
            <a:endParaRPr lang="zh-SG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FE96B-3ABE-4309-A800-B4F8B1D9B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05DC7-526C-4937-A0AE-7F2D0EC2F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F9FA-33FE-47DD-AC7E-08CD27B6C85F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3129224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8A8DEA-7489-4913-AD60-EEDA12CF01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SG"/>
              <a:t>Click to edit Master title style</a:t>
            </a:r>
            <a:endParaRPr lang="zh-SG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68DD16-6D0D-4E42-8546-EB41D9FA59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SG"/>
              <a:t>Edit Master text styles</a:t>
            </a:r>
          </a:p>
          <a:p>
            <a:pPr lvl="1"/>
            <a:r>
              <a:rPr lang="en-US" altLang="zh-SG"/>
              <a:t>Second level</a:t>
            </a:r>
          </a:p>
          <a:p>
            <a:pPr lvl="2"/>
            <a:r>
              <a:rPr lang="en-US" altLang="zh-SG"/>
              <a:t>Third level</a:t>
            </a:r>
          </a:p>
          <a:p>
            <a:pPr lvl="3"/>
            <a:r>
              <a:rPr lang="en-US" altLang="zh-SG"/>
              <a:t>Fourth level</a:t>
            </a:r>
          </a:p>
          <a:p>
            <a:pPr lvl="4"/>
            <a:r>
              <a:rPr lang="en-US" altLang="zh-SG"/>
              <a:t>Fifth level</a:t>
            </a:r>
            <a:endParaRPr lang="zh-SG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585F1-0007-4CFA-9095-09A1C7DD6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82072-4510-4F9E-9412-7B17FC23A3B4}" type="datetimeFigureOut">
              <a:rPr lang="zh-SG" altLang="en-US" smtClean="0"/>
              <a:t>28/10/2018</a:t>
            </a:fld>
            <a:endParaRPr lang="zh-SG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FA444-7BDC-4050-8821-3AE0B4981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A066E-4560-4DC7-8602-C2E1C5480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F9FA-33FE-47DD-AC7E-08CD27B6C85F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1430508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9E23F-D860-4243-9C0F-35EF7C8A0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SG"/>
              <a:t>Click to edit Master title style</a:t>
            </a:r>
            <a:endParaRPr lang="zh-SG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C32E3-1F1D-4CA3-904B-4BC6F7B8A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SG"/>
              <a:t>Edit Master text styles</a:t>
            </a:r>
          </a:p>
          <a:p>
            <a:pPr lvl="1"/>
            <a:r>
              <a:rPr lang="en-US" altLang="zh-SG"/>
              <a:t>Second level</a:t>
            </a:r>
          </a:p>
          <a:p>
            <a:pPr lvl="2"/>
            <a:r>
              <a:rPr lang="en-US" altLang="zh-SG"/>
              <a:t>Third level</a:t>
            </a:r>
          </a:p>
          <a:p>
            <a:pPr lvl="3"/>
            <a:r>
              <a:rPr lang="en-US" altLang="zh-SG"/>
              <a:t>Fourth level</a:t>
            </a:r>
          </a:p>
          <a:p>
            <a:pPr lvl="4"/>
            <a:r>
              <a:rPr lang="en-US" altLang="zh-SG"/>
              <a:t>Fifth level</a:t>
            </a:r>
            <a:endParaRPr lang="zh-SG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0C508-9EFB-4110-979E-4D6440535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82072-4510-4F9E-9412-7B17FC23A3B4}" type="datetimeFigureOut">
              <a:rPr lang="zh-SG" altLang="en-US" smtClean="0"/>
              <a:t>28/10/2018</a:t>
            </a:fld>
            <a:endParaRPr lang="zh-SG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CD395-494F-4622-A3F2-676F81DC2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EC20C-CD6E-48E9-8D6D-FA85D2D2C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F9FA-33FE-47DD-AC7E-08CD27B6C85F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3665782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15879-C217-4245-A67A-24CDED9E2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SG"/>
              <a:t>Click to edit Master title style</a:t>
            </a:r>
            <a:endParaRPr lang="zh-SG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4E54B-6DAD-4129-A355-47BF4376C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SG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1C7AB-A1FF-4857-8446-9E36BE80C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82072-4510-4F9E-9412-7B17FC23A3B4}" type="datetimeFigureOut">
              <a:rPr lang="zh-SG" altLang="en-US" smtClean="0"/>
              <a:t>28/10/2018</a:t>
            </a:fld>
            <a:endParaRPr lang="zh-SG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351C2-9274-43DA-A564-DDA0A2EBF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823FC-3ABC-4695-96F1-52AD968AB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F9FA-33FE-47DD-AC7E-08CD27B6C85F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3087582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2C03B-A426-4BFB-B9DB-FCC8A1C88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SG"/>
              <a:t>Click to edit Master title style</a:t>
            </a:r>
            <a:endParaRPr lang="zh-SG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7D7EB-CFB4-46C8-9ED5-52E22737A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SG"/>
              <a:t>Edit Master text styles</a:t>
            </a:r>
          </a:p>
          <a:p>
            <a:pPr lvl="1"/>
            <a:r>
              <a:rPr lang="en-US" altLang="zh-SG"/>
              <a:t>Second level</a:t>
            </a:r>
          </a:p>
          <a:p>
            <a:pPr lvl="2"/>
            <a:r>
              <a:rPr lang="en-US" altLang="zh-SG"/>
              <a:t>Third level</a:t>
            </a:r>
          </a:p>
          <a:p>
            <a:pPr lvl="3"/>
            <a:r>
              <a:rPr lang="en-US" altLang="zh-SG"/>
              <a:t>Fourth level</a:t>
            </a:r>
          </a:p>
          <a:p>
            <a:pPr lvl="4"/>
            <a:r>
              <a:rPr lang="en-US" altLang="zh-SG"/>
              <a:t>Fifth level</a:t>
            </a:r>
            <a:endParaRPr lang="zh-SG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9A4EF7-ED74-413D-AFE2-7D4D3E2E9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SG"/>
              <a:t>Edit Master text styles</a:t>
            </a:r>
          </a:p>
          <a:p>
            <a:pPr lvl="1"/>
            <a:r>
              <a:rPr lang="en-US" altLang="zh-SG"/>
              <a:t>Second level</a:t>
            </a:r>
          </a:p>
          <a:p>
            <a:pPr lvl="2"/>
            <a:r>
              <a:rPr lang="en-US" altLang="zh-SG"/>
              <a:t>Third level</a:t>
            </a:r>
          </a:p>
          <a:p>
            <a:pPr lvl="3"/>
            <a:r>
              <a:rPr lang="en-US" altLang="zh-SG"/>
              <a:t>Fourth level</a:t>
            </a:r>
          </a:p>
          <a:p>
            <a:pPr lvl="4"/>
            <a:r>
              <a:rPr lang="en-US" altLang="zh-SG"/>
              <a:t>Fifth level</a:t>
            </a:r>
            <a:endParaRPr lang="zh-SG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02597-4A89-45D0-B28A-7BB8AEAF1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82072-4510-4F9E-9412-7B17FC23A3B4}" type="datetimeFigureOut">
              <a:rPr lang="zh-SG" altLang="en-US" smtClean="0"/>
              <a:t>28/10/2018</a:t>
            </a:fld>
            <a:endParaRPr lang="zh-SG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F34BEA-7ECE-4639-ADB5-A2F18F648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E2533B-7359-4D9D-9287-086255DE4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F9FA-33FE-47DD-AC7E-08CD27B6C85F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1606261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6D5B6-0E03-4B53-A13A-E8F827770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SG"/>
              <a:t>Click to edit Master title style</a:t>
            </a:r>
            <a:endParaRPr lang="zh-SG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95008-DBD1-4C2C-9589-A159F1704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SG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1AF8DB-9D04-4BC0-9C61-3622C9BAA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SG"/>
              <a:t>Edit Master text styles</a:t>
            </a:r>
          </a:p>
          <a:p>
            <a:pPr lvl="1"/>
            <a:r>
              <a:rPr lang="en-US" altLang="zh-SG"/>
              <a:t>Second level</a:t>
            </a:r>
          </a:p>
          <a:p>
            <a:pPr lvl="2"/>
            <a:r>
              <a:rPr lang="en-US" altLang="zh-SG"/>
              <a:t>Third level</a:t>
            </a:r>
          </a:p>
          <a:p>
            <a:pPr lvl="3"/>
            <a:r>
              <a:rPr lang="en-US" altLang="zh-SG"/>
              <a:t>Fourth level</a:t>
            </a:r>
          </a:p>
          <a:p>
            <a:pPr lvl="4"/>
            <a:r>
              <a:rPr lang="en-US" altLang="zh-SG"/>
              <a:t>Fifth level</a:t>
            </a:r>
            <a:endParaRPr lang="zh-SG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9D9975-6A72-4158-BA78-2201B1B628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SG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162867-1D87-4580-AAF6-6C233BF27D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SG"/>
              <a:t>Edit Master text styles</a:t>
            </a:r>
          </a:p>
          <a:p>
            <a:pPr lvl="1"/>
            <a:r>
              <a:rPr lang="en-US" altLang="zh-SG"/>
              <a:t>Second level</a:t>
            </a:r>
          </a:p>
          <a:p>
            <a:pPr lvl="2"/>
            <a:r>
              <a:rPr lang="en-US" altLang="zh-SG"/>
              <a:t>Third level</a:t>
            </a:r>
          </a:p>
          <a:p>
            <a:pPr lvl="3"/>
            <a:r>
              <a:rPr lang="en-US" altLang="zh-SG"/>
              <a:t>Fourth level</a:t>
            </a:r>
          </a:p>
          <a:p>
            <a:pPr lvl="4"/>
            <a:r>
              <a:rPr lang="en-US" altLang="zh-SG"/>
              <a:t>Fifth level</a:t>
            </a:r>
            <a:endParaRPr lang="zh-SG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88CD9C-5A15-4FB0-AE2D-B75BA01A2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82072-4510-4F9E-9412-7B17FC23A3B4}" type="datetimeFigureOut">
              <a:rPr lang="zh-SG" altLang="en-US" smtClean="0"/>
              <a:t>28/10/2018</a:t>
            </a:fld>
            <a:endParaRPr lang="zh-SG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156FFD-339D-478D-A894-7125E7FEC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DF1A31-0093-4552-8DAF-D4F48E097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F9FA-33FE-47DD-AC7E-08CD27B6C85F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3887266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7A4B-9482-49C5-A7BE-E7F3F32C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SG"/>
              <a:t>Click to edit Master title style</a:t>
            </a:r>
            <a:endParaRPr lang="zh-SG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4A0205-F3A8-4833-BF14-78386FF8F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82072-4510-4F9E-9412-7B17FC23A3B4}" type="datetimeFigureOut">
              <a:rPr lang="zh-SG" altLang="en-US" smtClean="0"/>
              <a:t>28/10/2018</a:t>
            </a:fld>
            <a:endParaRPr lang="zh-SG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4E2A31-A0D8-473F-A77A-C3CCC1D43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E8FEDC-64BB-4178-838F-9068AAEA2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F9FA-33FE-47DD-AC7E-08CD27B6C85F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775085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D11698-F3CB-47D8-9F9B-BEB97F908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82072-4510-4F9E-9412-7B17FC23A3B4}" type="datetimeFigureOut">
              <a:rPr lang="zh-SG" altLang="en-US" smtClean="0"/>
              <a:t>28/10/2018</a:t>
            </a:fld>
            <a:endParaRPr lang="zh-SG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88E403-12CF-44F6-A8E8-DBF896F47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8F1AE0-7332-4456-982A-847BA3A22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F9FA-33FE-47DD-AC7E-08CD27B6C85F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3537420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67055-C32A-4204-BC83-EB01B336B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SG"/>
              <a:t>Click to edit Master title style</a:t>
            </a:r>
            <a:endParaRPr lang="zh-SG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7DEFD-A590-428E-AADC-A586D20E3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SG"/>
              <a:t>Edit Master text styles</a:t>
            </a:r>
          </a:p>
          <a:p>
            <a:pPr lvl="1"/>
            <a:r>
              <a:rPr lang="en-US" altLang="zh-SG"/>
              <a:t>Second level</a:t>
            </a:r>
          </a:p>
          <a:p>
            <a:pPr lvl="2"/>
            <a:r>
              <a:rPr lang="en-US" altLang="zh-SG"/>
              <a:t>Third level</a:t>
            </a:r>
          </a:p>
          <a:p>
            <a:pPr lvl="3"/>
            <a:r>
              <a:rPr lang="en-US" altLang="zh-SG"/>
              <a:t>Fourth level</a:t>
            </a:r>
          </a:p>
          <a:p>
            <a:pPr lvl="4"/>
            <a:r>
              <a:rPr lang="en-US" altLang="zh-SG"/>
              <a:t>Fifth level</a:t>
            </a:r>
            <a:endParaRPr lang="zh-SG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7B33F-7805-430D-85CD-64E4B96394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SG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95CEFC-6A33-4CC9-89A1-51D03B88D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82072-4510-4F9E-9412-7B17FC23A3B4}" type="datetimeFigureOut">
              <a:rPr lang="zh-SG" altLang="en-US" smtClean="0"/>
              <a:t>28/10/2018</a:t>
            </a:fld>
            <a:endParaRPr lang="zh-SG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9AB6A6-E195-4295-A934-E625B6045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B01A2-FF3E-4E0D-9688-FD0D3584C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F9FA-33FE-47DD-AC7E-08CD27B6C85F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103267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C3E3F-87A0-4F37-AC9B-E3DC27FA3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SG"/>
              <a:t>Click to edit Master title style</a:t>
            </a:r>
            <a:endParaRPr lang="zh-SG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4510F8-5020-4C1F-9D12-5168C679DE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SG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81E147-72F2-42AF-8520-E9F1C5C04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SG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E64A5-F3D5-4063-8F58-4CEFFDAC1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82072-4510-4F9E-9412-7B17FC23A3B4}" type="datetimeFigureOut">
              <a:rPr lang="zh-SG" altLang="en-US" smtClean="0"/>
              <a:t>28/10/2018</a:t>
            </a:fld>
            <a:endParaRPr lang="zh-SG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358BD5-E867-484B-9E6C-E9EAE1B64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3D090A-382C-4534-9235-286958F68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F9FA-33FE-47DD-AC7E-08CD27B6C85F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8317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03168B-9B5F-45B7-8334-41EC17F85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SG"/>
              <a:t>Click to edit Master title style</a:t>
            </a:r>
            <a:endParaRPr lang="zh-SG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AA43B-6C85-46F8-B8AA-4931EACFB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SG"/>
              <a:t>Edit Master text styles</a:t>
            </a:r>
          </a:p>
          <a:p>
            <a:pPr lvl="1"/>
            <a:r>
              <a:rPr lang="en-US" altLang="zh-SG"/>
              <a:t>Second level</a:t>
            </a:r>
          </a:p>
          <a:p>
            <a:pPr lvl="2"/>
            <a:r>
              <a:rPr lang="en-US" altLang="zh-SG"/>
              <a:t>Third level</a:t>
            </a:r>
          </a:p>
          <a:p>
            <a:pPr lvl="3"/>
            <a:r>
              <a:rPr lang="en-US" altLang="zh-SG"/>
              <a:t>Fourth level</a:t>
            </a:r>
          </a:p>
          <a:p>
            <a:pPr lvl="4"/>
            <a:r>
              <a:rPr lang="en-US" altLang="zh-SG"/>
              <a:t>Fifth level</a:t>
            </a:r>
            <a:endParaRPr lang="zh-SG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379FF-24B2-45E7-832D-4D5C8E50E0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82072-4510-4F9E-9412-7B17FC23A3B4}" type="datetimeFigureOut">
              <a:rPr lang="zh-SG" altLang="en-US" smtClean="0"/>
              <a:t>28/10/2018</a:t>
            </a:fld>
            <a:endParaRPr lang="zh-SG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82655-0B9B-4B2D-B498-F9C051A85A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SG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20F40-DC38-4BA4-AA92-574DA387B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2F9FA-33FE-47DD-AC7E-08CD27B6C85F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2388961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S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8674BA15-3EE0-4DE8-ABC8-E54BAD42C707}"/>
              </a:ext>
            </a:extLst>
          </p:cNvPr>
          <p:cNvGrpSpPr/>
          <p:nvPr/>
        </p:nvGrpSpPr>
        <p:grpSpPr>
          <a:xfrm>
            <a:off x="4727676" y="1138243"/>
            <a:ext cx="1649183" cy="707534"/>
            <a:chOff x="1441637" y="1369711"/>
            <a:chExt cx="3790765" cy="165284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364FFE8-2CBC-4235-8832-99288C49D945}"/>
                </a:ext>
              </a:extLst>
            </p:cNvPr>
            <p:cNvSpPr/>
            <p:nvPr/>
          </p:nvSpPr>
          <p:spPr>
            <a:xfrm>
              <a:off x="1441637" y="1369711"/>
              <a:ext cx="3790765" cy="1652843"/>
            </a:xfrm>
            <a:prstGeom prst="rect">
              <a:avLst/>
            </a:prstGeom>
            <a:noFill/>
            <a:ln w="28575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SG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21CA3DB-0CEA-4A79-B68F-DE38D55D10CD}"/>
                </a:ext>
              </a:extLst>
            </p:cNvPr>
            <p:cNvSpPr txBox="1"/>
            <p:nvPr/>
          </p:nvSpPr>
          <p:spPr>
            <a:xfrm>
              <a:off x="2492698" y="1452797"/>
              <a:ext cx="1688642" cy="5403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SCM</a:t>
              </a:r>
            </a:p>
            <a:p>
              <a:pPr algn="ctr"/>
              <a:r>
                <a:rPr lang="en-US" altLang="zh-SG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(F1, F2, F4, F9)</a:t>
              </a:r>
              <a:endParaRPr lang="zh-SG" alt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67A320A-A31F-4C59-BD6D-C2D805004D84}"/>
              </a:ext>
            </a:extLst>
          </p:cNvPr>
          <p:cNvGrpSpPr/>
          <p:nvPr/>
        </p:nvGrpSpPr>
        <p:grpSpPr>
          <a:xfrm>
            <a:off x="1828800" y="1138243"/>
            <a:ext cx="1397000" cy="707534"/>
            <a:chOff x="1615736" y="3157612"/>
            <a:chExt cx="1890944" cy="120132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C54D124-A42D-426C-895F-852B85B1F1B0}"/>
                </a:ext>
              </a:extLst>
            </p:cNvPr>
            <p:cNvSpPr/>
            <p:nvPr/>
          </p:nvSpPr>
          <p:spPr>
            <a:xfrm>
              <a:off x="1615736" y="3157612"/>
              <a:ext cx="1890944" cy="1201323"/>
            </a:xfrm>
            <a:prstGeom prst="rect">
              <a:avLst/>
            </a:prstGeom>
            <a:noFill/>
            <a:ln w="28575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SG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679C4FB-161C-47DD-A4EE-4BE4A622699C}"/>
                </a:ext>
              </a:extLst>
            </p:cNvPr>
            <p:cNvSpPr txBox="1"/>
            <p:nvPr/>
          </p:nvSpPr>
          <p:spPr>
            <a:xfrm>
              <a:off x="2139458" y="3277294"/>
              <a:ext cx="8435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ePharm</a:t>
              </a:r>
            </a:p>
            <a:p>
              <a:pPr algn="ctr"/>
              <a:r>
                <a:rPr lang="en-US" altLang="zh-SG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(F10)</a:t>
              </a:r>
              <a:endParaRPr lang="zh-SG" alt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5E5BACB-5ED0-4ED3-B755-2FEF682494D7}"/>
              </a:ext>
            </a:extLst>
          </p:cNvPr>
          <p:cNvGrpSpPr/>
          <p:nvPr/>
        </p:nvGrpSpPr>
        <p:grpSpPr>
          <a:xfrm>
            <a:off x="8924362" y="1138243"/>
            <a:ext cx="2103839" cy="707534"/>
            <a:chOff x="6096000" y="1061450"/>
            <a:chExt cx="3869267" cy="247761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5CF633E-62A1-447A-AA1F-E3EA53EB9F25}"/>
                </a:ext>
              </a:extLst>
            </p:cNvPr>
            <p:cNvSpPr/>
            <p:nvPr/>
          </p:nvSpPr>
          <p:spPr>
            <a:xfrm>
              <a:off x="6096000" y="1061450"/>
              <a:ext cx="3869267" cy="2477617"/>
            </a:xfrm>
            <a:prstGeom prst="rect">
              <a:avLst/>
            </a:prstGeom>
            <a:noFill/>
            <a:ln w="28575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SG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BD126E9-792C-414D-97E1-4989EEAE66B7}"/>
                </a:ext>
              </a:extLst>
            </p:cNvPr>
            <p:cNvSpPr txBox="1"/>
            <p:nvPr/>
          </p:nvSpPr>
          <p:spPr>
            <a:xfrm>
              <a:off x="6096000" y="1405019"/>
              <a:ext cx="3869265" cy="18321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SAP ERP </a:t>
              </a:r>
            </a:p>
            <a:p>
              <a:pPr algn="ctr"/>
              <a:r>
                <a:rPr lang="en-US" altLang="zh-CN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(F3, F5, F6, F7, F8, F11)</a:t>
              </a:r>
              <a:endParaRPr lang="zh-SG" alt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BB9A620-0AB5-4B27-813D-C90267A8CC45}"/>
              </a:ext>
            </a:extLst>
          </p:cNvPr>
          <p:cNvCxnSpPr>
            <a:cxnSpLocks/>
            <a:stCxn id="10" idx="3"/>
            <a:endCxn id="4" idx="1"/>
          </p:cNvCxnSpPr>
          <p:nvPr/>
        </p:nvCxnSpPr>
        <p:spPr>
          <a:xfrm>
            <a:off x="3225800" y="1492010"/>
            <a:ext cx="150187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B9E05BB-9EBB-46BF-8558-11534006AAD4}"/>
              </a:ext>
            </a:extLst>
          </p:cNvPr>
          <p:cNvCxnSpPr>
            <a:cxnSpLocks/>
          </p:cNvCxnSpPr>
          <p:nvPr/>
        </p:nvCxnSpPr>
        <p:spPr>
          <a:xfrm>
            <a:off x="6376859" y="1534388"/>
            <a:ext cx="254750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>
            <a:extLst>
              <a:ext uri="{FF2B5EF4-FFF2-40B4-BE49-F238E27FC236}">
                <a16:creationId xmlns:a16="http://schemas.microsoft.com/office/drawing/2014/main" id="{81D9645B-C04E-4477-8F2F-70645E5308C5}"/>
              </a:ext>
            </a:extLst>
          </p:cNvPr>
          <p:cNvGrpSpPr/>
          <p:nvPr/>
        </p:nvGrpSpPr>
        <p:grpSpPr>
          <a:xfrm>
            <a:off x="9182634" y="2367304"/>
            <a:ext cx="1587294" cy="779678"/>
            <a:chOff x="10061274" y="1644450"/>
            <a:chExt cx="1587294" cy="779678"/>
          </a:xfrm>
        </p:grpSpPr>
        <p:pic>
          <p:nvPicPr>
            <p:cNvPr id="41" name="Graphic 40" descr="Computer">
              <a:extLst>
                <a:ext uri="{FF2B5EF4-FFF2-40B4-BE49-F238E27FC236}">
                  <a16:creationId xmlns:a16="http://schemas.microsoft.com/office/drawing/2014/main" id="{4D34BA2A-E843-4310-8873-249C8FD650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17340" y="1644450"/>
              <a:ext cx="603728" cy="603728"/>
            </a:xfrm>
            <a:prstGeom prst="rect">
              <a:avLst/>
            </a:prstGeom>
          </p:spPr>
        </p:pic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8FFB000-92E6-4AB4-AE36-1E6C6F84052A}"/>
                </a:ext>
              </a:extLst>
            </p:cNvPr>
            <p:cNvSpPr txBox="1"/>
            <p:nvPr/>
          </p:nvSpPr>
          <p:spPr>
            <a:xfrm>
              <a:off x="10061274" y="2170212"/>
              <a:ext cx="158729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Online Banking System</a:t>
              </a:r>
              <a:endParaRPr lang="zh-SG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C1E5AFB-3393-446F-9757-B8D026295FF4}"/>
              </a:ext>
            </a:extLst>
          </p:cNvPr>
          <p:cNvCxnSpPr>
            <a:cxnSpLocks/>
          </p:cNvCxnSpPr>
          <p:nvPr/>
        </p:nvCxnSpPr>
        <p:spPr>
          <a:xfrm>
            <a:off x="9976281" y="1845777"/>
            <a:ext cx="0" cy="5215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8CD17AAC-48E7-4F37-AB25-A4341D78151B}"/>
              </a:ext>
            </a:extLst>
          </p:cNvPr>
          <p:cNvSpPr txBox="1"/>
          <p:nvPr/>
        </p:nvSpPr>
        <p:spPr>
          <a:xfrm>
            <a:off x="4727676" y="136674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altLang="zh-SG" b="1" dirty="0">
                <a:latin typeface="Arial" panose="020B0604020202020204" pitchFamily="34" charset="0"/>
                <a:cs typeface="Arial" panose="020B0604020202020204" pitchFamily="34" charset="0"/>
              </a:rPr>
              <a:t>Application Model</a:t>
            </a:r>
            <a:endParaRPr lang="zh-SG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4448E00-4148-429A-AAD0-E45E53D26E3E}"/>
              </a:ext>
            </a:extLst>
          </p:cNvPr>
          <p:cNvGrpSpPr/>
          <p:nvPr/>
        </p:nvGrpSpPr>
        <p:grpSpPr>
          <a:xfrm>
            <a:off x="10041025" y="4523428"/>
            <a:ext cx="2023975" cy="1760578"/>
            <a:chOff x="10307725" y="4078928"/>
            <a:chExt cx="2023975" cy="1760578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78FFE32B-91FA-43B9-B1C7-2FD25F31ABE4}"/>
                </a:ext>
              </a:extLst>
            </p:cNvPr>
            <p:cNvGrpSpPr/>
            <p:nvPr/>
          </p:nvGrpSpPr>
          <p:grpSpPr>
            <a:xfrm>
              <a:off x="10307725" y="4078928"/>
              <a:ext cx="2023975" cy="1760578"/>
              <a:chOff x="10127832" y="3738502"/>
              <a:chExt cx="2265486" cy="1970658"/>
            </a:xfrm>
          </p:grpSpPr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7D34D118-8A8F-4AAF-92B6-E25FFD4B8E86}"/>
                  </a:ext>
                </a:extLst>
              </p:cNvPr>
              <p:cNvSpPr txBox="1"/>
              <p:nvPr/>
            </p:nvSpPr>
            <p:spPr>
              <a:xfrm>
                <a:off x="10245217" y="4228405"/>
                <a:ext cx="646925" cy="253917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zh-SG" alt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1334084F-4F57-4138-AB44-9BB75D0A760E}"/>
                  </a:ext>
                </a:extLst>
              </p:cNvPr>
              <p:cNvSpPr txBox="1"/>
              <p:nvPr/>
            </p:nvSpPr>
            <p:spPr>
              <a:xfrm>
                <a:off x="10892142" y="4228405"/>
                <a:ext cx="14111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Existing</a:t>
                </a:r>
                <a:endParaRPr lang="zh-SG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F1FC8002-8E1F-4D2B-AE86-F5A5659CCBA5}"/>
                  </a:ext>
                </a:extLst>
              </p:cNvPr>
              <p:cNvSpPr txBox="1"/>
              <p:nvPr/>
            </p:nvSpPr>
            <p:spPr>
              <a:xfrm>
                <a:off x="10917660" y="4683869"/>
                <a:ext cx="14111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To be modified</a:t>
                </a:r>
                <a:endParaRPr lang="zh-SG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66322D91-9F82-458C-A7A3-985DA69CDF98}"/>
                  </a:ext>
                </a:extLst>
              </p:cNvPr>
              <p:cNvSpPr txBox="1"/>
              <p:nvPr/>
            </p:nvSpPr>
            <p:spPr>
              <a:xfrm>
                <a:off x="10245217" y="5068263"/>
                <a:ext cx="672445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zh-SG" alt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7391D05A-D322-4545-927D-DDA54783D3A6}"/>
                  </a:ext>
                </a:extLst>
              </p:cNvPr>
              <p:cNvSpPr txBox="1"/>
              <p:nvPr/>
            </p:nvSpPr>
            <p:spPr>
              <a:xfrm>
                <a:off x="10982182" y="5074143"/>
                <a:ext cx="14111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New</a:t>
                </a: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C81B8FD2-D61B-4BF6-B81A-09D57295668E}"/>
                  </a:ext>
                </a:extLst>
              </p:cNvPr>
              <p:cNvSpPr txBox="1"/>
              <p:nvPr/>
            </p:nvSpPr>
            <p:spPr>
              <a:xfrm>
                <a:off x="10982181" y="5416334"/>
                <a:ext cx="1411136" cy="2928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Function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372D1688-F770-4C48-ABC8-23B2901E8C53}"/>
                  </a:ext>
                </a:extLst>
              </p:cNvPr>
              <p:cNvSpPr txBox="1"/>
              <p:nvPr/>
            </p:nvSpPr>
            <p:spPr>
              <a:xfrm>
                <a:off x="10127832" y="3738502"/>
                <a:ext cx="87716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LEGEND:</a:t>
                </a:r>
                <a:endParaRPr lang="zh-SG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6" name="Rectangle 51">
              <a:extLst>
                <a:ext uri="{FF2B5EF4-FFF2-40B4-BE49-F238E27FC236}">
                  <a16:creationId xmlns:a16="http://schemas.microsoft.com/office/drawing/2014/main" id="{E73234D0-25AA-4AE9-B820-DFDA8FDBC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8265" y="5550581"/>
              <a:ext cx="373062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700" dirty="0">
                  <a:solidFill>
                    <a:srgbClr val="000000"/>
                  </a:solidFill>
                </a:rPr>
                <a:t>FX</a:t>
              </a:r>
              <a:endParaRPr lang="en-US" altLang="en-US" sz="1800" dirty="0"/>
            </a:p>
          </p:txBody>
        </p:sp>
      </p:grpSp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FC4A88FB-9866-4785-BE5C-ED61D781BD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839205"/>
              </p:ext>
            </p:extLst>
          </p:nvPr>
        </p:nvGraphicFramePr>
        <p:xfrm>
          <a:off x="457889" y="2120755"/>
          <a:ext cx="6285811" cy="4506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7311">
                  <a:extLst>
                    <a:ext uri="{9D8B030D-6E8A-4147-A177-3AD203B41FA5}">
                      <a16:colId xmlns:a16="http://schemas.microsoft.com/office/drawing/2014/main" val="189917893"/>
                    </a:ext>
                  </a:extLst>
                </a:gridCol>
                <a:gridCol w="4508500">
                  <a:extLst>
                    <a:ext uri="{9D8B030D-6E8A-4147-A177-3AD203B41FA5}">
                      <a16:colId xmlns:a16="http://schemas.microsoft.com/office/drawing/2014/main" val="1895256162"/>
                    </a:ext>
                  </a:extLst>
                </a:gridCol>
              </a:tblGrid>
              <a:tr h="482745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Function 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Function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922376"/>
                  </a:ext>
                </a:extLst>
              </a:tr>
              <a:tr h="326529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Patient’s record module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592388"/>
                  </a:ext>
                </a:extLst>
              </a:tr>
              <a:tr h="326529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Prescription form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385724"/>
                  </a:ext>
                </a:extLst>
              </a:tr>
              <a:tr h="326529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Financial statement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392128"/>
                  </a:ext>
                </a:extLst>
              </a:tr>
              <a:tr h="326529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F4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Discharge summary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737174"/>
                  </a:ext>
                </a:extLst>
              </a:tr>
              <a:tr h="326529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F5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Patient discharge status notification module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259681"/>
                  </a:ext>
                </a:extLst>
              </a:tr>
              <a:tr h="326529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F6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Hospital appointment module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928582"/>
                  </a:ext>
                </a:extLst>
              </a:tr>
              <a:tr h="326529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F7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Patient and caregiver information module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90775"/>
                  </a:ext>
                </a:extLst>
              </a:tr>
              <a:tr h="326529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F8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E-payment and e-appointment module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675149"/>
                  </a:ext>
                </a:extLst>
              </a:tr>
              <a:tr h="326529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F9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SCM integration module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688214"/>
                  </a:ext>
                </a:extLst>
              </a:tr>
              <a:tr h="326529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F10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E-pharm integration module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565313"/>
                  </a:ext>
                </a:extLst>
              </a:tr>
              <a:tr h="326529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F11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SAP integration module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23734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06455B9-13FC-4092-8ECB-DCAB3B24762A}"/>
              </a:ext>
            </a:extLst>
          </p:cNvPr>
          <p:cNvSpPr txBox="1"/>
          <p:nvPr/>
        </p:nvSpPr>
        <p:spPr>
          <a:xfrm>
            <a:off x="3294063" y="870557"/>
            <a:ext cx="1365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Prescription form</a:t>
            </a:r>
            <a:r>
              <a:rPr lang="en-US" altLang="zh-CN" dirty="0"/>
              <a:t>s</a:t>
            </a:r>
            <a:r>
              <a:rPr lang="en-SG" dirty="0"/>
              <a:t>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39902C0-291E-45BF-A70D-571F2CAF3020}"/>
              </a:ext>
            </a:extLst>
          </p:cNvPr>
          <p:cNvSpPr txBox="1"/>
          <p:nvPr/>
        </p:nvSpPr>
        <p:spPr>
          <a:xfrm>
            <a:off x="6725675" y="630707"/>
            <a:ext cx="1849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Notifications about Patient to be discharged</a:t>
            </a:r>
          </a:p>
        </p:txBody>
      </p:sp>
      <p:sp>
        <p:nvSpPr>
          <p:cNvPr id="33" name="Rectangle 9">
            <a:extLst>
              <a:ext uri="{FF2B5EF4-FFF2-40B4-BE49-F238E27FC236}">
                <a16:creationId xmlns:a16="http://schemas.microsoft.com/office/drawing/2014/main" id="{B6A865CB-A22F-40A6-8AEC-E5C0990B184C}"/>
              </a:ext>
            </a:extLst>
          </p:cNvPr>
          <p:cNvSpPr/>
          <p:nvPr/>
        </p:nvSpPr>
        <p:spPr>
          <a:xfrm>
            <a:off x="10172818" y="5368015"/>
            <a:ext cx="556079" cy="226848"/>
          </a:xfrm>
          <a:prstGeom prst="rect">
            <a:avLst/>
          </a:pr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3359764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105</Words>
  <Application>Microsoft Office PowerPoint</Application>
  <PresentationFormat>宽屏</PresentationFormat>
  <Paragraphs>40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 WENDE</dc:creator>
  <cp:lastModifiedBy> </cp:lastModifiedBy>
  <cp:revision>22</cp:revision>
  <dcterms:created xsi:type="dcterms:W3CDTF">2018-10-23T07:20:08Z</dcterms:created>
  <dcterms:modified xsi:type="dcterms:W3CDTF">2018-10-27T17:14:01Z</dcterms:modified>
</cp:coreProperties>
</file>