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308" r:id="rId3"/>
    <p:sldId id="294" r:id="rId4"/>
    <p:sldId id="306" r:id="rId5"/>
    <p:sldId id="312" r:id="rId6"/>
    <p:sldId id="310" r:id="rId7"/>
    <p:sldId id="300" r:id="rId8"/>
    <p:sldId id="318" r:id="rId9"/>
    <p:sldId id="316" r:id="rId10"/>
    <p:sldId id="322" r:id="rId11"/>
    <p:sldId id="320" r:id="rId12"/>
    <p:sldId id="296" r:id="rId13"/>
    <p:sldId id="314" r:id="rId14"/>
    <p:sldId id="326" r:id="rId15"/>
    <p:sldId id="298"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 mitha"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5" autoAdjust="0"/>
    <p:restoredTop sz="94660"/>
  </p:normalViewPr>
  <p:slideViewPr>
    <p:cSldViewPr snapToGrid="0">
      <p:cViewPr varScale="1">
        <p:scale>
          <a:sx n="82" d="100"/>
          <a:sy n="82"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D896-70A1-411A-B63C-19DE16F50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80CCC-7B47-4300-992C-0C403C69D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788076-EEFC-4EF1-A68E-4685097E8D7B}"/>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94E251E7-5605-49BD-9348-54151F1B4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25EA-BDE3-4C50-A7D5-D6169E787347}"/>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205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022D-C16A-4E69-9D11-10E1019695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F8C883-B832-4AF4-9A82-343B441F4A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32F32-8167-400F-9317-6852066723F0}"/>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D1B3870B-5E25-4292-B9AA-B0BAE52F0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255DE-E6E8-4E54-960D-A0691BAB6066}"/>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4785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063BC-C4F3-465C-9C0B-C936226694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9625A-9352-460A-AE67-AE4316BD4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F6DBB-C46E-4A0C-9731-A8D31D86E8A8}"/>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23C3EA2C-17E4-4110-B6F2-7DF3ACF91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93BBC-6034-48BC-93BB-ACFA20357522}"/>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53835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4CAD-A1C0-4A00-B896-4FE618B1F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BEDB2-14A9-4446-84FC-899F7726D3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25B2-4D8C-4E0A-AD9C-B88EEA04DC05}"/>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C6DA29F6-09B8-4066-83FB-25C2B2F64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1CC12-3F02-4CD7-ACEB-E7D669F8FFAB}"/>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377861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9691-65AD-4037-B89E-8AFE73981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6513D-2BB9-4E9F-BE5D-D197E6D1C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28154-5644-43E7-AD5E-C0B6F9201B23}"/>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39E738C5-CDA8-42F8-BEC0-A887AA310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67BD6-D932-4F28-9E0A-4F44FDCA0A1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19269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24DD-67C4-4412-B28B-1E7420DA2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4B979-C036-493A-8256-ACD8036E3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88AD5-7340-47A3-983E-8C990AD3FE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6A77E-88E1-4EAF-BC59-FB6C4F03EED4}"/>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6" name="Footer Placeholder 5">
            <a:extLst>
              <a:ext uri="{FF2B5EF4-FFF2-40B4-BE49-F238E27FC236}">
                <a16:creationId xmlns:a16="http://schemas.microsoft.com/office/drawing/2014/main" id="{174B3252-876B-4540-8808-4A27924B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CDFE2-2941-4CC8-957B-7E5D4B3BE2D4}"/>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21871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B16D-78B6-4181-8B5F-66C02C88C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D184C3-9450-4896-8414-C5A38F021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3677C-EF5F-46D5-A0E2-3D6664902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701B5B-0676-438C-91B1-674B2A0B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2B6B8-F75A-4693-AB4A-98FCBA2D1F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09B659-857C-4743-A1EE-171EA21660FE}"/>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8" name="Footer Placeholder 7">
            <a:extLst>
              <a:ext uri="{FF2B5EF4-FFF2-40B4-BE49-F238E27FC236}">
                <a16:creationId xmlns:a16="http://schemas.microsoft.com/office/drawing/2014/main" id="{AEE9EDBE-3DA4-43D6-82D9-9A65EED69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CAA12-91B7-47E8-87F9-2C632E61674F}"/>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56204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11C6-04EF-4E8F-B209-DBB9E5BD1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A1D35-E0E8-45D9-A3D3-64A001E2AE2C}"/>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4" name="Footer Placeholder 3">
            <a:extLst>
              <a:ext uri="{FF2B5EF4-FFF2-40B4-BE49-F238E27FC236}">
                <a16:creationId xmlns:a16="http://schemas.microsoft.com/office/drawing/2014/main" id="{9EA78A34-EF52-4D6F-A645-2320141768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4422A-7F9B-4B7D-90C0-7F1339481255}"/>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401971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194D2-75CE-42F1-BCA8-D31F4DA04C32}"/>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3" name="Footer Placeholder 2">
            <a:extLst>
              <a:ext uri="{FF2B5EF4-FFF2-40B4-BE49-F238E27FC236}">
                <a16:creationId xmlns:a16="http://schemas.microsoft.com/office/drawing/2014/main" id="{B34E4455-0DEF-4171-A2DF-44703F540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D2649E-623C-4E4B-BA85-88EDE7DF2E9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2804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5D26-9647-43A3-9A93-6115794FB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F993DC-8867-4436-BA36-C79451F1B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F20B2A-B07C-4EC1-8978-529975E9F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35915-A749-4D1D-A671-C8B49FDB2C10}"/>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6" name="Footer Placeholder 5">
            <a:extLst>
              <a:ext uri="{FF2B5EF4-FFF2-40B4-BE49-F238E27FC236}">
                <a16:creationId xmlns:a16="http://schemas.microsoft.com/office/drawing/2014/main" id="{B38B23B4-8F11-44DF-A1BA-C7A59DD2C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4D32-AD39-442B-9CC4-1025AC7F930C}"/>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65292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463D-55AC-43ED-BC40-800D3B363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1A20AD-10E8-437E-9DAC-287D0885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FF457F-3A91-436A-8D58-E433A213D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DA734-0A5E-4962-BFAF-CE808544A6AB}"/>
              </a:ext>
            </a:extLst>
          </p:cNvPr>
          <p:cNvSpPr>
            <a:spLocks noGrp="1"/>
          </p:cNvSpPr>
          <p:nvPr>
            <p:ph type="dt" sz="half" idx="10"/>
          </p:nvPr>
        </p:nvSpPr>
        <p:spPr/>
        <p:txBody>
          <a:bodyPr/>
          <a:lstStyle/>
          <a:p>
            <a:fld id="{EDE14235-55FA-487C-9C37-E7008E7C9AFF}" type="datetimeFigureOut">
              <a:rPr lang="en-US" smtClean="0"/>
              <a:t>10/31/2023</a:t>
            </a:fld>
            <a:endParaRPr lang="en-US"/>
          </a:p>
        </p:txBody>
      </p:sp>
      <p:sp>
        <p:nvSpPr>
          <p:cNvPr id="6" name="Footer Placeholder 5">
            <a:extLst>
              <a:ext uri="{FF2B5EF4-FFF2-40B4-BE49-F238E27FC236}">
                <a16:creationId xmlns:a16="http://schemas.microsoft.com/office/drawing/2014/main" id="{15BBE93A-29B4-42C9-B978-6F292D0D5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4195F-896D-4315-9019-1D2EAD8F5541}"/>
              </a:ext>
            </a:extLst>
          </p:cNvPr>
          <p:cNvSpPr>
            <a:spLocks noGrp="1"/>
          </p:cNvSpPr>
          <p:nvPr>
            <p:ph type="sldNum" sz="quarter" idx="12"/>
          </p:nvPr>
        </p:nvSpPr>
        <p:spPr/>
        <p:txBody>
          <a:bodyPr/>
          <a:lstStyle/>
          <a:p>
            <a:fld id="{DBCE0308-587B-4232-85CF-B290A2DA640A}" type="slidenum">
              <a:rPr lang="en-US" smtClean="0"/>
              <a:t>‹#›</a:t>
            </a:fld>
            <a:endParaRPr lang="en-US"/>
          </a:p>
        </p:txBody>
      </p:sp>
    </p:spTree>
    <p:extLst>
      <p:ext uri="{BB962C8B-B14F-4D97-AF65-F5344CB8AC3E}">
        <p14:creationId xmlns:p14="http://schemas.microsoft.com/office/powerpoint/2010/main" val="198391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304A5-1D2D-4EB6-B8D7-37F72676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635AD-6841-4E7D-AE32-BA5ADB8777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A990E-765D-4714-BFD3-4D27C1AD6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14235-55FA-487C-9C37-E7008E7C9AFF}" type="datetimeFigureOut">
              <a:rPr lang="en-US" smtClean="0"/>
              <a:t>10/31/2023</a:t>
            </a:fld>
            <a:endParaRPr lang="en-US"/>
          </a:p>
        </p:txBody>
      </p:sp>
      <p:sp>
        <p:nvSpPr>
          <p:cNvPr id="5" name="Footer Placeholder 4">
            <a:extLst>
              <a:ext uri="{FF2B5EF4-FFF2-40B4-BE49-F238E27FC236}">
                <a16:creationId xmlns:a16="http://schemas.microsoft.com/office/drawing/2014/main" id="{1EB6BF05-527D-4894-9DD8-E02566538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207E30-0D8E-4127-B548-744600BB8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E0308-587B-4232-85CF-B290A2DA640A}" type="slidenum">
              <a:rPr lang="en-US" smtClean="0"/>
              <a:t>‹#›</a:t>
            </a:fld>
            <a:endParaRPr lang="en-US"/>
          </a:p>
        </p:txBody>
      </p:sp>
    </p:spTree>
    <p:extLst>
      <p:ext uri="{BB962C8B-B14F-4D97-AF65-F5344CB8AC3E}">
        <p14:creationId xmlns:p14="http://schemas.microsoft.com/office/powerpoint/2010/main" val="2111196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127.0.0.1:5000/"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8" y="2924864"/>
            <a:ext cx="6776405" cy="780622"/>
            <a:chOff x="2668500" y="2540755"/>
            <a:chExt cx="6776405" cy="780622"/>
          </a:xfrm>
        </p:grpSpPr>
        <p:sp>
          <p:nvSpPr>
            <p:cNvPr id="49" name="TextBox 48">
              <a:extLst>
                <a:ext uri="{FF2B5EF4-FFF2-40B4-BE49-F238E27FC236}">
                  <a16:creationId xmlns:a16="http://schemas.microsoft.com/office/drawing/2014/main" id="{9E18A893-E925-42C3-A27C-2278783B52F4}"/>
                </a:ext>
              </a:extLst>
            </p:cNvPr>
            <p:cNvSpPr txBox="1"/>
            <p:nvPr/>
          </p:nvSpPr>
          <p:spPr>
            <a:xfrm>
              <a:off x="2668500" y="2540755"/>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835962" y="2952045"/>
              <a:ext cx="6160368" cy="369332"/>
            </a:xfrm>
            <a:prstGeom prst="rect">
              <a:avLst/>
            </a:prstGeom>
            <a:noFill/>
          </p:spPr>
          <p:txBody>
            <a:bodyPr wrap="square" rtlCol="0">
              <a:spAutoFit/>
            </a:bodyPr>
            <a:lstStyle/>
            <a:p>
              <a:pPr algn="ctr"/>
              <a:r>
                <a:rPr lang="en-IN" sz="1800" dirty="0"/>
                <a:t>PHASE 4 PROJECT</a:t>
              </a:r>
            </a:p>
          </p:txBody>
        </p:sp>
      </p:grpSp>
      <p:sp>
        <p:nvSpPr>
          <p:cNvPr id="2" name="Rectangle 1">
            <a:extLst>
              <a:ext uri="{FF2B5EF4-FFF2-40B4-BE49-F238E27FC236}">
                <a16:creationId xmlns:a16="http://schemas.microsoft.com/office/drawing/2014/main" id="{CE4A89FA-5213-2A8D-B0EC-26CB327A4604}"/>
              </a:ext>
            </a:extLst>
          </p:cNvPr>
          <p:cNvSpPr/>
          <p:nvPr/>
        </p:nvSpPr>
        <p:spPr>
          <a:xfrm>
            <a:off x="2661564" y="2444476"/>
            <a:ext cx="7340151" cy="923330"/>
          </a:xfrm>
          <a:prstGeom prst="rect">
            <a:avLst/>
          </a:prstGeom>
          <a:noFill/>
        </p:spPr>
        <p:txBody>
          <a:bodyPr wrap="non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rPr>
              <a:t>ARTIFICIAL INTELLIGENCE</a:t>
            </a:r>
          </a:p>
        </p:txBody>
      </p:sp>
    </p:spTree>
    <p:extLst>
      <p:ext uri="{BB962C8B-B14F-4D97-AF65-F5344CB8AC3E}">
        <p14:creationId xmlns:p14="http://schemas.microsoft.com/office/powerpoint/2010/main" val="425131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9331" y="-933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1F969C4A-AB1A-5EFB-8CFE-E724F8E1EF56}"/>
              </a:ext>
            </a:extLst>
          </p:cNvPr>
          <p:cNvSpPr txBox="1"/>
          <p:nvPr/>
        </p:nvSpPr>
        <p:spPr>
          <a:xfrm>
            <a:off x="2389883" y="1068779"/>
            <a:ext cx="6102220" cy="2163669"/>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4: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JavaScript for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static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static folder, create a JavaScript file named chatbot.js. This file will  handle user input and responses from the chatbot.</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B1EA6E4-CE61-58DE-DBE8-2EC996A98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876" y="3476760"/>
            <a:ext cx="7910245" cy="1486029"/>
          </a:xfrm>
          <a:prstGeom prst="rect">
            <a:avLst/>
          </a:prstGeom>
        </p:spPr>
      </p:pic>
    </p:spTree>
    <p:extLst>
      <p:ext uri="{BB962C8B-B14F-4D97-AF65-F5344CB8AC3E}">
        <p14:creationId xmlns:p14="http://schemas.microsoft.com/office/powerpoint/2010/main" val="98867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5" name="TextBox 4">
            <a:extLst>
              <a:ext uri="{FF2B5EF4-FFF2-40B4-BE49-F238E27FC236}">
                <a16:creationId xmlns:a16="http://schemas.microsoft.com/office/drawing/2014/main" id="{A7201B67-47F7-DFEB-017E-FCC79C03C736}"/>
              </a:ext>
            </a:extLst>
          </p:cNvPr>
          <p:cNvSpPr txBox="1"/>
          <p:nvPr/>
        </p:nvSpPr>
        <p:spPr>
          <a:xfrm>
            <a:off x="4777273" y="1159761"/>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JavaScript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9CD2A59-02E9-1938-9E3D-1E5348F21F0A}"/>
              </a:ext>
            </a:extLst>
          </p:cNvPr>
          <p:cNvPicPr>
            <a:picLocks noChangeAspect="1"/>
          </p:cNvPicPr>
          <p:nvPr/>
        </p:nvPicPr>
        <p:blipFill rotWithShape="1">
          <a:blip r:embed="rId2">
            <a:extLst>
              <a:ext uri="{28A0092B-C50C-407E-A947-70E740481C1C}">
                <a14:useLocalDpi xmlns:a14="http://schemas.microsoft.com/office/drawing/2010/main" val="0"/>
              </a:ext>
            </a:extLst>
          </a:blip>
          <a:srcRect b="40152"/>
          <a:stretch/>
        </p:blipFill>
        <p:spPr>
          <a:xfrm>
            <a:off x="1535345" y="2040967"/>
            <a:ext cx="9121308" cy="3070641"/>
          </a:xfrm>
          <a:prstGeom prst="rect">
            <a:avLst/>
          </a:prstGeom>
        </p:spPr>
      </p:pic>
    </p:spTree>
    <p:extLst>
      <p:ext uri="{BB962C8B-B14F-4D97-AF65-F5344CB8AC3E}">
        <p14:creationId xmlns:p14="http://schemas.microsoft.com/office/powerpoint/2010/main" val="32094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71B2679-99CA-D5BF-8B14-F3FBAC37F4CB}"/>
              </a:ext>
            </a:extLst>
          </p:cNvPr>
          <p:cNvSpPr txBox="1"/>
          <p:nvPr/>
        </p:nvSpPr>
        <p:spPr>
          <a:xfrm>
            <a:off x="2149236" y="1986032"/>
            <a:ext cx="7507948" cy="2797561"/>
          </a:xfrm>
          <a:prstGeom prst="rect">
            <a:avLst/>
          </a:prstGeom>
          <a:noFill/>
        </p:spPr>
        <p:txBody>
          <a:bodyPr wrap="square">
            <a:spAutoFit/>
          </a:bodyP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5:</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Implement Chatbot Logic in Flask</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In app.py, add a new route to handle user messages and return chatbot responses.</a:t>
            </a:r>
          </a:p>
          <a:p>
            <a:pPr marL="342900" indent="-342900" algn="just">
              <a:lnSpc>
                <a:spcPct val="107000"/>
              </a:lnSpc>
              <a:spcAft>
                <a:spcPts val="800"/>
              </a:spcAft>
              <a:buFontTx/>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Implement the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get_chatbot_response</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function using your existing chatbot logic. This function should take a user message as input and return the chatbot's response.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207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86655BE2-60FC-613D-4907-DEF81D46B796}"/>
              </a:ext>
            </a:extLst>
          </p:cNvPr>
          <p:cNvSpPr txBox="1"/>
          <p:nvPr/>
        </p:nvSpPr>
        <p:spPr>
          <a:xfrm>
            <a:off x="2146041" y="1168825"/>
            <a:ext cx="6089106" cy="1171988"/>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6: </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Run Your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1.Run your Flask app using the following command:</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130965D-AFCD-FE80-BB52-414E2D587EF6}"/>
              </a:ext>
            </a:extLst>
          </p:cNvPr>
          <p:cNvPicPr>
            <a:picLocks noChangeAspect="1"/>
          </p:cNvPicPr>
          <p:nvPr/>
        </p:nvPicPr>
        <p:blipFill rotWithShape="1">
          <a:blip r:embed="rId2">
            <a:extLst>
              <a:ext uri="{28A0092B-C50C-407E-A947-70E740481C1C}">
                <a14:useLocalDpi xmlns:a14="http://schemas.microsoft.com/office/drawing/2010/main" val="0"/>
              </a:ext>
            </a:extLst>
          </a:blip>
          <a:srcRect b="44239"/>
          <a:stretch/>
        </p:blipFill>
        <p:spPr>
          <a:xfrm>
            <a:off x="1916321" y="2715296"/>
            <a:ext cx="7568549" cy="2217717"/>
          </a:xfrm>
          <a:prstGeom prst="rect">
            <a:avLst/>
          </a:prstGeom>
        </p:spPr>
      </p:pic>
    </p:spTree>
    <p:extLst>
      <p:ext uri="{BB962C8B-B14F-4D97-AF65-F5344CB8AC3E}">
        <p14:creationId xmlns:p14="http://schemas.microsoft.com/office/powerpoint/2010/main" val="3567222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D762C29A-FF73-7BD1-B7AC-F03CC6D54D71}"/>
              </a:ext>
            </a:extLst>
          </p:cNvPr>
          <p:cNvSpPr txBox="1"/>
          <p:nvPr/>
        </p:nvSpPr>
        <p:spPr>
          <a:xfrm>
            <a:off x="1953640" y="1902621"/>
            <a:ext cx="7784176" cy="2653803"/>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python app.py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a:t>
            </a: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Access your chatbot web app by opening a web browser and navigating to </a:t>
            </a:r>
            <a:r>
              <a:rPr lang="en-IN" sz="1800" kern="100" dirty="0">
                <a:effectLst/>
                <a:latin typeface="Times New Roman" panose="02020603050405020304" pitchFamily="18" charset="0"/>
                <a:ea typeface="Calibri" panose="020F0502020204030204" pitchFamily="34" charset="0"/>
                <a:cs typeface="Arial" panose="020B0604020202020204" pitchFamily="34" charset="0"/>
                <a:hlinkClick r:id="rId2"/>
              </a:rPr>
              <a:t>http://127.0.0.1:5000</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Our chatbot is now integrated into a Flask web app. Users can interact with it through the web interface. Make sure you adapt the chatbot logic and responses to suit your specific use case and chatbot implementation. You can also enhance the web interface to make it more interactive and visually appealing</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8318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pic>
        <p:nvPicPr>
          <p:cNvPr id="4" name="Picture 3">
            <a:extLst>
              <a:ext uri="{FF2B5EF4-FFF2-40B4-BE49-F238E27FC236}">
                <a16:creationId xmlns:a16="http://schemas.microsoft.com/office/drawing/2014/main" id="{7065EA54-3DAB-88C4-D87B-D9A8A68CC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38" y="1329241"/>
            <a:ext cx="8832339" cy="5106196"/>
          </a:xfrm>
          <a:prstGeom prst="rect">
            <a:avLst/>
          </a:prstGeom>
        </p:spPr>
      </p:pic>
      <p:sp>
        <p:nvSpPr>
          <p:cNvPr id="6" name="TextBox 5">
            <a:extLst>
              <a:ext uri="{FF2B5EF4-FFF2-40B4-BE49-F238E27FC236}">
                <a16:creationId xmlns:a16="http://schemas.microsoft.com/office/drawing/2014/main" id="{948AE6F9-03D2-3761-7128-B596BF0B3813}"/>
              </a:ext>
            </a:extLst>
          </p:cNvPr>
          <p:cNvSpPr txBox="1"/>
          <p:nvPr/>
        </p:nvSpPr>
        <p:spPr>
          <a:xfrm>
            <a:off x="2778094" y="796292"/>
            <a:ext cx="6100762"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392792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6" name="TextBox 5">
            <a:extLst>
              <a:ext uri="{FF2B5EF4-FFF2-40B4-BE49-F238E27FC236}">
                <a16:creationId xmlns:a16="http://schemas.microsoft.com/office/drawing/2014/main" id="{94C231B3-DD4E-335B-81E6-061D8C092685}"/>
              </a:ext>
            </a:extLst>
          </p:cNvPr>
          <p:cNvSpPr txBox="1"/>
          <p:nvPr/>
        </p:nvSpPr>
        <p:spPr>
          <a:xfrm>
            <a:off x="1775765" y="1755312"/>
            <a:ext cx="8120854" cy="2031325"/>
          </a:xfrm>
          <a:prstGeom prst="rect">
            <a:avLst/>
          </a:prstGeom>
          <a:noFill/>
        </p:spPr>
        <p:txBody>
          <a:bodyPr wrap="square">
            <a:spAutoFit/>
          </a:bodyPr>
          <a:lstStyle/>
          <a:p>
            <a:r>
              <a:rPr lang="en-IN" b="1" u="sng" dirty="0"/>
              <a:t>Conclusion</a:t>
            </a:r>
            <a:r>
              <a:rPr lang="en-IN" dirty="0"/>
              <a:t>:</a:t>
            </a:r>
          </a:p>
          <a:p>
            <a:r>
              <a:rPr lang="en-IN" dirty="0"/>
              <a:t>              </a:t>
            </a:r>
            <a:r>
              <a:rPr lang="en-US" dirty="0"/>
              <a:t>  In conclusion, the development of a chatbot is a dynamic process that requires continuous evaluation and improvement. By reflecting on the various aspects of the project, you can gain insights for future endeavors and contribute to the ongoing advancement of conversational AI technology.</a:t>
            </a:r>
            <a:endParaRPr lang="en-IN" dirty="0"/>
          </a:p>
          <a:p>
            <a:endParaRPr lang="en-IN" dirty="0"/>
          </a:p>
          <a:p>
            <a:r>
              <a:rPr lang="en-US" sz="1800" b="1" dirty="0" err="1">
                <a:solidFill>
                  <a:schemeClr val="tx1"/>
                </a:solidFill>
                <a:effectLst/>
                <a:latin typeface="Calisto MT" panose="02040603050505030304" pitchFamily="18" charset="0"/>
              </a:rPr>
              <a:t>hereby,I</a:t>
            </a:r>
            <a:r>
              <a:rPr lang="en-US" sz="1800" b="1" dirty="0">
                <a:solidFill>
                  <a:schemeClr val="tx1"/>
                </a:solidFill>
                <a:effectLst/>
                <a:latin typeface="Calisto MT" panose="02040603050505030304" pitchFamily="18" charset="0"/>
              </a:rPr>
              <a:t> conclude that those content are not copied and done on my own</a:t>
            </a:r>
            <a:endParaRPr lang="en-IN" dirty="0"/>
          </a:p>
        </p:txBody>
      </p:sp>
    </p:spTree>
    <p:extLst>
      <p:ext uri="{BB962C8B-B14F-4D97-AF65-F5344CB8AC3E}">
        <p14:creationId xmlns:p14="http://schemas.microsoft.com/office/powerpoint/2010/main" val="359977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9C123E2B-B6E9-8949-6D4C-1D7EACB191DC}"/>
              </a:ext>
            </a:extLst>
          </p:cNvPr>
          <p:cNvSpPr txBox="1"/>
          <p:nvPr/>
        </p:nvSpPr>
        <p:spPr>
          <a:xfrm>
            <a:off x="1992342" y="1530710"/>
            <a:ext cx="6104020" cy="646331"/>
          </a:xfrm>
          <a:prstGeom prst="rect">
            <a:avLst/>
          </a:prstGeom>
          <a:noFill/>
        </p:spPr>
        <p:txBody>
          <a:bodyPr wrap="square">
            <a:spAutoFit/>
          </a:bodyPr>
          <a:lstStyle/>
          <a:p>
            <a:r>
              <a:rPr lang="en-IN" sz="1800" b="1" u="sng" dirty="0">
                <a:effectLst/>
                <a:latin typeface="Times New Roman" panose="02020603050405020304" pitchFamily="18" charset="0"/>
                <a:ea typeface="Times New Roman" panose="02020603050405020304" pitchFamily="18" charset="0"/>
              </a:rPr>
              <a:t>CREATE A CHATBOT IN PYTHON:</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8634769-5708-860F-E4FB-98C74FE1F68C}"/>
              </a:ext>
            </a:extLst>
          </p:cNvPr>
          <p:cNvSpPr txBox="1"/>
          <p:nvPr/>
        </p:nvSpPr>
        <p:spPr>
          <a:xfrm>
            <a:off x="2416134" y="2521121"/>
            <a:ext cx="7148549" cy="2462213"/>
          </a:xfrm>
          <a:prstGeom prst="rect">
            <a:avLst/>
          </a:prstGeom>
          <a:noFill/>
        </p:spPr>
        <p:txBody>
          <a:bodyPr wrap="square">
            <a:spAutoFit/>
          </a:bodyPr>
          <a:lstStyle/>
          <a:p>
            <a:pPr marL="0" indent="0">
              <a:buNone/>
            </a:pPr>
            <a:r>
              <a:rPr lang="en-IN" sz="1600" b="1" u="sng" kern="100" dirty="0">
                <a:effectLst/>
                <a:latin typeface="Times New Roman" panose="02020603050405020304" pitchFamily="18" charset="0"/>
                <a:ea typeface="Calibri" panose="020F0502020204030204" pitchFamily="34" charset="0"/>
                <a:cs typeface="Arial" panose="020B0604020202020204" pitchFamily="34" charset="0"/>
              </a:rPr>
              <a:t>Chatbot:</a:t>
            </a:r>
          </a:p>
          <a:p>
            <a:pPr marL="0" indent="0" algn="just" fontAlgn="base">
              <a:buNone/>
            </a:pPr>
            <a:r>
              <a:rPr lang="en-US" dirty="0">
                <a:effectLst/>
                <a:latin typeface="inherit"/>
              </a:rPr>
              <a:t>        </a:t>
            </a:r>
            <a:r>
              <a:rPr lang="en-US" dirty="0">
                <a:solidFill>
                  <a:schemeClr val="tx2">
                    <a:lumMod val="75000"/>
                  </a:schemeClr>
                </a:solidFill>
                <a:effectLst/>
                <a:latin typeface="inherit"/>
              </a:rPr>
              <a:t>  A chatbot is a computer program that simulates human conversation with an end user. Though not all chatbots are equipped with artificial intelligence (AI), modern chatbots increasingly use conversation ai techniques like </a:t>
            </a:r>
            <a:r>
              <a:rPr lang="en-US" dirty="0">
                <a:solidFill>
                  <a:schemeClr val="tx2">
                    <a:lumMod val="75000"/>
                  </a:schemeClr>
                </a:solidFill>
                <a:latin typeface="inherit"/>
              </a:rPr>
              <a:t>natural language processing</a:t>
            </a:r>
            <a:r>
              <a:rPr lang="en-US" dirty="0">
                <a:solidFill>
                  <a:schemeClr val="tx2">
                    <a:lumMod val="75000"/>
                  </a:schemeClr>
                </a:solidFill>
                <a:effectLst/>
                <a:latin typeface="inherit"/>
              </a:rPr>
              <a:t> (NLP) to understand the user’s questions and automate responses to them.</a:t>
            </a:r>
          </a:p>
          <a:p>
            <a:pPr marL="0" indent="0">
              <a:buNone/>
            </a:pPr>
            <a:br>
              <a:rPr lang="en-US" b="0" i="0" u="none" strike="noStrike" dirty="0">
                <a:solidFill>
                  <a:srgbClr val="161616"/>
                </a:solidFill>
                <a:effectLst/>
                <a:latin typeface="inherit"/>
              </a:rPr>
            </a:br>
            <a:endParaRPr lang="en-IN" sz="12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650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5" name="TextBox 4">
            <a:extLst>
              <a:ext uri="{FF2B5EF4-FFF2-40B4-BE49-F238E27FC236}">
                <a16:creationId xmlns:a16="http://schemas.microsoft.com/office/drawing/2014/main" id="{2E08B8AC-D19C-BEF1-4142-72AF7693AA19}"/>
              </a:ext>
            </a:extLst>
          </p:cNvPr>
          <p:cNvSpPr txBox="1"/>
          <p:nvPr/>
        </p:nvSpPr>
        <p:spPr>
          <a:xfrm>
            <a:off x="2551044" y="2991708"/>
            <a:ext cx="6878730" cy="646331"/>
          </a:xfrm>
          <a:prstGeom prst="rect">
            <a:avLst/>
          </a:prstGeom>
          <a:noFill/>
        </p:spPr>
        <p:txBody>
          <a:bodyPr wrap="square">
            <a:spAutoFit/>
          </a:bodyPr>
          <a:lstStyle/>
          <a:p>
            <a:pPr marL="0" indent="0" algn="jus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In this part you will continue building your project. Continue building the chatbot by integrating it into a web app using Flask.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BA6B5A2-E745-C35F-E081-9C34C00261B9}"/>
              </a:ext>
            </a:extLst>
          </p:cNvPr>
          <p:cNvSpPr/>
          <p:nvPr/>
        </p:nvSpPr>
        <p:spPr>
          <a:xfrm>
            <a:off x="4927607" y="2429122"/>
            <a:ext cx="1433406" cy="523220"/>
          </a:xfrm>
          <a:prstGeom prst="rect">
            <a:avLst/>
          </a:prstGeom>
          <a:noFill/>
        </p:spPr>
        <p:txBody>
          <a:bodyPr wrap="none" lIns="91440" tIns="45720" rIns="91440" bIns="45720">
            <a:spAutoFit/>
          </a:bodyPr>
          <a:lstStyle/>
          <a:p>
            <a:pPr algn="ctr"/>
            <a:r>
              <a:rPr lang="en-IN"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Phase4 :</a:t>
            </a:r>
          </a:p>
        </p:txBody>
      </p:sp>
    </p:spTree>
    <p:extLst>
      <p:ext uri="{BB962C8B-B14F-4D97-AF65-F5344CB8AC3E}">
        <p14:creationId xmlns:p14="http://schemas.microsoft.com/office/powerpoint/2010/main" val="114516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4" name="TextBox 3">
            <a:extLst>
              <a:ext uri="{FF2B5EF4-FFF2-40B4-BE49-F238E27FC236}">
                <a16:creationId xmlns:a16="http://schemas.microsoft.com/office/drawing/2014/main" id="{E4426549-14C7-C9AF-83A7-7913C171BE6D}"/>
              </a:ext>
            </a:extLst>
          </p:cNvPr>
          <p:cNvSpPr txBox="1"/>
          <p:nvPr/>
        </p:nvSpPr>
        <p:spPr>
          <a:xfrm>
            <a:off x="2339998" y="1442173"/>
            <a:ext cx="6104020" cy="646331"/>
          </a:xfrm>
          <a:prstGeom prst="rect">
            <a:avLst/>
          </a:prstGeom>
          <a:noFill/>
        </p:spPr>
        <p:txBody>
          <a:bodyPr wrap="square">
            <a:spAutoFit/>
          </a:bodyPr>
          <a:lstStyle/>
          <a:p>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Flask Project</a:t>
            </a:r>
            <a:br>
              <a:rPr lang="en-IN" sz="1800" kern="1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
        <p:nvSpPr>
          <p:cNvPr id="6" name="TextBox 5">
            <a:extLst>
              <a:ext uri="{FF2B5EF4-FFF2-40B4-BE49-F238E27FC236}">
                <a16:creationId xmlns:a16="http://schemas.microsoft.com/office/drawing/2014/main" id="{ACD37966-A43E-E0E7-C4B6-64DDC66B8E59}"/>
              </a:ext>
            </a:extLst>
          </p:cNvPr>
          <p:cNvSpPr txBox="1"/>
          <p:nvPr/>
        </p:nvSpPr>
        <p:spPr>
          <a:xfrm>
            <a:off x="2277301" y="2085281"/>
            <a:ext cx="8219637" cy="5156796"/>
          </a:xfrm>
          <a:prstGeom prst="rect">
            <a:avLst/>
          </a:prstGeom>
          <a:noFill/>
        </p:spPr>
        <p:txBody>
          <a:bodyPr wrap="square">
            <a:spAutoFit/>
          </a:bodyPr>
          <a:lstStyle/>
          <a:p>
            <a:pPr marL="342900" indent="-342900" algn="just">
              <a:lnSpc>
                <a:spcPct val="107000"/>
              </a:lnSpc>
              <a:spcAft>
                <a:spcPts val="800"/>
              </a:spcAft>
              <a:buAutoNum type="arabicPeriod"/>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Create a new directory for your Flask project.</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2. Inside this directory, create a virtual environment</a:t>
            </a:r>
          </a:p>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indent="45720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python -m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source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/bin/activate  # On Windows, use '</a:t>
            </a:r>
            <a:r>
              <a:rPr lang="en-IN" sz="1800" kern="100" dirty="0" err="1">
                <a:effectLst/>
                <a:latin typeface="Times New Roman" panose="02020603050405020304" pitchFamily="18" charset="0"/>
                <a:ea typeface="Calibri" panose="020F0502020204030204" pitchFamily="34" charset="0"/>
                <a:cs typeface="Arial" panose="020B0604020202020204" pitchFamily="34" charset="0"/>
              </a:rPr>
              <a:t>venv</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\Scripts\activate'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3. Install Flask</a:t>
            </a:r>
          </a:p>
          <a:p>
            <a:pP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pip install Flask</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07000"/>
              </a:lnSpc>
              <a:spcAft>
                <a:spcPts val="800"/>
              </a:spcAft>
              <a:buAutoNum type="arabicPeriod"/>
            </a:pP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63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2975D088-2DBD-802D-3289-DE6C7D9A9ABB}"/>
              </a:ext>
            </a:extLst>
          </p:cNvPr>
          <p:cNvSpPr txBox="1"/>
          <p:nvPr/>
        </p:nvSpPr>
        <p:spPr>
          <a:xfrm>
            <a:off x="2043102" y="598789"/>
            <a:ext cx="6102220" cy="1570943"/>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2:</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dbl"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Create a Basic Flask Web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file named app.py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 app.py, import Flask and create a basic Flask app:</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709FE1A-2204-3037-9219-468E6258ED46}"/>
              </a:ext>
            </a:extLst>
          </p:cNvPr>
          <p:cNvPicPr>
            <a:picLocks noChangeAspect="1"/>
          </p:cNvPicPr>
          <p:nvPr/>
        </p:nvPicPr>
        <p:blipFill rotWithShape="1">
          <a:blip r:embed="rId2">
            <a:extLst>
              <a:ext uri="{28A0092B-C50C-407E-A947-70E740481C1C}">
                <a14:useLocalDpi xmlns:a14="http://schemas.microsoft.com/office/drawing/2010/main" val="0"/>
              </a:ext>
            </a:extLst>
          </a:blip>
          <a:srcRect r="20944" b="46264"/>
          <a:stretch/>
        </p:blipFill>
        <p:spPr>
          <a:xfrm>
            <a:off x="1775765" y="2335648"/>
            <a:ext cx="7866837" cy="3490438"/>
          </a:xfrm>
          <a:prstGeom prst="rect">
            <a:avLst/>
          </a:prstGeom>
        </p:spPr>
      </p:pic>
    </p:spTree>
    <p:extLst>
      <p:ext uri="{BB962C8B-B14F-4D97-AF65-F5344CB8AC3E}">
        <p14:creationId xmlns:p14="http://schemas.microsoft.com/office/powerpoint/2010/main" val="175324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25" name="TextBox 24">
            <a:extLst>
              <a:ext uri="{FF2B5EF4-FFF2-40B4-BE49-F238E27FC236}">
                <a16:creationId xmlns:a16="http://schemas.microsoft.com/office/drawing/2014/main" id="{6C48FEC3-5771-7745-378B-831C27680818}"/>
              </a:ext>
            </a:extLst>
          </p:cNvPr>
          <p:cNvSpPr txBox="1"/>
          <p:nvPr/>
        </p:nvSpPr>
        <p:spPr>
          <a:xfrm>
            <a:off x="2612047" y="103880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86263D4-7B4E-0D1D-D142-730BC4CC8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472" y="1479444"/>
            <a:ext cx="8797874" cy="4948804"/>
          </a:xfrm>
          <a:prstGeom prst="rect">
            <a:avLst/>
          </a:prstGeom>
        </p:spPr>
      </p:pic>
    </p:spTree>
    <p:extLst>
      <p:ext uri="{BB962C8B-B14F-4D97-AF65-F5344CB8AC3E}">
        <p14:creationId xmlns:p14="http://schemas.microsoft.com/office/powerpoint/2010/main" val="25631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25" name="TextBox 24">
            <a:extLst>
              <a:ext uri="{FF2B5EF4-FFF2-40B4-BE49-F238E27FC236}">
                <a16:creationId xmlns:a16="http://schemas.microsoft.com/office/drawing/2014/main" id="{6C48FEC3-5771-7745-378B-831C27680818}"/>
              </a:ext>
            </a:extLst>
          </p:cNvPr>
          <p:cNvSpPr txBox="1"/>
          <p:nvPr/>
        </p:nvSpPr>
        <p:spPr>
          <a:xfrm>
            <a:off x="2612047" y="103880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Python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E4E0688-746C-EDB7-953B-9D1843DEB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26" y="1493809"/>
            <a:ext cx="8824187" cy="4963606"/>
          </a:xfrm>
          <a:prstGeom prst="rect">
            <a:avLst/>
          </a:prstGeom>
        </p:spPr>
      </p:pic>
    </p:spTree>
    <p:extLst>
      <p:ext uri="{BB962C8B-B14F-4D97-AF65-F5344CB8AC3E}">
        <p14:creationId xmlns:p14="http://schemas.microsoft.com/office/powerpoint/2010/main" val="230010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573124" y="235178"/>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B64131EA-FFFE-85E4-F988-C1600E9080A6}"/>
              </a:ext>
            </a:extLst>
          </p:cNvPr>
          <p:cNvSpPr txBox="1"/>
          <p:nvPr/>
        </p:nvSpPr>
        <p:spPr>
          <a:xfrm>
            <a:off x="2748972" y="929055"/>
            <a:ext cx="6102220" cy="1867306"/>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Arial" panose="020B0604020202020204" pitchFamily="34" charset="0"/>
              </a:rPr>
              <a:t>Step 3:</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 Create HTML Templates</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1. Create a folder named templates in your project directory.</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Arial" panose="020B0604020202020204" pitchFamily="34" charset="0"/>
              </a:rPr>
              <a:t>2. Inside the templates folder, create an HTML file named index.html:</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BD196B0-1F8F-FB03-6D40-E6FD99B72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855" y="2820980"/>
            <a:ext cx="8984759" cy="1684166"/>
          </a:xfrm>
          <a:prstGeom prst="rect">
            <a:avLst/>
          </a:prstGeom>
        </p:spPr>
      </p:pic>
    </p:spTree>
    <p:extLst>
      <p:ext uri="{BB962C8B-B14F-4D97-AF65-F5344CB8AC3E}">
        <p14:creationId xmlns:p14="http://schemas.microsoft.com/office/powerpoint/2010/main" val="99075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DA4A6AA-22A4-43C8-A19C-F87D269E99A1}"/>
              </a:ext>
            </a:extLst>
          </p:cNvPr>
          <p:cNvGrpSpPr/>
          <p:nvPr/>
        </p:nvGrpSpPr>
        <p:grpSpPr>
          <a:xfrm>
            <a:off x="0" y="0"/>
            <a:ext cx="12192000" cy="6744175"/>
            <a:chOff x="0" y="0"/>
            <a:chExt cx="12192000" cy="6744175"/>
          </a:xfrm>
        </p:grpSpPr>
        <p:sp>
          <p:nvSpPr>
            <p:cNvPr id="10" name="Freeform: Shape 9">
              <a:extLst>
                <a:ext uri="{FF2B5EF4-FFF2-40B4-BE49-F238E27FC236}">
                  <a16:creationId xmlns:a16="http://schemas.microsoft.com/office/drawing/2014/main" id="{E7A483E1-7309-4519-9011-01CCE1850428}"/>
                </a:ext>
              </a:extLst>
            </p:cNvPr>
            <p:cNvSpPr/>
            <p:nvPr/>
          </p:nvSpPr>
          <p:spPr>
            <a:xfrm>
              <a:off x="5392008" y="0"/>
              <a:ext cx="97971" cy="97971"/>
            </a:xfrm>
            <a:custGeom>
              <a:avLst/>
              <a:gdLst>
                <a:gd name="connsiteX0" fmla="*/ 51235 w 97971"/>
                <a:gd name="connsiteY0" fmla="*/ 106076 h 97971"/>
                <a:gd name="connsiteX1" fmla="*/ 51235 w 97971"/>
                <a:gd name="connsiteY1" fmla="*/ 0 h 97971"/>
                <a:gd name="connsiteX2" fmla="*/ 51235 w 97971"/>
                <a:gd name="connsiteY2" fmla="*/ 106076 h 97971"/>
              </a:gdLst>
              <a:ahLst/>
              <a:cxnLst>
                <a:cxn ang="0">
                  <a:pos x="connsiteX0" y="connsiteY0"/>
                </a:cxn>
                <a:cxn ang="0">
                  <a:pos x="connsiteX1" y="connsiteY1"/>
                </a:cxn>
                <a:cxn ang="0">
                  <a:pos x="connsiteX2" y="connsiteY2"/>
                </a:cxn>
              </a:cxnLst>
              <a:rect l="l" t="t" r="r" b="b"/>
              <a:pathLst>
                <a:path w="97971" h="97971">
                  <a:moveTo>
                    <a:pt x="51235" y="106076"/>
                  </a:moveTo>
                  <a:cubicBezTo>
                    <a:pt x="119458" y="106076"/>
                    <a:pt x="119548" y="0"/>
                    <a:pt x="51235" y="0"/>
                  </a:cubicBezTo>
                  <a:cubicBezTo>
                    <a:pt x="-17078" y="0"/>
                    <a:pt x="-17078" y="106076"/>
                    <a:pt x="51235" y="106076"/>
                  </a:cubicBezTo>
                  <a:close/>
                </a:path>
              </a:pathLst>
            </a:custGeom>
            <a:solidFill>
              <a:srgbClr val="FFFFFF"/>
            </a:solidFill>
            <a:ln w="8905" cap="flat">
              <a:noFill/>
              <a:prstDash val="solid"/>
              <a:miter/>
            </a:ln>
          </p:spPr>
          <p:txBody>
            <a:bodyPr rtlCol="0" anchor="ctr"/>
            <a:lstStyle/>
            <a:p>
              <a:endParaRPr lang="en-US"/>
            </a:p>
          </p:txBody>
        </p:sp>
        <p:grpSp>
          <p:nvGrpSpPr>
            <p:cNvPr id="46" name="Group 45">
              <a:extLst>
                <a:ext uri="{FF2B5EF4-FFF2-40B4-BE49-F238E27FC236}">
                  <a16:creationId xmlns:a16="http://schemas.microsoft.com/office/drawing/2014/main" id="{85308358-2C1B-4A20-83A1-E05372B8063A}"/>
                </a:ext>
              </a:extLst>
            </p:cNvPr>
            <p:cNvGrpSpPr/>
            <p:nvPr/>
          </p:nvGrpSpPr>
          <p:grpSpPr>
            <a:xfrm>
              <a:off x="0" y="0"/>
              <a:ext cx="3686397" cy="5274514"/>
              <a:chOff x="208808" y="911669"/>
              <a:chExt cx="3686397" cy="5274514"/>
            </a:xfrm>
          </p:grpSpPr>
          <p:sp>
            <p:nvSpPr>
              <p:cNvPr id="15" name="Freeform: Shape 14">
                <a:extLst>
                  <a:ext uri="{FF2B5EF4-FFF2-40B4-BE49-F238E27FC236}">
                    <a16:creationId xmlns:a16="http://schemas.microsoft.com/office/drawing/2014/main" id="{FA690971-4564-4007-857A-43AE94090C02}"/>
                  </a:ext>
                </a:extLst>
              </p:cNvPr>
              <p:cNvSpPr/>
              <p:nvPr/>
            </p:nvSpPr>
            <p:spPr>
              <a:xfrm>
                <a:off x="447235" y="1806504"/>
                <a:ext cx="1353787" cy="2609603"/>
              </a:xfrm>
              <a:custGeom>
                <a:avLst/>
                <a:gdLst>
                  <a:gd name="connsiteX0" fmla="*/ 1360556 w 1353786"/>
                  <a:gd name="connsiteY0" fmla="*/ 208145 h 2609602"/>
                  <a:gd name="connsiteX1" fmla="*/ 1360556 w 1353786"/>
                  <a:gd name="connsiteY1" fmla="*/ 2070314 h 2609602"/>
                  <a:gd name="connsiteX2" fmla="*/ 1360556 w 1353786"/>
                  <a:gd name="connsiteY2" fmla="*/ 2161962 h 2609602"/>
                  <a:gd name="connsiteX3" fmla="*/ 896973 w 1353786"/>
                  <a:gd name="connsiteY3" fmla="*/ 2613878 h 2609602"/>
                  <a:gd name="connsiteX4" fmla="*/ 0 w 1353786"/>
                  <a:gd name="connsiteY4" fmla="*/ 1716816 h 2609602"/>
                  <a:gd name="connsiteX5" fmla="*/ 0 w 1353786"/>
                  <a:gd name="connsiteY5" fmla="*/ 0 h 2609602"/>
                  <a:gd name="connsiteX6" fmla="*/ 1360556 w 1353786"/>
                  <a:gd name="connsiteY6" fmla="*/ 208145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1360556" y="208145"/>
                    </a:moveTo>
                    <a:lnTo>
                      <a:pt x="1360556" y="2070314"/>
                    </a:lnTo>
                    <a:lnTo>
                      <a:pt x="1360556" y="2161962"/>
                    </a:lnTo>
                    <a:lnTo>
                      <a:pt x="896973" y="2613878"/>
                    </a:lnTo>
                    <a:lnTo>
                      <a:pt x="0" y="1716816"/>
                    </a:lnTo>
                    <a:lnTo>
                      <a:pt x="0" y="0"/>
                    </a:lnTo>
                    <a:lnTo>
                      <a:pt x="1360556" y="208145"/>
                    </a:lnTo>
                    <a:close/>
                  </a:path>
                </a:pathLst>
              </a:custGeom>
              <a:solidFill>
                <a:schemeClr val="accent1">
                  <a:lumMod val="75000"/>
                </a:schemeClr>
              </a:solidFill>
              <a:ln w="890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F192E10-124E-4619-9F89-0D7F97CDE4B1}"/>
                  </a:ext>
                </a:extLst>
              </p:cNvPr>
              <p:cNvSpPr/>
              <p:nvPr/>
            </p:nvSpPr>
            <p:spPr>
              <a:xfrm>
                <a:off x="1070244" y="911669"/>
                <a:ext cx="2654135" cy="2137558"/>
              </a:xfrm>
              <a:custGeom>
                <a:avLst/>
                <a:gdLst>
                  <a:gd name="connsiteX0" fmla="*/ 273964 w 2654134"/>
                  <a:gd name="connsiteY0" fmla="*/ 2092581 h 2137558"/>
                  <a:gd name="connsiteX1" fmla="*/ 2659123 w 2654134"/>
                  <a:gd name="connsiteY1" fmla="*/ 0 h 2137558"/>
                  <a:gd name="connsiteX2" fmla="*/ 0 w 2654134"/>
                  <a:gd name="connsiteY2" fmla="*/ 0 h 2137558"/>
                  <a:gd name="connsiteX3" fmla="*/ 0 w 2654134"/>
                  <a:gd name="connsiteY3" fmla="*/ 2143259 h 2137558"/>
                  <a:gd name="connsiteX4" fmla="*/ 273964 w 2654134"/>
                  <a:gd name="connsiteY4" fmla="*/ 2092581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73964" y="2092581"/>
                    </a:moveTo>
                    <a:lnTo>
                      <a:pt x="2659123" y="0"/>
                    </a:lnTo>
                    <a:lnTo>
                      <a:pt x="0" y="0"/>
                    </a:lnTo>
                    <a:lnTo>
                      <a:pt x="0" y="2143259"/>
                    </a:lnTo>
                    <a:lnTo>
                      <a:pt x="273964" y="2092581"/>
                    </a:lnTo>
                    <a:close/>
                  </a:path>
                </a:pathLst>
              </a:custGeom>
              <a:solidFill>
                <a:schemeClr val="accent1"/>
              </a:solidFill>
              <a:ln w="890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4A563F1-BF3D-4BB3-8274-48F66AB98042}"/>
                  </a:ext>
                </a:extLst>
              </p:cNvPr>
              <p:cNvSpPr/>
              <p:nvPr/>
            </p:nvSpPr>
            <p:spPr>
              <a:xfrm>
                <a:off x="208808" y="911669"/>
                <a:ext cx="2832265" cy="3820886"/>
              </a:xfrm>
              <a:custGeom>
                <a:avLst/>
                <a:gdLst>
                  <a:gd name="connsiteX0" fmla="*/ 2835471 w 2832264"/>
                  <a:gd name="connsiteY0" fmla="*/ 0 h 3820885"/>
                  <a:gd name="connsiteX1" fmla="*/ 1135400 w 2832264"/>
                  <a:gd name="connsiteY1" fmla="*/ 1516420 h 3820885"/>
                  <a:gd name="connsiteX2" fmla="*/ 1135400 w 2832264"/>
                  <a:gd name="connsiteY2" fmla="*/ 3508713 h 3820885"/>
                  <a:gd name="connsiteX3" fmla="*/ 603148 w 2832264"/>
                  <a:gd name="connsiteY3" fmla="*/ 3828189 h 3820885"/>
                  <a:gd name="connsiteX4" fmla="*/ 0 w 2832264"/>
                  <a:gd name="connsiteY4" fmla="*/ 3828189 h 3820885"/>
                  <a:gd name="connsiteX5" fmla="*/ 0 w 2832264"/>
                  <a:gd name="connsiteY5" fmla="*/ 0 h 3820885"/>
                  <a:gd name="connsiteX6" fmla="*/ 2835471 w 2832264"/>
                  <a:gd name="connsiteY6" fmla="*/ 0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2835471" y="0"/>
                    </a:moveTo>
                    <a:lnTo>
                      <a:pt x="1135400" y="1516420"/>
                    </a:lnTo>
                    <a:lnTo>
                      <a:pt x="1135400" y="3508713"/>
                    </a:lnTo>
                    <a:lnTo>
                      <a:pt x="603148" y="3828189"/>
                    </a:lnTo>
                    <a:lnTo>
                      <a:pt x="0" y="3828189"/>
                    </a:lnTo>
                    <a:lnTo>
                      <a:pt x="0" y="0"/>
                    </a:lnTo>
                    <a:lnTo>
                      <a:pt x="2835471" y="0"/>
                    </a:lnTo>
                    <a:close/>
                  </a:path>
                </a:pathLst>
              </a:custGeom>
              <a:solidFill>
                <a:srgbClr val="1E2836"/>
              </a:solidFill>
              <a:ln w="890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89B76F9-CAB3-4BD2-82E4-28C0DFD6B964}"/>
                  </a:ext>
                </a:extLst>
              </p:cNvPr>
              <p:cNvSpPr/>
              <p:nvPr/>
            </p:nvSpPr>
            <p:spPr>
              <a:xfrm>
                <a:off x="1344208" y="4366052"/>
                <a:ext cx="1995054" cy="1514104"/>
              </a:xfrm>
              <a:custGeom>
                <a:avLst/>
                <a:gdLst>
                  <a:gd name="connsiteX0" fmla="*/ 0 w 1995054"/>
                  <a:gd name="connsiteY0" fmla="*/ 0 h 1514103"/>
                  <a:gd name="connsiteX1" fmla="*/ 0 w 1995054"/>
                  <a:gd name="connsiteY1" fmla="*/ 1521318 h 1514103"/>
                  <a:gd name="connsiteX2" fmla="*/ 1997192 w 1995054"/>
                  <a:gd name="connsiteY2" fmla="*/ 1521318 h 1514103"/>
                </a:gdLst>
                <a:ahLst/>
                <a:cxnLst>
                  <a:cxn ang="0">
                    <a:pos x="connsiteX0" y="connsiteY0"/>
                  </a:cxn>
                  <a:cxn ang="0">
                    <a:pos x="connsiteX1" y="connsiteY1"/>
                  </a:cxn>
                  <a:cxn ang="0">
                    <a:pos x="connsiteX2" y="connsiteY2"/>
                  </a:cxn>
                </a:cxnLst>
                <a:rect l="l" t="t" r="r" b="b"/>
                <a:pathLst>
                  <a:path w="1995054" h="1514103">
                    <a:moveTo>
                      <a:pt x="0" y="0"/>
                    </a:moveTo>
                    <a:lnTo>
                      <a:pt x="0" y="1521318"/>
                    </a:lnTo>
                    <a:lnTo>
                      <a:pt x="1997192" y="1521318"/>
                    </a:lnTo>
                  </a:path>
                </a:pathLst>
              </a:custGeom>
              <a:noFill/>
              <a:ln w="8905" cap="flat">
                <a:solidFill>
                  <a:schemeClr val="accent1">
                    <a:lumMod val="75000"/>
                  </a:schemeClr>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29AB9A-9365-40EB-8CB6-881262A4835A}"/>
                  </a:ext>
                </a:extLst>
              </p:cNvPr>
              <p:cNvSpPr/>
              <p:nvPr/>
            </p:nvSpPr>
            <p:spPr>
              <a:xfrm>
                <a:off x="982782" y="3968466"/>
                <a:ext cx="2912423" cy="2217717"/>
              </a:xfrm>
              <a:custGeom>
                <a:avLst/>
                <a:gdLst>
                  <a:gd name="connsiteX0" fmla="*/ 825008 w 2912423"/>
                  <a:gd name="connsiteY0" fmla="*/ 0 h 2217716"/>
                  <a:gd name="connsiteX1" fmla="*/ 825008 w 2912423"/>
                  <a:gd name="connsiteY1" fmla="*/ 1060852 h 2217716"/>
                  <a:gd name="connsiteX2" fmla="*/ 0 w 2912423"/>
                  <a:gd name="connsiteY2" fmla="*/ 1060852 h 2217716"/>
                  <a:gd name="connsiteX3" fmla="*/ 0 w 2912423"/>
                  <a:gd name="connsiteY3" fmla="*/ 2221279 h 2217716"/>
                  <a:gd name="connsiteX4" fmla="*/ 2915095 w 2912423"/>
                  <a:gd name="connsiteY4" fmla="*/ 2221279 h 2217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423" h="2217716">
                    <a:moveTo>
                      <a:pt x="825008" y="0"/>
                    </a:moveTo>
                    <a:lnTo>
                      <a:pt x="825008" y="1060852"/>
                    </a:lnTo>
                    <a:lnTo>
                      <a:pt x="0" y="1060852"/>
                    </a:lnTo>
                    <a:lnTo>
                      <a:pt x="0" y="2221279"/>
                    </a:lnTo>
                    <a:lnTo>
                      <a:pt x="2915095" y="2221279"/>
                    </a:lnTo>
                  </a:path>
                </a:pathLst>
              </a:custGeom>
              <a:noFill/>
              <a:ln w="8905" cap="flat">
                <a:solidFill>
                  <a:schemeClr val="accent1">
                    <a:lumMod val="75000"/>
                  </a:schemeClr>
                </a:solidFill>
                <a:prstDash val="solid"/>
                <a:miter/>
              </a:ln>
            </p:spPr>
            <p:txBody>
              <a:bodyPr rtlCol="0" anchor="ctr"/>
              <a:lstStyle/>
              <a:p>
                <a:endParaRPr lang="en-US"/>
              </a:p>
            </p:txBody>
          </p:sp>
        </p:grpSp>
        <p:grpSp>
          <p:nvGrpSpPr>
            <p:cNvPr id="47" name="Group 46">
              <a:extLst>
                <a:ext uri="{FF2B5EF4-FFF2-40B4-BE49-F238E27FC236}">
                  <a16:creationId xmlns:a16="http://schemas.microsoft.com/office/drawing/2014/main" id="{4973E55D-C5EA-4001-87B2-C32E10B35614}"/>
                </a:ext>
              </a:extLst>
            </p:cNvPr>
            <p:cNvGrpSpPr/>
            <p:nvPr/>
          </p:nvGrpSpPr>
          <p:grpSpPr>
            <a:xfrm>
              <a:off x="8084592" y="1396271"/>
              <a:ext cx="4107408" cy="5347904"/>
              <a:chOff x="7868837" y="1389769"/>
              <a:chExt cx="4107408" cy="5347904"/>
            </a:xfrm>
          </p:grpSpPr>
          <p:sp>
            <p:nvSpPr>
              <p:cNvPr id="9" name="Freeform: Shape 8">
                <a:extLst>
                  <a:ext uri="{FF2B5EF4-FFF2-40B4-BE49-F238E27FC236}">
                    <a16:creationId xmlns:a16="http://schemas.microsoft.com/office/drawing/2014/main" id="{EFFAB3F0-1125-44AC-9F0B-872712AFE04A}"/>
                  </a:ext>
                </a:extLst>
              </p:cNvPr>
              <p:cNvSpPr/>
              <p:nvPr/>
            </p:nvSpPr>
            <p:spPr>
              <a:xfrm>
                <a:off x="9680864" y="5948647"/>
                <a:ext cx="195943" cy="285008"/>
              </a:xfrm>
              <a:custGeom>
                <a:avLst/>
                <a:gdLst>
                  <a:gd name="connsiteX0" fmla="*/ 203781 w 195942"/>
                  <a:gd name="connsiteY0" fmla="*/ 0 h 285007"/>
                  <a:gd name="connsiteX1" fmla="*/ 166374 w 195942"/>
                  <a:gd name="connsiteY1" fmla="*/ 289906 h 285007"/>
                  <a:gd name="connsiteX2" fmla="*/ 0 w 195942"/>
                  <a:gd name="connsiteY2" fmla="*/ 117565 h 285007"/>
                  <a:gd name="connsiteX3" fmla="*/ 203781 w 195942"/>
                  <a:gd name="connsiteY3" fmla="*/ 0 h 285007"/>
                </a:gdLst>
                <a:ahLst/>
                <a:cxnLst>
                  <a:cxn ang="0">
                    <a:pos x="connsiteX0" y="connsiteY0"/>
                  </a:cxn>
                  <a:cxn ang="0">
                    <a:pos x="connsiteX1" y="connsiteY1"/>
                  </a:cxn>
                  <a:cxn ang="0">
                    <a:pos x="connsiteX2" y="connsiteY2"/>
                  </a:cxn>
                  <a:cxn ang="0">
                    <a:pos x="connsiteX3" y="connsiteY3"/>
                  </a:cxn>
                </a:cxnLst>
                <a:rect l="l" t="t" r="r" b="b"/>
                <a:pathLst>
                  <a:path w="195942" h="285007">
                    <a:moveTo>
                      <a:pt x="203781" y="0"/>
                    </a:moveTo>
                    <a:lnTo>
                      <a:pt x="166374" y="289906"/>
                    </a:lnTo>
                    <a:lnTo>
                      <a:pt x="0" y="117565"/>
                    </a:lnTo>
                    <a:lnTo>
                      <a:pt x="203781" y="0"/>
                    </a:lnTo>
                    <a:close/>
                  </a:path>
                </a:pathLst>
              </a:custGeom>
              <a:solidFill>
                <a:srgbClr val="FF4C3E"/>
              </a:solidFill>
              <a:ln w="890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824A6EF-06F1-4AF9-8879-919334263FDB}"/>
                  </a:ext>
                </a:extLst>
              </p:cNvPr>
              <p:cNvSpPr/>
              <p:nvPr/>
            </p:nvSpPr>
            <p:spPr>
              <a:xfrm>
                <a:off x="10380558" y="3234749"/>
                <a:ext cx="1353787" cy="2609603"/>
              </a:xfrm>
              <a:custGeom>
                <a:avLst/>
                <a:gdLst>
                  <a:gd name="connsiteX0" fmla="*/ 0 w 1353786"/>
                  <a:gd name="connsiteY0" fmla="*/ 2405644 h 2609602"/>
                  <a:gd name="connsiteX1" fmla="*/ 0 w 1353786"/>
                  <a:gd name="connsiteY1" fmla="*/ 543563 h 2609602"/>
                  <a:gd name="connsiteX2" fmla="*/ 0 w 1353786"/>
                  <a:gd name="connsiteY2" fmla="*/ 451915 h 2609602"/>
                  <a:gd name="connsiteX3" fmla="*/ 463493 w 1353786"/>
                  <a:gd name="connsiteY3" fmla="*/ 0 h 2609602"/>
                  <a:gd name="connsiteX4" fmla="*/ 1360467 w 1353786"/>
                  <a:gd name="connsiteY4" fmla="*/ 896973 h 2609602"/>
                  <a:gd name="connsiteX5" fmla="*/ 1360467 w 1353786"/>
                  <a:gd name="connsiteY5" fmla="*/ 2613789 h 2609602"/>
                  <a:gd name="connsiteX6" fmla="*/ 0 w 1353786"/>
                  <a:gd name="connsiteY6" fmla="*/ 2405644 h 260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786" h="2609602">
                    <a:moveTo>
                      <a:pt x="0" y="2405644"/>
                    </a:moveTo>
                    <a:lnTo>
                      <a:pt x="0" y="543563"/>
                    </a:lnTo>
                    <a:lnTo>
                      <a:pt x="0" y="451915"/>
                    </a:lnTo>
                    <a:lnTo>
                      <a:pt x="463493" y="0"/>
                    </a:lnTo>
                    <a:lnTo>
                      <a:pt x="1360467" y="896973"/>
                    </a:lnTo>
                    <a:lnTo>
                      <a:pt x="1360467" y="2613789"/>
                    </a:lnTo>
                    <a:lnTo>
                      <a:pt x="0" y="2405644"/>
                    </a:lnTo>
                    <a:close/>
                  </a:path>
                </a:pathLst>
              </a:custGeom>
              <a:solidFill>
                <a:schemeClr val="accent1">
                  <a:lumMod val="75000"/>
                </a:schemeClr>
              </a:solidFill>
              <a:ln w="890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524C9C1-C2E7-4173-9153-21897DEACED7}"/>
                  </a:ext>
                </a:extLst>
              </p:cNvPr>
              <p:cNvSpPr/>
              <p:nvPr/>
            </p:nvSpPr>
            <p:spPr>
              <a:xfrm>
                <a:off x="8458893" y="4600115"/>
                <a:ext cx="2654135" cy="2137558"/>
              </a:xfrm>
              <a:custGeom>
                <a:avLst/>
                <a:gdLst>
                  <a:gd name="connsiteX0" fmla="*/ 2385159 w 2654134"/>
                  <a:gd name="connsiteY0" fmla="*/ 50767 h 2137558"/>
                  <a:gd name="connsiteX1" fmla="*/ 0 w 2654134"/>
                  <a:gd name="connsiteY1" fmla="*/ 2143348 h 2137558"/>
                  <a:gd name="connsiteX2" fmla="*/ 2659212 w 2654134"/>
                  <a:gd name="connsiteY2" fmla="*/ 2143348 h 2137558"/>
                  <a:gd name="connsiteX3" fmla="*/ 2659212 w 2654134"/>
                  <a:gd name="connsiteY3" fmla="*/ 0 h 2137558"/>
                  <a:gd name="connsiteX4" fmla="*/ 2385159 w 2654134"/>
                  <a:gd name="connsiteY4" fmla="*/ 50767 h 213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134" h="2137558">
                    <a:moveTo>
                      <a:pt x="2385159" y="50767"/>
                    </a:moveTo>
                    <a:lnTo>
                      <a:pt x="0" y="2143348"/>
                    </a:lnTo>
                    <a:lnTo>
                      <a:pt x="2659212" y="2143348"/>
                    </a:lnTo>
                    <a:lnTo>
                      <a:pt x="2659212" y="0"/>
                    </a:lnTo>
                    <a:lnTo>
                      <a:pt x="2385159" y="50767"/>
                    </a:lnTo>
                    <a:close/>
                  </a:path>
                </a:pathLst>
              </a:custGeom>
              <a:solidFill>
                <a:schemeClr val="accent1"/>
              </a:solidFill>
              <a:ln w="890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478E132-D234-4C31-9E02-889263619B30}"/>
                  </a:ext>
                </a:extLst>
              </p:cNvPr>
              <p:cNvSpPr/>
              <p:nvPr/>
            </p:nvSpPr>
            <p:spPr>
              <a:xfrm>
                <a:off x="9143980" y="2915274"/>
                <a:ext cx="2832265" cy="3820886"/>
              </a:xfrm>
              <a:custGeom>
                <a:avLst/>
                <a:gdLst>
                  <a:gd name="connsiteX0" fmla="*/ 0 w 2832264"/>
                  <a:gd name="connsiteY0" fmla="*/ 3828189 h 3820885"/>
                  <a:gd name="connsiteX1" fmla="*/ 1700072 w 2832264"/>
                  <a:gd name="connsiteY1" fmla="*/ 2311770 h 3820885"/>
                  <a:gd name="connsiteX2" fmla="*/ 1700072 w 2832264"/>
                  <a:gd name="connsiteY2" fmla="*/ 319476 h 3820885"/>
                  <a:gd name="connsiteX3" fmla="*/ 2232324 w 2832264"/>
                  <a:gd name="connsiteY3" fmla="*/ 0 h 3820885"/>
                  <a:gd name="connsiteX4" fmla="*/ 2835471 w 2832264"/>
                  <a:gd name="connsiteY4" fmla="*/ 0 h 3820885"/>
                  <a:gd name="connsiteX5" fmla="*/ 2835471 w 2832264"/>
                  <a:gd name="connsiteY5" fmla="*/ 3828189 h 3820885"/>
                  <a:gd name="connsiteX6" fmla="*/ 0 w 2832264"/>
                  <a:gd name="connsiteY6" fmla="*/ 3828189 h 382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264" h="3820885">
                    <a:moveTo>
                      <a:pt x="0" y="3828189"/>
                    </a:moveTo>
                    <a:lnTo>
                      <a:pt x="1700072" y="2311770"/>
                    </a:lnTo>
                    <a:lnTo>
                      <a:pt x="1700072" y="319476"/>
                    </a:lnTo>
                    <a:lnTo>
                      <a:pt x="2232324" y="0"/>
                    </a:lnTo>
                    <a:lnTo>
                      <a:pt x="2835471" y="0"/>
                    </a:lnTo>
                    <a:lnTo>
                      <a:pt x="2835471" y="3828189"/>
                    </a:lnTo>
                    <a:lnTo>
                      <a:pt x="0" y="3828189"/>
                    </a:lnTo>
                    <a:close/>
                  </a:path>
                </a:pathLst>
              </a:custGeom>
              <a:solidFill>
                <a:srgbClr val="1E2836"/>
              </a:solidFill>
              <a:ln w="890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6A79B07-3C85-46A7-8101-A0DD36D7F575}"/>
                  </a:ext>
                </a:extLst>
              </p:cNvPr>
              <p:cNvSpPr/>
              <p:nvPr/>
            </p:nvSpPr>
            <p:spPr>
              <a:xfrm>
                <a:off x="7868837" y="1649750"/>
                <a:ext cx="2974769" cy="1576449"/>
              </a:xfrm>
              <a:custGeom>
                <a:avLst/>
                <a:gdLst>
                  <a:gd name="connsiteX0" fmla="*/ 2975214 w 2974768"/>
                  <a:gd name="connsiteY0" fmla="*/ 1585000 h 1576449"/>
                  <a:gd name="connsiteX1" fmla="*/ 2975214 w 2974768"/>
                  <a:gd name="connsiteY1" fmla="*/ 0 h 1576449"/>
                  <a:gd name="connsiteX2" fmla="*/ 0 w 2974768"/>
                  <a:gd name="connsiteY2" fmla="*/ 0 h 1576449"/>
                </a:gdLst>
                <a:ahLst/>
                <a:cxnLst>
                  <a:cxn ang="0">
                    <a:pos x="connsiteX0" y="connsiteY0"/>
                  </a:cxn>
                  <a:cxn ang="0">
                    <a:pos x="connsiteX1" y="connsiteY1"/>
                  </a:cxn>
                  <a:cxn ang="0">
                    <a:pos x="connsiteX2" y="connsiteY2"/>
                  </a:cxn>
                </a:cxnLst>
                <a:rect l="l" t="t" r="r" b="b"/>
                <a:pathLst>
                  <a:path w="2974768" h="1576449">
                    <a:moveTo>
                      <a:pt x="2975214" y="1585000"/>
                    </a:moveTo>
                    <a:lnTo>
                      <a:pt x="2975214" y="0"/>
                    </a:lnTo>
                    <a:lnTo>
                      <a:pt x="0" y="0"/>
                    </a:lnTo>
                  </a:path>
                </a:pathLst>
              </a:custGeom>
              <a:noFill/>
              <a:ln w="8905" cap="flat">
                <a:solidFill>
                  <a:schemeClr val="accent1">
                    <a:lumMod val="75000"/>
                  </a:schemeClr>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586695D-8B87-4F5F-94B4-418C60220033}"/>
                  </a:ext>
                </a:extLst>
              </p:cNvPr>
              <p:cNvSpPr/>
              <p:nvPr/>
            </p:nvSpPr>
            <p:spPr>
              <a:xfrm>
                <a:off x="8819873" y="1389769"/>
                <a:ext cx="2297875" cy="2288969"/>
              </a:xfrm>
              <a:custGeom>
                <a:avLst/>
                <a:gdLst>
                  <a:gd name="connsiteX0" fmla="*/ 1560685 w 2297875"/>
                  <a:gd name="connsiteY0" fmla="*/ 2296896 h 2288968"/>
                  <a:gd name="connsiteX1" fmla="*/ 1560685 w 2297875"/>
                  <a:gd name="connsiteY1" fmla="*/ 938299 h 2288968"/>
                  <a:gd name="connsiteX2" fmla="*/ 2298588 w 2297875"/>
                  <a:gd name="connsiteY2" fmla="*/ 938299 h 2288968"/>
                  <a:gd name="connsiteX3" fmla="*/ 2298588 w 2297875"/>
                  <a:gd name="connsiteY3" fmla="*/ 0 h 2288968"/>
                  <a:gd name="connsiteX4" fmla="*/ 0 w 2297875"/>
                  <a:gd name="connsiteY4" fmla="*/ 0 h 2288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875" h="2288968">
                    <a:moveTo>
                      <a:pt x="1560685" y="2296896"/>
                    </a:moveTo>
                    <a:lnTo>
                      <a:pt x="1560685" y="938299"/>
                    </a:lnTo>
                    <a:lnTo>
                      <a:pt x="2298588" y="938299"/>
                    </a:lnTo>
                    <a:lnTo>
                      <a:pt x="2298588" y="0"/>
                    </a:lnTo>
                    <a:lnTo>
                      <a:pt x="0" y="0"/>
                    </a:lnTo>
                  </a:path>
                </a:pathLst>
              </a:custGeom>
              <a:noFill/>
              <a:ln w="8905" cap="flat">
                <a:solidFill>
                  <a:schemeClr val="accent1">
                    <a:lumMod val="75000"/>
                  </a:schemeClr>
                </a:solidFill>
                <a:prstDash val="solid"/>
                <a:miter/>
              </a:ln>
            </p:spPr>
            <p:txBody>
              <a:bodyPr rtlCol="0" anchor="ctr"/>
              <a:lstStyle/>
              <a:p>
                <a:endParaRPr lang="en-US"/>
              </a:p>
            </p:txBody>
          </p:sp>
        </p:grpSp>
      </p:grpSp>
      <p:grpSp>
        <p:nvGrpSpPr>
          <p:cNvPr id="51" name="Group 50">
            <a:extLst>
              <a:ext uri="{FF2B5EF4-FFF2-40B4-BE49-F238E27FC236}">
                <a16:creationId xmlns:a16="http://schemas.microsoft.com/office/drawing/2014/main" id="{AC9DEB82-54E6-47F4-A7B4-19FA9B0C3B7A}"/>
              </a:ext>
            </a:extLst>
          </p:cNvPr>
          <p:cNvGrpSpPr/>
          <p:nvPr/>
        </p:nvGrpSpPr>
        <p:grpSpPr>
          <a:xfrm>
            <a:off x="2707797" y="1324421"/>
            <a:ext cx="6776405" cy="2670271"/>
            <a:chOff x="2668499" y="940312"/>
            <a:chExt cx="6776405" cy="2670271"/>
          </a:xfrm>
        </p:grpSpPr>
        <p:sp>
          <p:nvSpPr>
            <p:cNvPr id="49" name="TextBox 48">
              <a:extLst>
                <a:ext uri="{FF2B5EF4-FFF2-40B4-BE49-F238E27FC236}">
                  <a16:creationId xmlns:a16="http://schemas.microsoft.com/office/drawing/2014/main" id="{9E18A893-E925-42C3-A27C-2278783B52F4}"/>
                </a:ext>
              </a:extLst>
            </p:cNvPr>
            <p:cNvSpPr txBox="1"/>
            <p:nvPr/>
          </p:nvSpPr>
          <p:spPr>
            <a:xfrm>
              <a:off x="2668499" y="940312"/>
              <a:ext cx="6776405" cy="584775"/>
            </a:xfrm>
            <a:prstGeom prst="rect">
              <a:avLst/>
            </a:prstGeom>
            <a:noFill/>
          </p:spPr>
          <p:txBody>
            <a:bodyPr wrap="square" rtlCol="0">
              <a:spAutoFit/>
            </a:bodyPr>
            <a:lstStyle/>
            <a:p>
              <a:pPr algn="ctr"/>
              <a:endParaRPr lang="en-US" sz="3200" dirty="0">
                <a:latin typeface="Georgia" panose="02040502050405020303" pitchFamily="18" charset="0"/>
                <a:ea typeface="Cambria" panose="02040503050406030204" pitchFamily="18" charset="0"/>
                <a:cs typeface="+mj-cs"/>
              </a:endParaRPr>
            </a:p>
          </p:txBody>
        </p:sp>
        <p:sp>
          <p:nvSpPr>
            <p:cNvPr id="50" name="TextBox 49">
              <a:extLst>
                <a:ext uri="{FF2B5EF4-FFF2-40B4-BE49-F238E27FC236}">
                  <a16:creationId xmlns:a16="http://schemas.microsoft.com/office/drawing/2014/main" id="{D7142DB0-6319-454E-90DB-9F3E31589706}"/>
                </a:ext>
              </a:extLst>
            </p:cNvPr>
            <p:cNvSpPr txBox="1"/>
            <p:nvPr/>
          </p:nvSpPr>
          <p:spPr>
            <a:xfrm>
              <a:off x="2976518" y="3241251"/>
              <a:ext cx="6160368" cy="369332"/>
            </a:xfrm>
            <a:prstGeom prst="rect">
              <a:avLst/>
            </a:prstGeom>
            <a:noFill/>
          </p:spPr>
          <p:txBody>
            <a:bodyPr wrap="square" rtlCol="0">
              <a:spAutoFit/>
            </a:bodyPr>
            <a:lstStyle/>
            <a:p>
              <a:pPr algn="ctr"/>
              <a:endParaRPr lang="en-IN" sz="1800" dirty="0"/>
            </a:p>
          </p:txBody>
        </p:sp>
      </p:grpSp>
      <p:sp>
        <p:nvSpPr>
          <p:cNvPr id="3" name="TextBox 2">
            <a:extLst>
              <a:ext uri="{FF2B5EF4-FFF2-40B4-BE49-F238E27FC236}">
                <a16:creationId xmlns:a16="http://schemas.microsoft.com/office/drawing/2014/main" id="{539AD0E4-916A-DEC4-1BFF-E8655C6A6434}"/>
              </a:ext>
            </a:extLst>
          </p:cNvPr>
          <p:cNvSpPr txBox="1"/>
          <p:nvPr/>
        </p:nvSpPr>
        <p:spPr>
          <a:xfrm>
            <a:off x="2316811" y="1245572"/>
            <a:ext cx="6102220" cy="374077"/>
          </a:xfrm>
          <a:prstGeom prst="rect">
            <a:avLst/>
          </a:prstGeom>
          <a:noFill/>
        </p:spPr>
        <p:txBody>
          <a:bodyPr wrap="square">
            <a:spAutoFit/>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Arial" panose="020B0604020202020204" pitchFamily="34" charset="0"/>
              </a:rPr>
              <a:t>HTML code:</a:t>
            </a:r>
            <a:endParaRPr lang="en-IN"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A9ADBCB-9A21-56A4-DDE1-074842722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324" y="1806049"/>
            <a:ext cx="8084592" cy="4547583"/>
          </a:xfrm>
          <a:prstGeom prst="rect">
            <a:avLst/>
          </a:prstGeom>
        </p:spPr>
      </p:pic>
    </p:spTree>
    <p:extLst>
      <p:ext uri="{BB962C8B-B14F-4D97-AF65-F5344CB8AC3E}">
        <p14:creationId xmlns:p14="http://schemas.microsoft.com/office/powerpoint/2010/main" val="3917823023"/>
      </p:ext>
    </p:extLst>
  </p:cSld>
  <p:clrMapOvr>
    <a:masterClrMapping/>
  </p:clrMapOvr>
</p:sld>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44546A"/>
      </a:dk2>
      <a:lt2>
        <a:srgbClr val="BF2424"/>
      </a:lt2>
      <a:accent1>
        <a:srgbClr val="01BBC2"/>
      </a:accent1>
      <a:accent2>
        <a:srgbClr val="A2CD37"/>
      </a:accent2>
      <a:accent3>
        <a:srgbClr val="00B0F0"/>
      </a:accent3>
      <a:accent4>
        <a:srgbClr val="FD6D67"/>
      </a:accent4>
      <a:accent5>
        <a:srgbClr val="EAA31B"/>
      </a:accent5>
      <a:accent6>
        <a:srgbClr val="934584"/>
      </a:accent6>
      <a:hlink>
        <a:srgbClr val="BF2424"/>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TotalTime>
  <Words>520</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Calisto MT</vt:lpstr>
      <vt:lpstr>Georgia</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madhu mitha</cp:lastModifiedBy>
  <cp:revision>12</cp:revision>
  <dcterms:created xsi:type="dcterms:W3CDTF">2020-07-24T09:46:48Z</dcterms:created>
  <dcterms:modified xsi:type="dcterms:W3CDTF">2023-10-31T10:06:49Z</dcterms:modified>
</cp:coreProperties>
</file>