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Atkinson Hyperlegible"/>
      <p:regular r:id="rId30"/>
      <p:bold r:id="rId31"/>
      <p:italic r:id="rId32"/>
      <p:boldItalic r:id="rId33"/>
    </p:embeddedFont>
    <p:embeddedFont>
      <p:font typeface="Work Sans"/>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Raleway-regular.fntdata"/><Relationship Id="rId21" Type="http://schemas.openxmlformats.org/officeDocument/2006/relationships/slide" Target="slides/slide17.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a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tkinsonHyperlegible-bold.fntdata"/><Relationship Id="rId30" Type="http://schemas.openxmlformats.org/officeDocument/2006/relationships/font" Target="fonts/AtkinsonHyperlegible-regular.fntdata"/><Relationship Id="rId11" Type="http://schemas.openxmlformats.org/officeDocument/2006/relationships/slide" Target="slides/slide7.xml"/><Relationship Id="rId33" Type="http://schemas.openxmlformats.org/officeDocument/2006/relationships/font" Target="fonts/AtkinsonHyperlegible-boldItalic.fntdata"/><Relationship Id="rId10" Type="http://schemas.openxmlformats.org/officeDocument/2006/relationships/slide" Target="slides/slide6.xml"/><Relationship Id="rId32" Type="http://schemas.openxmlformats.org/officeDocument/2006/relationships/font" Target="fonts/AtkinsonHyperlegible-italic.fntdata"/><Relationship Id="rId13" Type="http://schemas.openxmlformats.org/officeDocument/2006/relationships/slide" Target="slides/slide9.xml"/><Relationship Id="rId35" Type="http://schemas.openxmlformats.org/officeDocument/2006/relationships/font" Target="fonts/WorkSans-bold.fntdata"/><Relationship Id="rId12" Type="http://schemas.openxmlformats.org/officeDocument/2006/relationships/slide" Target="slides/slide8.xml"/><Relationship Id="rId34" Type="http://schemas.openxmlformats.org/officeDocument/2006/relationships/font" Target="fonts/WorkSans-regular.fntdata"/><Relationship Id="rId15" Type="http://schemas.openxmlformats.org/officeDocument/2006/relationships/slide" Target="slides/slide11.xml"/><Relationship Id="rId37" Type="http://schemas.openxmlformats.org/officeDocument/2006/relationships/font" Target="fonts/WorkSans-boldItalic.fntdata"/><Relationship Id="rId14" Type="http://schemas.openxmlformats.org/officeDocument/2006/relationships/slide" Target="slides/slide10.xml"/><Relationship Id="rId36" Type="http://schemas.openxmlformats.org/officeDocument/2006/relationships/font" Target="fonts/WorkSans-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4" name="Shape 1644"/>
        <p:cNvGrpSpPr/>
        <p:nvPr/>
      </p:nvGrpSpPr>
      <p:grpSpPr>
        <a:xfrm>
          <a:off x="0" y="0"/>
          <a:ext cx="0" cy="0"/>
          <a:chOff x="0" y="0"/>
          <a:chExt cx="0" cy="0"/>
        </a:xfrm>
      </p:grpSpPr>
      <p:sp>
        <p:nvSpPr>
          <p:cNvPr id="1645" name="Google Shape;164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46" name="Google Shape;164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9" name="Shape 1849"/>
        <p:cNvGrpSpPr/>
        <p:nvPr/>
      </p:nvGrpSpPr>
      <p:grpSpPr>
        <a:xfrm>
          <a:off x="0" y="0"/>
          <a:ext cx="0" cy="0"/>
          <a:chOff x="0" y="0"/>
          <a:chExt cx="0" cy="0"/>
        </a:xfrm>
      </p:grpSpPr>
      <p:sp>
        <p:nvSpPr>
          <p:cNvPr id="1850" name="Google Shape;1850;g10f9e629ec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1" name="Google Shape;1851;g10f9e629ec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8" name="Shape 1858"/>
        <p:cNvGrpSpPr/>
        <p:nvPr/>
      </p:nvGrpSpPr>
      <p:grpSpPr>
        <a:xfrm>
          <a:off x="0" y="0"/>
          <a:ext cx="0" cy="0"/>
          <a:chOff x="0" y="0"/>
          <a:chExt cx="0" cy="0"/>
        </a:xfrm>
      </p:grpSpPr>
      <p:sp>
        <p:nvSpPr>
          <p:cNvPr id="1859" name="Google Shape;1859;g29ae2faef90_3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0" name="Google Shape;1860;g29ae2faef90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29ae2faef90_3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29ae2faef90_3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0" name="Shape 1870"/>
        <p:cNvGrpSpPr/>
        <p:nvPr/>
      </p:nvGrpSpPr>
      <p:grpSpPr>
        <a:xfrm>
          <a:off x="0" y="0"/>
          <a:ext cx="0" cy="0"/>
          <a:chOff x="0" y="0"/>
          <a:chExt cx="0" cy="0"/>
        </a:xfrm>
      </p:grpSpPr>
      <p:sp>
        <p:nvSpPr>
          <p:cNvPr id="1871" name="Google Shape;1871;g29ae2faef90_3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2" name="Google Shape;1872;g29ae2faef90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6" name="Shape 1896"/>
        <p:cNvGrpSpPr/>
        <p:nvPr/>
      </p:nvGrpSpPr>
      <p:grpSpPr>
        <a:xfrm>
          <a:off x="0" y="0"/>
          <a:ext cx="0" cy="0"/>
          <a:chOff x="0" y="0"/>
          <a:chExt cx="0" cy="0"/>
        </a:xfrm>
      </p:grpSpPr>
      <p:sp>
        <p:nvSpPr>
          <p:cNvPr id="1897" name="Google Shape;1897;g29ae2faef90_3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8" name="Google Shape;1898;g29ae2faef90_3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5" name="Shape 1905"/>
        <p:cNvGrpSpPr/>
        <p:nvPr/>
      </p:nvGrpSpPr>
      <p:grpSpPr>
        <a:xfrm>
          <a:off x="0" y="0"/>
          <a:ext cx="0" cy="0"/>
          <a:chOff x="0" y="0"/>
          <a:chExt cx="0" cy="0"/>
        </a:xfrm>
      </p:grpSpPr>
      <p:sp>
        <p:nvSpPr>
          <p:cNvPr id="1906" name="Google Shape;1906;g29ae2faef90_3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7" name="Google Shape;1907;g29ae2faef90_3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29ae2faef90_3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29ae2faef90_3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29ae2faef90_3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29ae2faef90_3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24459266da8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24459266da8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5" name="Shape 1695"/>
        <p:cNvGrpSpPr/>
        <p:nvPr/>
      </p:nvGrpSpPr>
      <p:grpSpPr>
        <a:xfrm>
          <a:off x="0" y="0"/>
          <a:ext cx="0" cy="0"/>
          <a:chOff x="0" y="0"/>
          <a:chExt cx="0" cy="0"/>
        </a:xfrm>
      </p:grpSpPr>
      <p:sp>
        <p:nvSpPr>
          <p:cNvPr id="1696" name="Google Shape;1696;g11e375b9f5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7" name="Google Shape;1697;g11e375b9f5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29ae2faef90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29ae2faef90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9" name="Shape 1779"/>
        <p:cNvGrpSpPr/>
        <p:nvPr/>
      </p:nvGrpSpPr>
      <p:grpSpPr>
        <a:xfrm>
          <a:off x="0" y="0"/>
          <a:ext cx="0" cy="0"/>
          <a:chOff x="0" y="0"/>
          <a:chExt cx="0" cy="0"/>
        </a:xfrm>
      </p:grpSpPr>
      <p:sp>
        <p:nvSpPr>
          <p:cNvPr id="1780" name="Google Shape;1780;g11e375b9f5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1" name="Google Shape;1781;g11e375b9f5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5" name="Shape 1805"/>
        <p:cNvGrpSpPr/>
        <p:nvPr/>
      </p:nvGrpSpPr>
      <p:grpSpPr>
        <a:xfrm>
          <a:off x="0" y="0"/>
          <a:ext cx="0" cy="0"/>
          <a:chOff x="0" y="0"/>
          <a:chExt cx="0" cy="0"/>
        </a:xfrm>
      </p:grpSpPr>
      <p:sp>
        <p:nvSpPr>
          <p:cNvPr id="1806" name="Google Shape;1806;g29ae2faef90_3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7" name="Google Shape;1807;g29ae2faef90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29ae2faef90_3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29ae2faef90_3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0" name="Shape 1820"/>
        <p:cNvGrpSpPr/>
        <p:nvPr/>
      </p:nvGrpSpPr>
      <p:grpSpPr>
        <a:xfrm>
          <a:off x="0" y="0"/>
          <a:ext cx="0" cy="0"/>
          <a:chOff x="0" y="0"/>
          <a:chExt cx="0" cy="0"/>
        </a:xfrm>
      </p:grpSpPr>
      <p:sp>
        <p:nvSpPr>
          <p:cNvPr id="1821" name="Google Shape;1821;g29ae2faef90_3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2" name="Google Shape;1822;g29ae2faef90_3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29ae2faef90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29ae2faef90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5100" y="1411950"/>
            <a:ext cx="5724000" cy="17958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5100" y="3322075"/>
            <a:ext cx="57240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19192" y="-362887"/>
            <a:ext cx="9546487" cy="5525567"/>
            <a:chOff x="-19192" y="-362887"/>
            <a:chExt cx="9546487" cy="5525567"/>
          </a:xfrm>
        </p:grpSpPr>
        <p:sp>
          <p:nvSpPr>
            <p:cNvPr id="12" name="Google Shape;12;p2"/>
            <p:cNvSpPr/>
            <p:nvPr/>
          </p:nvSpPr>
          <p:spPr>
            <a:xfrm>
              <a:off x="7196264" y="-362887"/>
              <a:ext cx="2331031" cy="1795786"/>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19192" y="4234217"/>
              <a:ext cx="1026769" cy="92846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1090400" y="424475"/>
            <a:ext cx="11598595" cy="4175097"/>
            <a:chOff x="-1090400" y="424475"/>
            <a:chExt cx="11598595" cy="4175097"/>
          </a:xfrm>
        </p:grpSpPr>
        <p:grpSp>
          <p:nvGrpSpPr>
            <p:cNvPr id="15" name="Google Shape;15;p2"/>
            <p:cNvGrpSpPr/>
            <p:nvPr/>
          </p:nvGrpSpPr>
          <p:grpSpPr>
            <a:xfrm rot="1649405">
              <a:off x="8657553" y="2759978"/>
              <a:ext cx="1578942" cy="1563441"/>
              <a:chOff x="3292725" y="328550"/>
              <a:chExt cx="1578925" cy="1563425"/>
            </a:xfrm>
          </p:grpSpPr>
          <p:sp>
            <p:nvSpPr>
              <p:cNvPr id="16" name="Google Shape;16;p2"/>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2"/>
            <p:cNvGrpSpPr/>
            <p:nvPr/>
          </p:nvGrpSpPr>
          <p:grpSpPr>
            <a:xfrm>
              <a:off x="-1090400" y="424475"/>
              <a:ext cx="1578925" cy="1563425"/>
              <a:chOff x="3292725" y="328550"/>
              <a:chExt cx="1578925" cy="1563425"/>
            </a:xfrm>
          </p:grpSpPr>
          <p:sp>
            <p:nvSpPr>
              <p:cNvPr id="34" name="Google Shape;34;p2"/>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 name="Google Shape;51;p2"/>
          <p:cNvGrpSpPr/>
          <p:nvPr/>
        </p:nvGrpSpPr>
        <p:grpSpPr>
          <a:xfrm>
            <a:off x="301948" y="277774"/>
            <a:ext cx="672715" cy="3735660"/>
            <a:chOff x="301948" y="277774"/>
            <a:chExt cx="672715" cy="3735660"/>
          </a:xfrm>
        </p:grpSpPr>
        <p:sp>
          <p:nvSpPr>
            <p:cNvPr id="52" name="Google Shape;52;p2"/>
            <p:cNvSpPr/>
            <p:nvPr/>
          </p:nvSpPr>
          <p:spPr>
            <a:xfrm>
              <a:off x="455521" y="277774"/>
              <a:ext cx="519142" cy="51444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301948" y="3861248"/>
              <a:ext cx="153582"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2"/>
          <p:cNvGrpSpPr/>
          <p:nvPr/>
        </p:nvGrpSpPr>
        <p:grpSpPr>
          <a:xfrm>
            <a:off x="1406011" y="76192"/>
            <a:ext cx="5381929" cy="4774550"/>
            <a:chOff x="1406011" y="-8"/>
            <a:chExt cx="5381929" cy="4774550"/>
          </a:xfrm>
        </p:grpSpPr>
        <p:grpSp>
          <p:nvGrpSpPr>
            <p:cNvPr id="55" name="Google Shape;55;p2"/>
            <p:cNvGrpSpPr/>
            <p:nvPr/>
          </p:nvGrpSpPr>
          <p:grpSpPr>
            <a:xfrm>
              <a:off x="5638136" y="-8"/>
              <a:ext cx="1149804" cy="152175"/>
              <a:chOff x="4023950" y="4467825"/>
              <a:chExt cx="2132426" cy="282224"/>
            </a:xfrm>
          </p:grpSpPr>
          <p:sp>
            <p:nvSpPr>
              <p:cNvPr id="56" name="Google Shape;56;p2"/>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a:off x="1406011" y="4622367"/>
              <a:ext cx="1149804" cy="152175"/>
              <a:chOff x="4023950" y="4467825"/>
              <a:chExt cx="2132426" cy="282224"/>
            </a:xfrm>
          </p:grpSpPr>
          <p:sp>
            <p:nvSpPr>
              <p:cNvPr id="71" name="Google Shape;71;p2"/>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5" name="Shape 525"/>
        <p:cNvGrpSpPr/>
        <p:nvPr/>
      </p:nvGrpSpPr>
      <p:grpSpPr>
        <a:xfrm>
          <a:off x="0" y="0"/>
          <a:ext cx="0" cy="0"/>
          <a:chOff x="0" y="0"/>
          <a:chExt cx="0" cy="0"/>
        </a:xfrm>
      </p:grpSpPr>
      <p:sp>
        <p:nvSpPr>
          <p:cNvPr id="526" name="Google Shape;526;p11"/>
          <p:cNvSpPr txBox="1"/>
          <p:nvPr>
            <p:ph hasCustomPrompt="1" type="title"/>
          </p:nvPr>
        </p:nvSpPr>
        <p:spPr>
          <a:xfrm>
            <a:off x="1914900" y="1466250"/>
            <a:ext cx="5314200" cy="13146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72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27" name="Google Shape;527;p11"/>
          <p:cNvSpPr txBox="1"/>
          <p:nvPr>
            <p:ph idx="1" type="subTitle"/>
          </p:nvPr>
        </p:nvSpPr>
        <p:spPr>
          <a:xfrm>
            <a:off x="1914900" y="2780850"/>
            <a:ext cx="5314200" cy="896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528" name="Google Shape;528;p11"/>
          <p:cNvGrpSpPr/>
          <p:nvPr/>
        </p:nvGrpSpPr>
        <p:grpSpPr>
          <a:xfrm flipH="1" rot="8100000">
            <a:off x="-545083" y="3923563"/>
            <a:ext cx="1767807" cy="357778"/>
            <a:chOff x="2725250" y="4674200"/>
            <a:chExt cx="3965825" cy="802625"/>
          </a:xfrm>
        </p:grpSpPr>
        <p:sp>
          <p:nvSpPr>
            <p:cNvPr id="529" name="Google Shape;529;p11"/>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1"/>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1"/>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1"/>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1"/>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1"/>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11"/>
          <p:cNvSpPr/>
          <p:nvPr/>
        </p:nvSpPr>
        <p:spPr>
          <a:xfrm>
            <a:off x="7844574" y="-362878"/>
            <a:ext cx="1682708" cy="1296321"/>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7" name="Google Shape;547;p11"/>
          <p:cNvGrpSpPr/>
          <p:nvPr/>
        </p:nvGrpSpPr>
        <p:grpSpPr>
          <a:xfrm>
            <a:off x="1832611" y="76192"/>
            <a:ext cx="5409504" cy="4774550"/>
            <a:chOff x="1832611" y="-8"/>
            <a:chExt cx="5409504" cy="4774550"/>
          </a:xfrm>
        </p:grpSpPr>
        <p:grpSp>
          <p:nvGrpSpPr>
            <p:cNvPr id="548" name="Google Shape;548;p11"/>
            <p:cNvGrpSpPr/>
            <p:nvPr/>
          </p:nvGrpSpPr>
          <p:grpSpPr>
            <a:xfrm>
              <a:off x="6092311" y="4622367"/>
              <a:ext cx="1149804" cy="152175"/>
              <a:chOff x="4023950" y="4467825"/>
              <a:chExt cx="2132426" cy="282224"/>
            </a:xfrm>
          </p:grpSpPr>
          <p:sp>
            <p:nvSpPr>
              <p:cNvPr id="549" name="Google Shape;549;p11"/>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11"/>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1"/>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3" name="Google Shape;563;p11"/>
            <p:cNvGrpSpPr/>
            <p:nvPr/>
          </p:nvGrpSpPr>
          <p:grpSpPr>
            <a:xfrm>
              <a:off x="1832611" y="-8"/>
              <a:ext cx="1149804" cy="152175"/>
              <a:chOff x="4023950" y="4467825"/>
              <a:chExt cx="2132426" cy="282224"/>
            </a:xfrm>
          </p:grpSpPr>
          <p:sp>
            <p:nvSpPr>
              <p:cNvPr id="564" name="Google Shape;564;p11"/>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1"/>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1"/>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1"/>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1"/>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1"/>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1"/>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8" name="Google Shape;578;p11"/>
          <p:cNvGrpSpPr/>
          <p:nvPr/>
        </p:nvGrpSpPr>
        <p:grpSpPr>
          <a:xfrm>
            <a:off x="-863837" y="1127900"/>
            <a:ext cx="10800817" cy="4916155"/>
            <a:chOff x="-863837" y="1127900"/>
            <a:chExt cx="10800817" cy="4916155"/>
          </a:xfrm>
        </p:grpSpPr>
        <p:grpSp>
          <p:nvGrpSpPr>
            <p:cNvPr id="579" name="Google Shape;579;p11"/>
            <p:cNvGrpSpPr/>
            <p:nvPr/>
          </p:nvGrpSpPr>
          <p:grpSpPr>
            <a:xfrm>
              <a:off x="-863837" y="1127900"/>
              <a:ext cx="1578925" cy="1563425"/>
              <a:chOff x="3292725" y="328550"/>
              <a:chExt cx="1578925" cy="1563425"/>
            </a:xfrm>
          </p:grpSpPr>
          <p:sp>
            <p:nvSpPr>
              <p:cNvPr id="580" name="Google Shape;580;p11"/>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1"/>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1"/>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1"/>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1"/>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1"/>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1"/>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1"/>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1"/>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1"/>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1"/>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1"/>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1"/>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1"/>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1"/>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1"/>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1"/>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1"/>
            <p:cNvGrpSpPr/>
            <p:nvPr/>
          </p:nvGrpSpPr>
          <p:grpSpPr>
            <a:xfrm rot="-5084319">
              <a:off x="8296684" y="4404502"/>
              <a:ext cx="1578946" cy="1563446"/>
              <a:chOff x="3292725" y="328550"/>
              <a:chExt cx="1578925" cy="1563425"/>
            </a:xfrm>
          </p:grpSpPr>
          <p:sp>
            <p:nvSpPr>
              <p:cNvPr id="598" name="Google Shape;598;p11"/>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1"/>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1"/>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1"/>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1"/>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1"/>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1"/>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1"/>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1"/>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1"/>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1"/>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1"/>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1"/>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1"/>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1"/>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1"/>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1"/>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5" name="Google Shape;615;p11"/>
          <p:cNvGrpSpPr/>
          <p:nvPr/>
        </p:nvGrpSpPr>
        <p:grpSpPr>
          <a:xfrm rot="10800000">
            <a:off x="778854" y="385176"/>
            <a:ext cx="451306" cy="742728"/>
            <a:chOff x="8359154" y="4013301"/>
            <a:chExt cx="451306" cy="742728"/>
          </a:xfrm>
        </p:grpSpPr>
        <p:sp>
          <p:nvSpPr>
            <p:cNvPr id="616" name="Google Shape;616;p11"/>
            <p:cNvSpPr/>
            <p:nvPr/>
          </p:nvSpPr>
          <p:spPr>
            <a:xfrm>
              <a:off x="8359154" y="44609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1"/>
            <p:cNvSpPr/>
            <p:nvPr/>
          </p:nvSpPr>
          <p:spPr>
            <a:xfrm>
              <a:off x="8656901" y="401330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18" name="Shape 61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19" name="Shape 619"/>
        <p:cNvGrpSpPr/>
        <p:nvPr/>
      </p:nvGrpSpPr>
      <p:grpSpPr>
        <a:xfrm>
          <a:off x="0" y="0"/>
          <a:ext cx="0" cy="0"/>
          <a:chOff x="0" y="0"/>
          <a:chExt cx="0" cy="0"/>
        </a:xfrm>
      </p:grpSpPr>
      <p:sp>
        <p:nvSpPr>
          <p:cNvPr id="620" name="Google Shape;62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1" name="Google Shape;621;p13"/>
          <p:cNvSpPr txBox="1"/>
          <p:nvPr>
            <p:ph hasCustomPrompt="1" idx="2" type="title"/>
          </p:nvPr>
        </p:nvSpPr>
        <p:spPr>
          <a:xfrm>
            <a:off x="949775" y="1553458"/>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2" name="Google Shape;622;p13"/>
          <p:cNvSpPr txBox="1"/>
          <p:nvPr>
            <p:ph hasCustomPrompt="1" idx="3" type="title"/>
          </p:nvPr>
        </p:nvSpPr>
        <p:spPr>
          <a:xfrm>
            <a:off x="949775" y="329166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3" name="Google Shape;623;p13"/>
          <p:cNvSpPr txBox="1"/>
          <p:nvPr>
            <p:ph hasCustomPrompt="1" idx="4" type="title"/>
          </p:nvPr>
        </p:nvSpPr>
        <p:spPr>
          <a:xfrm>
            <a:off x="3669138" y="1553458"/>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p:nvPr>
            <p:ph hasCustomPrompt="1" idx="5" type="title"/>
          </p:nvPr>
        </p:nvSpPr>
        <p:spPr>
          <a:xfrm>
            <a:off x="3669138" y="329166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5" name="Google Shape;625;p13"/>
          <p:cNvSpPr txBox="1"/>
          <p:nvPr>
            <p:ph hasCustomPrompt="1" idx="6" type="title"/>
          </p:nvPr>
        </p:nvSpPr>
        <p:spPr>
          <a:xfrm>
            <a:off x="6388500" y="1553458"/>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6" name="Google Shape;626;p13"/>
          <p:cNvSpPr txBox="1"/>
          <p:nvPr>
            <p:ph hasCustomPrompt="1" idx="7" type="title"/>
          </p:nvPr>
        </p:nvSpPr>
        <p:spPr>
          <a:xfrm>
            <a:off x="6388500" y="329166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7" name="Google Shape;627;p13"/>
          <p:cNvSpPr txBox="1"/>
          <p:nvPr>
            <p:ph idx="1" type="subTitle"/>
          </p:nvPr>
        </p:nvSpPr>
        <p:spPr>
          <a:xfrm>
            <a:off x="949775" y="2052950"/>
            <a:ext cx="203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628" name="Google Shape;628;p13"/>
          <p:cNvSpPr txBox="1"/>
          <p:nvPr>
            <p:ph idx="8" type="subTitle"/>
          </p:nvPr>
        </p:nvSpPr>
        <p:spPr>
          <a:xfrm>
            <a:off x="3669138" y="2052950"/>
            <a:ext cx="203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629" name="Google Shape;629;p13"/>
          <p:cNvSpPr txBox="1"/>
          <p:nvPr>
            <p:ph idx="9" type="subTitle"/>
          </p:nvPr>
        </p:nvSpPr>
        <p:spPr>
          <a:xfrm>
            <a:off x="6388500" y="2052950"/>
            <a:ext cx="203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630" name="Google Shape;630;p13"/>
          <p:cNvSpPr txBox="1"/>
          <p:nvPr>
            <p:ph idx="13" type="subTitle"/>
          </p:nvPr>
        </p:nvSpPr>
        <p:spPr>
          <a:xfrm>
            <a:off x="949775" y="3791225"/>
            <a:ext cx="203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631" name="Google Shape;631;p13"/>
          <p:cNvSpPr txBox="1"/>
          <p:nvPr>
            <p:ph idx="14" type="subTitle"/>
          </p:nvPr>
        </p:nvSpPr>
        <p:spPr>
          <a:xfrm>
            <a:off x="3669138" y="3791225"/>
            <a:ext cx="203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632" name="Google Shape;632;p13"/>
          <p:cNvSpPr txBox="1"/>
          <p:nvPr>
            <p:ph idx="15" type="subTitle"/>
          </p:nvPr>
        </p:nvSpPr>
        <p:spPr>
          <a:xfrm>
            <a:off x="6388500" y="3791225"/>
            <a:ext cx="203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grpSp>
        <p:nvGrpSpPr>
          <p:cNvPr id="633" name="Google Shape;633;p13"/>
          <p:cNvGrpSpPr/>
          <p:nvPr/>
        </p:nvGrpSpPr>
        <p:grpSpPr>
          <a:xfrm rot="8100000">
            <a:off x="8021730" y="3370438"/>
            <a:ext cx="1767807" cy="357778"/>
            <a:chOff x="2725250" y="4674200"/>
            <a:chExt cx="3965825" cy="802625"/>
          </a:xfrm>
        </p:grpSpPr>
        <p:sp>
          <p:nvSpPr>
            <p:cNvPr id="634" name="Google Shape;634;p13"/>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3"/>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3"/>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3"/>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3"/>
          <p:cNvGrpSpPr/>
          <p:nvPr/>
        </p:nvGrpSpPr>
        <p:grpSpPr>
          <a:xfrm>
            <a:off x="-19199" y="-362880"/>
            <a:ext cx="9546517" cy="5525553"/>
            <a:chOff x="-19199" y="-362880"/>
            <a:chExt cx="9546517" cy="5525553"/>
          </a:xfrm>
        </p:grpSpPr>
        <p:sp>
          <p:nvSpPr>
            <p:cNvPr id="652" name="Google Shape;652;p13"/>
            <p:cNvSpPr/>
            <p:nvPr/>
          </p:nvSpPr>
          <p:spPr>
            <a:xfrm>
              <a:off x="8209223" y="-362880"/>
              <a:ext cx="1318096" cy="1015391"/>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19199" y="4395001"/>
              <a:ext cx="848954" cy="76767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4" name="Google Shape;654;p13"/>
          <p:cNvGrpSpPr/>
          <p:nvPr/>
        </p:nvGrpSpPr>
        <p:grpSpPr>
          <a:xfrm>
            <a:off x="3937925" y="4774550"/>
            <a:ext cx="1578925" cy="1563425"/>
            <a:chOff x="3292725" y="328550"/>
            <a:chExt cx="1578925" cy="1563425"/>
          </a:xfrm>
        </p:grpSpPr>
        <p:sp>
          <p:nvSpPr>
            <p:cNvPr id="655" name="Google Shape;655;p13"/>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3"/>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3"/>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3"/>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3"/>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3"/>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3"/>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3"/>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3"/>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3"/>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13"/>
          <p:cNvGrpSpPr/>
          <p:nvPr/>
        </p:nvGrpSpPr>
        <p:grpSpPr>
          <a:xfrm>
            <a:off x="1406011" y="76192"/>
            <a:ext cx="5381929" cy="4957450"/>
            <a:chOff x="1406011" y="76192"/>
            <a:chExt cx="5381929" cy="4957450"/>
          </a:xfrm>
        </p:grpSpPr>
        <p:grpSp>
          <p:nvGrpSpPr>
            <p:cNvPr id="673" name="Google Shape;673;p13"/>
            <p:cNvGrpSpPr/>
            <p:nvPr/>
          </p:nvGrpSpPr>
          <p:grpSpPr>
            <a:xfrm>
              <a:off x="1406011" y="4881467"/>
              <a:ext cx="1149804" cy="152175"/>
              <a:chOff x="4023950" y="4467825"/>
              <a:chExt cx="2132426" cy="282224"/>
            </a:xfrm>
          </p:grpSpPr>
          <p:sp>
            <p:nvSpPr>
              <p:cNvPr id="674" name="Google Shape;674;p13"/>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3"/>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3"/>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3"/>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3"/>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3"/>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3"/>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3"/>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3"/>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3"/>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3"/>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3"/>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3"/>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3"/>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8" name="Google Shape;688;p13"/>
            <p:cNvGrpSpPr/>
            <p:nvPr/>
          </p:nvGrpSpPr>
          <p:grpSpPr>
            <a:xfrm>
              <a:off x="5638136" y="76192"/>
              <a:ext cx="1149804" cy="152175"/>
              <a:chOff x="4023950" y="4467825"/>
              <a:chExt cx="2132426" cy="282224"/>
            </a:xfrm>
          </p:grpSpPr>
          <p:sp>
            <p:nvSpPr>
              <p:cNvPr id="689" name="Google Shape;689;p13"/>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3"/>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3"/>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3"/>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3"/>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3"/>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3"/>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3"/>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3"/>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3"/>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3"/>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3"/>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3"/>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3"/>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3" name="Google Shape;703;p13"/>
          <p:cNvSpPr/>
          <p:nvPr/>
        </p:nvSpPr>
        <p:spPr>
          <a:xfrm>
            <a:off x="8574329" y="78502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704" name="Shape 704"/>
        <p:cNvGrpSpPr/>
        <p:nvPr/>
      </p:nvGrpSpPr>
      <p:grpSpPr>
        <a:xfrm>
          <a:off x="0" y="0"/>
          <a:ext cx="0" cy="0"/>
          <a:chOff x="0" y="0"/>
          <a:chExt cx="0" cy="0"/>
        </a:xfrm>
      </p:grpSpPr>
      <p:sp>
        <p:nvSpPr>
          <p:cNvPr id="705" name="Google Shape;705;p14"/>
          <p:cNvSpPr txBox="1"/>
          <p:nvPr>
            <p:ph idx="1" type="body"/>
          </p:nvPr>
        </p:nvSpPr>
        <p:spPr>
          <a:xfrm>
            <a:off x="720000" y="1258200"/>
            <a:ext cx="7704000" cy="1376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idact Gothic"/>
              <a:buChar char="●"/>
              <a:defRPr/>
            </a:lvl1pPr>
            <a:lvl2pPr indent="-317500" lvl="1" marL="914400" rtl="0">
              <a:lnSpc>
                <a:spcPct val="115000"/>
              </a:lnSpc>
              <a:spcBef>
                <a:spcPts val="1000"/>
              </a:spcBef>
              <a:spcAft>
                <a:spcPts val="0"/>
              </a:spcAft>
              <a:buSzPts val="1400"/>
              <a:buFont typeface="Didact Gothic"/>
              <a:buChar char="○"/>
              <a:defRPr/>
            </a:lvl2pPr>
            <a:lvl3pPr indent="-317500" lvl="2" marL="1371600" rtl="0">
              <a:lnSpc>
                <a:spcPct val="115000"/>
              </a:lnSpc>
              <a:spcBef>
                <a:spcPts val="0"/>
              </a:spcBef>
              <a:spcAft>
                <a:spcPts val="0"/>
              </a:spcAft>
              <a:buSzPts val="1400"/>
              <a:buFont typeface="Didact Gothic"/>
              <a:buChar char="■"/>
              <a:defRPr/>
            </a:lvl3pPr>
            <a:lvl4pPr indent="-317500" lvl="3" marL="1828800" rtl="0">
              <a:lnSpc>
                <a:spcPct val="115000"/>
              </a:lnSpc>
              <a:spcBef>
                <a:spcPts val="0"/>
              </a:spcBef>
              <a:spcAft>
                <a:spcPts val="0"/>
              </a:spcAft>
              <a:buSzPts val="1400"/>
              <a:buFont typeface="Didact Gothic"/>
              <a:buChar char="●"/>
              <a:defRPr/>
            </a:lvl4pPr>
            <a:lvl5pPr indent="-317500" lvl="4" marL="2286000" rtl="0">
              <a:lnSpc>
                <a:spcPct val="115000"/>
              </a:lnSpc>
              <a:spcBef>
                <a:spcPts val="0"/>
              </a:spcBef>
              <a:spcAft>
                <a:spcPts val="0"/>
              </a:spcAft>
              <a:buSzPts val="1400"/>
              <a:buFont typeface="Didact Gothic"/>
              <a:buChar char="○"/>
              <a:defRPr/>
            </a:lvl5pPr>
            <a:lvl6pPr indent="-317500" lvl="5" marL="2743200" rtl="0">
              <a:lnSpc>
                <a:spcPct val="115000"/>
              </a:lnSpc>
              <a:spcBef>
                <a:spcPts val="0"/>
              </a:spcBef>
              <a:spcAft>
                <a:spcPts val="0"/>
              </a:spcAft>
              <a:buSzPts val="1400"/>
              <a:buFont typeface="Didact Gothic"/>
              <a:buChar char="■"/>
              <a:defRPr/>
            </a:lvl6pPr>
            <a:lvl7pPr indent="-317500" lvl="6" marL="3200400" rtl="0">
              <a:lnSpc>
                <a:spcPct val="115000"/>
              </a:lnSpc>
              <a:spcBef>
                <a:spcPts val="0"/>
              </a:spcBef>
              <a:spcAft>
                <a:spcPts val="0"/>
              </a:spcAft>
              <a:buSzPts val="1400"/>
              <a:buFont typeface="Didact Gothic"/>
              <a:buChar char="●"/>
              <a:defRPr/>
            </a:lvl7pPr>
            <a:lvl8pPr indent="-317500" lvl="7" marL="3657600" rtl="0">
              <a:lnSpc>
                <a:spcPct val="115000"/>
              </a:lnSpc>
              <a:spcBef>
                <a:spcPts val="0"/>
              </a:spcBef>
              <a:spcAft>
                <a:spcPts val="0"/>
              </a:spcAft>
              <a:buSzPts val="1400"/>
              <a:buFont typeface="Didact Gothic"/>
              <a:buChar char="○"/>
              <a:defRPr/>
            </a:lvl8pPr>
            <a:lvl9pPr indent="-317500" lvl="8" marL="4114800" rtl="0">
              <a:lnSpc>
                <a:spcPct val="115000"/>
              </a:lnSpc>
              <a:spcBef>
                <a:spcPts val="0"/>
              </a:spcBef>
              <a:spcAft>
                <a:spcPts val="0"/>
              </a:spcAft>
              <a:buSzPts val="1400"/>
              <a:buFont typeface="Didact Gothic"/>
              <a:buChar char="■"/>
              <a:defRPr/>
            </a:lvl9pPr>
          </a:lstStyle>
          <a:p/>
        </p:txBody>
      </p:sp>
      <p:sp>
        <p:nvSpPr>
          <p:cNvPr id="706" name="Google Shape;706;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7" name="Google Shape;707;p14"/>
          <p:cNvSpPr/>
          <p:nvPr/>
        </p:nvSpPr>
        <p:spPr>
          <a:xfrm>
            <a:off x="7844574" y="-362878"/>
            <a:ext cx="1682708" cy="1296321"/>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14"/>
          <p:cNvGrpSpPr/>
          <p:nvPr/>
        </p:nvGrpSpPr>
        <p:grpSpPr>
          <a:xfrm>
            <a:off x="-863825" y="2062775"/>
            <a:ext cx="11061100" cy="3811325"/>
            <a:chOff x="-863825" y="2062775"/>
            <a:chExt cx="11061100" cy="3811325"/>
          </a:xfrm>
        </p:grpSpPr>
        <p:grpSp>
          <p:nvGrpSpPr>
            <p:cNvPr id="709" name="Google Shape;709;p14"/>
            <p:cNvGrpSpPr/>
            <p:nvPr/>
          </p:nvGrpSpPr>
          <p:grpSpPr>
            <a:xfrm>
              <a:off x="-863825" y="4310675"/>
              <a:ext cx="1578925" cy="1563425"/>
              <a:chOff x="3292725" y="328550"/>
              <a:chExt cx="1578925" cy="1563425"/>
            </a:xfrm>
          </p:grpSpPr>
          <p:sp>
            <p:nvSpPr>
              <p:cNvPr id="710" name="Google Shape;710;p14"/>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4"/>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4"/>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4"/>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4"/>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4"/>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4"/>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4"/>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4"/>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4"/>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4"/>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7" name="Google Shape;727;p14"/>
            <p:cNvGrpSpPr/>
            <p:nvPr/>
          </p:nvGrpSpPr>
          <p:grpSpPr>
            <a:xfrm>
              <a:off x="8618350" y="2062775"/>
              <a:ext cx="1578925" cy="1563425"/>
              <a:chOff x="3292725" y="328550"/>
              <a:chExt cx="1578925" cy="1563425"/>
            </a:xfrm>
          </p:grpSpPr>
          <p:sp>
            <p:nvSpPr>
              <p:cNvPr id="728" name="Google Shape;728;p14"/>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4"/>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4"/>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4"/>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4"/>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4"/>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4"/>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4"/>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4"/>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4"/>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4"/>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4"/>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4"/>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4"/>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4"/>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4"/>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4"/>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5" name="Google Shape;745;p14"/>
          <p:cNvGrpSpPr/>
          <p:nvPr/>
        </p:nvGrpSpPr>
        <p:grpSpPr>
          <a:xfrm>
            <a:off x="5638136" y="76192"/>
            <a:ext cx="1149804" cy="152175"/>
            <a:chOff x="4023950" y="4467825"/>
            <a:chExt cx="2132426" cy="282224"/>
          </a:xfrm>
        </p:grpSpPr>
        <p:sp>
          <p:nvSpPr>
            <p:cNvPr id="746" name="Google Shape;746;p14"/>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4"/>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4"/>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4"/>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4"/>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4"/>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4"/>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4"/>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4"/>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4"/>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4"/>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4"/>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4"/>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4"/>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0" name="Google Shape;760;p14"/>
          <p:cNvGrpSpPr/>
          <p:nvPr/>
        </p:nvGrpSpPr>
        <p:grpSpPr>
          <a:xfrm rot="10800000">
            <a:off x="8460279" y="3713376"/>
            <a:ext cx="451306" cy="742728"/>
            <a:chOff x="8359154" y="4013301"/>
            <a:chExt cx="451306" cy="742728"/>
          </a:xfrm>
        </p:grpSpPr>
        <p:sp>
          <p:nvSpPr>
            <p:cNvPr id="761" name="Google Shape;761;p14"/>
            <p:cNvSpPr/>
            <p:nvPr/>
          </p:nvSpPr>
          <p:spPr>
            <a:xfrm>
              <a:off x="8359154" y="44609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4"/>
            <p:cNvSpPr/>
            <p:nvPr/>
          </p:nvSpPr>
          <p:spPr>
            <a:xfrm>
              <a:off x="8656901" y="401330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3" name="Google Shape;763;p14"/>
          <p:cNvGrpSpPr/>
          <p:nvPr/>
        </p:nvGrpSpPr>
        <p:grpSpPr>
          <a:xfrm flipH="1" rot="8100000">
            <a:off x="6788592" y="4702138"/>
            <a:ext cx="1767807" cy="357778"/>
            <a:chOff x="2725250" y="4674200"/>
            <a:chExt cx="3965825" cy="802625"/>
          </a:xfrm>
        </p:grpSpPr>
        <p:sp>
          <p:nvSpPr>
            <p:cNvPr id="764" name="Google Shape;764;p14"/>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4"/>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4"/>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4"/>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4"/>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4"/>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4"/>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4"/>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4"/>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4"/>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4"/>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4"/>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4"/>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4"/>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4"/>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4"/>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4"/>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781" name="Shape 781"/>
        <p:cNvGrpSpPr/>
        <p:nvPr/>
      </p:nvGrpSpPr>
      <p:grpSpPr>
        <a:xfrm>
          <a:off x="0" y="0"/>
          <a:ext cx="0" cy="0"/>
          <a:chOff x="0" y="0"/>
          <a:chExt cx="0" cy="0"/>
        </a:xfrm>
      </p:grpSpPr>
      <p:sp>
        <p:nvSpPr>
          <p:cNvPr id="782" name="Google Shape;782;p15"/>
          <p:cNvSpPr txBox="1"/>
          <p:nvPr>
            <p:ph hasCustomPrompt="1" type="title"/>
          </p:nvPr>
        </p:nvSpPr>
        <p:spPr>
          <a:xfrm>
            <a:off x="798324" y="2988000"/>
            <a:ext cx="3773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83" name="Google Shape;783;p15"/>
          <p:cNvSpPr txBox="1"/>
          <p:nvPr>
            <p:ph idx="1" type="subTitle"/>
          </p:nvPr>
        </p:nvSpPr>
        <p:spPr>
          <a:xfrm>
            <a:off x="798337" y="3670710"/>
            <a:ext cx="37737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784" name="Google Shape;784;p15"/>
          <p:cNvSpPr txBox="1"/>
          <p:nvPr>
            <p:ph hasCustomPrompt="1" idx="2" type="title"/>
          </p:nvPr>
        </p:nvSpPr>
        <p:spPr>
          <a:xfrm>
            <a:off x="2685143" y="873975"/>
            <a:ext cx="3773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85" name="Google Shape;785;p15"/>
          <p:cNvSpPr txBox="1"/>
          <p:nvPr>
            <p:ph idx="3" type="subTitle"/>
          </p:nvPr>
        </p:nvSpPr>
        <p:spPr>
          <a:xfrm>
            <a:off x="2685157" y="1556694"/>
            <a:ext cx="37737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sp>
        <p:nvSpPr>
          <p:cNvPr id="786" name="Google Shape;786;p15"/>
          <p:cNvSpPr txBox="1"/>
          <p:nvPr>
            <p:ph hasCustomPrompt="1" idx="4" type="title"/>
          </p:nvPr>
        </p:nvSpPr>
        <p:spPr>
          <a:xfrm>
            <a:off x="4571962" y="2987988"/>
            <a:ext cx="37737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87" name="Google Shape;787;p15"/>
          <p:cNvSpPr txBox="1"/>
          <p:nvPr>
            <p:ph idx="5" type="subTitle"/>
          </p:nvPr>
        </p:nvSpPr>
        <p:spPr>
          <a:xfrm>
            <a:off x="4571963" y="3670713"/>
            <a:ext cx="3773700" cy="59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None/>
              <a:defRPr sz="1400">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None/>
              <a:defRPr>
                <a:solidFill>
                  <a:schemeClr val="dk1"/>
                </a:solidFill>
              </a:defRPr>
            </a:lvl4pPr>
            <a:lvl5pPr lvl="4" rtl="0" algn="ctr">
              <a:lnSpc>
                <a:spcPct val="100000"/>
              </a:lnSpc>
              <a:spcBef>
                <a:spcPts val="0"/>
              </a:spcBef>
              <a:spcAft>
                <a:spcPts val="0"/>
              </a:spcAft>
              <a:buClr>
                <a:schemeClr val="dk1"/>
              </a:buClr>
              <a:buSzPts val="1200"/>
              <a:buNone/>
              <a:defRPr>
                <a:solidFill>
                  <a:schemeClr val="dk1"/>
                </a:solidFill>
              </a:defRPr>
            </a:lvl5pPr>
            <a:lvl6pPr lvl="5" rtl="0" algn="ctr">
              <a:lnSpc>
                <a:spcPct val="100000"/>
              </a:lnSpc>
              <a:spcBef>
                <a:spcPts val="0"/>
              </a:spcBef>
              <a:spcAft>
                <a:spcPts val="0"/>
              </a:spcAft>
              <a:buClr>
                <a:schemeClr val="dk1"/>
              </a:buClr>
              <a:buSzPts val="1200"/>
              <a:buNone/>
              <a:defRPr>
                <a:solidFill>
                  <a:schemeClr val="dk1"/>
                </a:solidFill>
              </a:defRPr>
            </a:lvl6pPr>
            <a:lvl7pPr lvl="6" rtl="0" algn="ctr">
              <a:lnSpc>
                <a:spcPct val="100000"/>
              </a:lnSpc>
              <a:spcBef>
                <a:spcPts val="0"/>
              </a:spcBef>
              <a:spcAft>
                <a:spcPts val="0"/>
              </a:spcAft>
              <a:buClr>
                <a:schemeClr val="dk1"/>
              </a:buClr>
              <a:buSzPts val="1200"/>
              <a:buNone/>
              <a:defRPr>
                <a:solidFill>
                  <a:schemeClr val="dk1"/>
                </a:solidFill>
              </a:defRPr>
            </a:lvl7pPr>
            <a:lvl8pPr lvl="7" rtl="0" algn="ctr">
              <a:lnSpc>
                <a:spcPct val="100000"/>
              </a:lnSpc>
              <a:spcBef>
                <a:spcPts val="0"/>
              </a:spcBef>
              <a:spcAft>
                <a:spcPts val="0"/>
              </a:spcAft>
              <a:buClr>
                <a:schemeClr val="dk1"/>
              </a:buClr>
              <a:buSzPts val="1200"/>
              <a:buNone/>
              <a:defRPr>
                <a:solidFill>
                  <a:schemeClr val="dk1"/>
                </a:solidFill>
              </a:defRPr>
            </a:lvl8pPr>
            <a:lvl9pPr lvl="8" rtl="0" algn="ctr">
              <a:lnSpc>
                <a:spcPct val="100000"/>
              </a:lnSpc>
              <a:spcBef>
                <a:spcPts val="0"/>
              </a:spcBef>
              <a:spcAft>
                <a:spcPts val="0"/>
              </a:spcAft>
              <a:buClr>
                <a:schemeClr val="dk1"/>
              </a:buClr>
              <a:buSzPts val="1200"/>
              <a:buNone/>
              <a:defRPr>
                <a:solidFill>
                  <a:schemeClr val="dk1"/>
                </a:solidFill>
              </a:defRPr>
            </a:lvl9pPr>
          </a:lstStyle>
          <a:p/>
        </p:txBody>
      </p:sp>
      <p:grpSp>
        <p:nvGrpSpPr>
          <p:cNvPr id="788" name="Google Shape;788;p15"/>
          <p:cNvGrpSpPr/>
          <p:nvPr/>
        </p:nvGrpSpPr>
        <p:grpSpPr>
          <a:xfrm>
            <a:off x="-85489" y="-76211"/>
            <a:ext cx="9497564" cy="5681992"/>
            <a:chOff x="-85489" y="-76211"/>
            <a:chExt cx="9497564" cy="5681992"/>
          </a:xfrm>
        </p:grpSpPr>
        <p:sp>
          <p:nvSpPr>
            <p:cNvPr id="789" name="Google Shape;789;p15"/>
            <p:cNvSpPr/>
            <p:nvPr/>
          </p:nvSpPr>
          <p:spPr>
            <a:xfrm rot="5400000">
              <a:off x="8024826" y="4218531"/>
              <a:ext cx="1567181" cy="1207318"/>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5"/>
            <p:cNvSpPr/>
            <p:nvPr/>
          </p:nvSpPr>
          <p:spPr>
            <a:xfrm rot="5400000">
              <a:off x="-134642" y="-27058"/>
              <a:ext cx="1026769" cy="92846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1" name="Google Shape;791;p15"/>
          <p:cNvGrpSpPr/>
          <p:nvPr/>
        </p:nvGrpSpPr>
        <p:grpSpPr>
          <a:xfrm>
            <a:off x="-863825" y="-344537"/>
            <a:ext cx="10547800" cy="6218638"/>
            <a:chOff x="-863825" y="-344537"/>
            <a:chExt cx="10547800" cy="6218638"/>
          </a:xfrm>
        </p:grpSpPr>
        <p:grpSp>
          <p:nvGrpSpPr>
            <p:cNvPr id="792" name="Google Shape;792;p15"/>
            <p:cNvGrpSpPr/>
            <p:nvPr/>
          </p:nvGrpSpPr>
          <p:grpSpPr>
            <a:xfrm>
              <a:off x="8105050" y="-344537"/>
              <a:ext cx="1578925" cy="1563425"/>
              <a:chOff x="3292725" y="328550"/>
              <a:chExt cx="1578925" cy="1563425"/>
            </a:xfrm>
          </p:grpSpPr>
          <p:sp>
            <p:nvSpPr>
              <p:cNvPr id="793" name="Google Shape;793;p15"/>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5"/>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5"/>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5"/>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5"/>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5"/>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5"/>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5"/>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5"/>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5"/>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5"/>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5"/>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5"/>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5"/>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5"/>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5"/>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5"/>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15"/>
            <p:cNvGrpSpPr/>
            <p:nvPr/>
          </p:nvGrpSpPr>
          <p:grpSpPr>
            <a:xfrm>
              <a:off x="-863825" y="4310675"/>
              <a:ext cx="1578925" cy="1563425"/>
              <a:chOff x="3292725" y="328550"/>
              <a:chExt cx="1578925" cy="1563425"/>
            </a:xfrm>
          </p:grpSpPr>
          <p:sp>
            <p:nvSpPr>
              <p:cNvPr id="811" name="Google Shape;811;p15"/>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5"/>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5"/>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5"/>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5"/>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5"/>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15"/>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15"/>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5"/>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5"/>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5"/>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5"/>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5"/>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15"/>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5"/>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15"/>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15"/>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8" name="Google Shape;828;p15"/>
          <p:cNvGrpSpPr/>
          <p:nvPr/>
        </p:nvGrpSpPr>
        <p:grpSpPr>
          <a:xfrm>
            <a:off x="229866" y="361089"/>
            <a:ext cx="8573552" cy="3756540"/>
            <a:chOff x="229866" y="361089"/>
            <a:chExt cx="8573552" cy="3756540"/>
          </a:xfrm>
        </p:grpSpPr>
        <p:sp>
          <p:nvSpPr>
            <p:cNvPr id="829" name="Google Shape;829;p15"/>
            <p:cNvSpPr/>
            <p:nvPr/>
          </p:nvSpPr>
          <p:spPr>
            <a:xfrm>
              <a:off x="8505679" y="1860448"/>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5"/>
            <p:cNvSpPr/>
            <p:nvPr/>
          </p:nvSpPr>
          <p:spPr>
            <a:xfrm>
              <a:off x="8352126" y="2495664"/>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5"/>
            <p:cNvSpPr/>
            <p:nvPr/>
          </p:nvSpPr>
          <p:spPr>
            <a:xfrm>
              <a:off x="229866" y="38225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5"/>
            <p:cNvSpPr/>
            <p:nvPr/>
          </p:nvSpPr>
          <p:spPr>
            <a:xfrm>
              <a:off x="1159201" y="361089"/>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ONE_COLUMN_TEXT_1">
    <p:spTree>
      <p:nvGrpSpPr>
        <p:cNvPr id="833" name="Shape 833"/>
        <p:cNvGrpSpPr/>
        <p:nvPr/>
      </p:nvGrpSpPr>
      <p:grpSpPr>
        <a:xfrm>
          <a:off x="0" y="0"/>
          <a:ext cx="0" cy="0"/>
          <a:chOff x="0" y="0"/>
          <a:chExt cx="0" cy="0"/>
        </a:xfrm>
      </p:grpSpPr>
      <p:sp>
        <p:nvSpPr>
          <p:cNvPr id="834" name="Google Shape;834;p16"/>
          <p:cNvSpPr txBox="1"/>
          <p:nvPr>
            <p:ph idx="1" type="body"/>
          </p:nvPr>
        </p:nvSpPr>
        <p:spPr>
          <a:xfrm>
            <a:off x="720000" y="1498550"/>
            <a:ext cx="3683100" cy="2744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idact Gothic"/>
              <a:buChar char="●"/>
              <a:defRPr/>
            </a:lvl1pPr>
            <a:lvl2pPr indent="-317500" lvl="1" marL="914400" rtl="0">
              <a:lnSpc>
                <a:spcPct val="115000"/>
              </a:lnSpc>
              <a:spcBef>
                <a:spcPts val="1000"/>
              </a:spcBef>
              <a:spcAft>
                <a:spcPts val="0"/>
              </a:spcAft>
              <a:buSzPts val="1400"/>
              <a:buFont typeface="Didact Gothic"/>
              <a:buChar char="○"/>
              <a:defRPr/>
            </a:lvl2pPr>
            <a:lvl3pPr indent="-317500" lvl="2" marL="1371600" rtl="0">
              <a:lnSpc>
                <a:spcPct val="115000"/>
              </a:lnSpc>
              <a:spcBef>
                <a:spcPts val="0"/>
              </a:spcBef>
              <a:spcAft>
                <a:spcPts val="0"/>
              </a:spcAft>
              <a:buSzPts val="1400"/>
              <a:buFont typeface="Didact Gothic"/>
              <a:buChar char="■"/>
              <a:defRPr/>
            </a:lvl3pPr>
            <a:lvl4pPr indent="-317500" lvl="3" marL="1828800" rtl="0">
              <a:lnSpc>
                <a:spcPct val="115000"/>
              </a:lnSpc>
              <a:spcBef>
                <a:spcPts val="0"/>
              </a:spcBef>
              <a:spcAft>
                <a:spcPts val="0"/>
              </a:spcAft>
              <a:buSzPts val="1400"/>
              <a:buFont typeface="Didact Gothic"/>
              <a:buChar char="●"/>
              <a:defRPr/>
            </a:lvl4pPr>
            <a:lvl5pPr indent="-317500" lvl="4" marL="2286000" rtl="0">
              <a:lnSpc>
                <a:spcPct val="115000"/>
              </a:lnSpc>
              <a:spcBef>
                <a:spcPts val="0"/>
              </a:spcBef>
              <a:spcAft>
                <a:spcPts val="0"/>
              </a:spcAft>
              <a:buSzPts val="1400"/>
              <a:buFont typeface="Didact Gothic"/>
              <a:buChar char="○"/>
              <a:defRPr/>
            </a:lvl5pPr>
            <a:lvl6pPr indent="-317500" lvl="5" marL="2743200" rtl="0">
              <a:lnSpc>
                <a:spcPct val="115000"/>
              </a:lnSpc>
              <a:spcBef>
                <a:spcPts val="0"/>
              </a:spcBef>
              <a:spcAft>
                <a:spcPts val="0"/>
              </a:spcAft>
              <a:buSzPts val="1400"/>
              <a:buFont typeface="Didact Gothic"/>
              <a:buChar char="■"/>
              <a:defRPr/>
            </a:lvl6pPr>
            <a:lvl7pPr indent="-317500" lvl="6" marL="3200400" rtl="0">
              <a:lnSpc>
                <a:spcPct val="115000"/>
              </a:lnSpc>
              <a:spcBef>
                <a:spcPts val="0"/>
              </a:spcBef>
              <a:spcAft>
                <a:spcPts val="0"/>
              </a:spcAft>
              <a:buSzPts val="1400"/>
              <a:buFont typeface="Didact Gothic"/>
              <a:buChar char="●"/>
              <a:defRPr/>
            </a:lvl7pPr>
            <a:lvl8pPr indent="-317500" lvl="7" marL="3657600" rtl="0">
              <a:lnSpc>
                <a:spcPct val="115000"/>
              </a:lnSpc>
              <a:spcBef>
                <a:spcPts val="0"/>
              </a:spcBef>
              <a:spcAft>
                <a:spcPts val="0"/>
              </a:spcAft>
              <a:buSzPts val="1400"/>
              <a:buFont typeface="Didact Gothic"/>
              <a:buChar char="○"/>
              <a:defRPr/>
            </a:lvl8pPr>
            <a:lvl9pPr indent="-317500" lvl="8" marL="4114800" rtl="0">
              <a:lnSpc>
                <a:spcPct val="115000"/>
              </a:lnSpc>
              <a:spcBef>
                <a:spcPts val="0"/>
              </a:spcBef>
              <a:spcAft>
                <a:spcPts val="0"/>
              </a:spcAft>
              <a:buSzPts val="1400"/>
              <a:buFont typeface="Didact Gothic"/>
              <a:buChar char="■"/>
              <a:defRPr/>
            </a:lvl9pPr>
          </a:lstStyle>
          <a:p/>
        </p:txBody>
      </p:sp>
      <p:sp>
        <p:nvSpPr>
          <p:cNvPr id="835" name="Google Shape;835;p16"/>
          <p:cNvSpPr txBox="1"/>
          <p:nvPr>
            <p:ph idx="2" type="body"/>
          </p:nvPr>
        </p:nvSpPr>
        <p:spPr>
          <a:xfrm>
            <a:off x="4745800" y="1498550"/>
            <a:ext cx="3683100" cy="2744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idact Gothic"/>
              <a:buChar char="●"/>
              <a:defRPr/>
            </a:lvl1pPr>
            <a:lvl2pPr indent="-317500" lvl="1" marL="914400" rtl="0">
              <a:lnSpc>
                <a:spcPct val="115000"/>
              </a:lnSpc>
              <a:spcBef>
                <a:spcPts val="1000"/>
              </a:spcBef>
              <a:spcAft>
                <a:spcPts val="0"/>
              </a:spcAft>
              <a:buSzPts val="1400"/>
              <a:buFont typeface="Didact Gothic"/>
              <a:buChar char="○"/>
              <a:defRPr/>
            </a:lvl2pPr>
            <a:lvl3pPr indent="-317500" lvl="2" marL="1371600" rtl="0">
              <a:lnSpc>
                <a:spcPct val="115000"/>
              </a:lnSpc>
              <a:spcBef>
                <a:spcPts val="0"/>
              </a:spcBef>
              <a:spcAft>
                <a:spcPts val="0"/>
              </a:spcAft>
              <a:buSzPts val="1400"/>
              <a:buFont typeface="Didact Gothic"/>
              <a:buChar char="■"/>
              <a:defRPr/>
            </a:lvl3pPr>
            <a:lvl4pPr indent="-317500" lvl="3" marL="1828800" rtl="0">
              <a:lnSpc>
                <a:spcPct val="115000"/>
              </a:lnSpc>
              <a:spcBef>
                <a:spcPts val="0"/>
              </a:spcBef>
              <a:spcAft>
                <a:spcPts val="0"/>
              </a:spcAft>
              <a:buSzPts val="1400"/>
              <a:buFont typeface="Didact Gothic"/>
              <a:buChar char="●"/>
              <a:defRPr/>
            </a:lvl4pPr>
            <a:lvl5pPr indent="-317500" lvl="4" marL="2286000" rtl="0">
              <a:lnSpc>
                <a:spcPct val="115000"/>
              </a:lnSpc>
              <a:spcBef>
                <a:spcPts val="0"/>
              </a:spcBef>
              <a:spcAft>
                <a:spcPts val="0"/>
              </a:spcAft>
              <a:buSzPts val="1400"/>
              <a:buFont typeface="Didact Gothic"/>
              <a:buChar char="○"/>
              <a:defRPr/>
            </a:lvl5pPr>
            <a:lvl6pPr indent="-317500" lvl="5" marL="2743200" rtl="0">
              <a:lnSpc>
                <a:spcPct val="115000"/>
              </a:lnSpc>
              <a:spcBef>
                <a:spcPts val="0"/>
              </a:spcBef>
              <a:spcAft>
                <a:spcPts val="0"/>
              </a:spcAft>
              <a:buSzPts val="1400"/>
              <a:buFont typeface="Didact Gothic"/>
              <a:buChar char="■"/>
              <a:defRPr/>
            </a:lvl6pPr>
            <a:lvl7pPr indent="-317500" lvl="6" marL="3200400" rtl="0">
              <a:lnSpc>
                <a:spcPct val="115000"/>
              </a:lnSpc>
              <a:spcBef>
                <a:spcPts val="0"/>
              </a:spcBef>
              <a:spcAft>
                <a:spcPts val="0"/>
              </a:spcAft>
              <a:buSzPts val="1400"/>
              <a:buFont typeface="Didact Gothic"/>
              <a:buChar char="●"/>
              <a:defRPr/>
            </a:lvl7pPr>
            <a:lvl8pPr indent="-317500" lvl="7" marL="3657600" rtl="0">
              <a:lnSpc>
                <a:spcPct val="115000"/>
              </a:lnSpc>
              <a:spcBef>
                <a:spcPts val="0"/>
              </a:spcBef>
              <a:spcAft>
                <a:spcPts val="0"/>
              </a:spcAft>
              <a:buSzPts val="1400"/>
              <a:buFont typeface="Didact Gothic"/>
              <a:buChar char="○"/>
              <a:defRPr/>
            </a:lvl8pPr>
            <a:lvl9pPr indent="-317500" lvl="8" marL="4114800" rtl="0">
              <a:lnSpc>
                <a:spcPct val="115000"/>
              </a:lnSpc>
              <a:spcBef>
                <a:spcPts val="0"/>
              </a:spcBef>
              <a:spcAft>
                <a:spcPts val="0"/>
              </a:spcAft>
              <a:buSzPts val="1400"/>
              <a:buFont typeface="Didact Gothic"/>
              <a:buChar char="■"/>
              <a:defRPr/>
            </a:lvl9pPr>
          </a:lstStyle>
          <a:p/>
        </p:txBody>
      </p:sp>
      <p:sp>
        <p:nvSpPr>
          <p:cNvPr id="836" name="Google Shape;83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37" name="Google Shape;837;p16"/>
          <p:cNvGrpSpPr/>
          <p:nvPr/>
        </p:nvGrpSpPr>
        <p:grpSpPr>
          <a:xfrm>
            <a:off x="-19199" y="-362878"/>
            <a:ext cx="9546481" cy="5525566"/>
            <a:chOff x="-19199" y="-362878"/>
            <a:chExt cx="9546481" cy="5525566"/>
          </a:xfrm>
        </p:grpSpPr>
        <p:sp>
          <p:nvSpPr>
            <p:cNvPr id="838" name="Google Shape;838;p16"/>
            <p:cNvSpPr/>
            <p:nvPr/>
          </p:nvSpPr>
          <p:spPr>
            <a:xfrm>
              <a:off x="7844574" y="-362878"/>
              <a:ext cx="1682708" cy="1296321"/>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6"/>
            <p:cNvSpPr/>
            <p:nvPr/>
          </p:nvSpPr>
          <p:spPr>
            <a:xfrm>
              <a:off x="-19199" y="4389176"/>
              <a:ext cx="855412" cy="77351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6"/>
          <p:cNvGrpSpPr/>
          <p:nvPr/>
        </p:nvGrpSpPr>
        <p:grpSpPr>
          <a:xfrm rot="-8100000">
            <a:off x="8170267" y="1831876"/>
            <a:ext cx="1767807" cy="357778"/>
            <a:chOff x="2725250" y="4674200"/>
            <a:chExt cx="3965825" cy="802625"/>
          </a:xfrm>
        </p:grpSpPr>
        <p:sp>
          <p:nvSpPr>
            <p:cNvPr id="841" name="Google Shape;841;p16"/>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6"/>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6"/>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6"/>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6"/>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6"/>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6"/>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6"/>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6"/>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6"/>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6"/>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6"/>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6"/>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6"/>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6"/>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6"/>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6"/>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8" name="Google Shape;858;p16"/>
          <p:cNvGrpSpPr/>
          <p:nvPr/>
        </p:nvGrpSpPr>
        <p:grpSpPr>
          <a:xfrm>
            <a:off x="229866" y="132489"/>
            <a:ext cx="1082893" cy="3756540"/>
            <a:chOff x="229866" y="361089"/>
            <a:chExt cx="1082893" cy="3756540"/>
          </a:xfrm>
        </p:grpSpPr>
        <p:sp>
          <p:nvSpPr>
            <p:cNvPr id="859" name="Google Shape;859;p16"/>
            <p:cNvSpPr/>
            <p:nvPr/>
          </p:nvSpPr>
          <p:spPr>
            <a:xfrm>
              <a:off x="229866" y="38225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6"/>
            <p:cNvSpPr/>
            <p:nvPr/>
          </p:nvSpPr>
          <p:spPr>
            <a:xfrm>
              <a:off x="1159201" y="361089"/>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1" name="Google Shape;861;p16"/>
          <p:cNvGrpSpPr/>
          <p:nvPr/>
        </p:nvGrpSpPr>
        <p:grpSpPr>
          <a:xfrm rot="4752958">
            <a:off x="8428829" y="4338419"/>
            <a:ext cx="1578862" cy="1563362"/>
            <a:chOff x="3292725" y="328550"/>
            <a:chExt cx="1578925" cy="1563425"/>
          </a:xfrm>
        </p:grpSpPr>
        <p:sp>
          <p:nvSpPr>
            <p:cNvPr id="862" name="Google Shape;862;p16"/>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6"/>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6"/>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6"/>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6"/>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6"/>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6"/>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6"/>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6"/>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6"/>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6"/>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6"/>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6"/>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6"/>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6"/>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6"/>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6"/>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8">
    <p:spTree>
      <p:nvGrpSpPr>
        <p:cNvPr id="879" name="Shape 879"/>
        <p:cNvGrpSpPr/>
        <p:nvPr/>
      </p:nvGrpSpPr>
      <p:grpSpPr>
        <a:xfrm>
          <a:off x="0" y="0"/>
          <a:ext cx="0" cy="0"/>
          <a:chOff x="0" y="0"/>
          <a:chExt cx="0" cy="0"/>
        </a:xfrm>
      </p:grpSpPr>
      <p:sp>
        <p:nvSpPr>
          <p:cNvPr id="880" name="Google Shape;88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81" name="Google Shape;881;p17"/>
          <p:cNvSpPr txBox="1"/>
          <p:nvPr>
            <p:ph idx="1" type="subTitle"/>
          </p:nvPr>
        </p:nvSpPr>
        <p:spPr>
          <a:xfrm>
            <a:off x="720000" y="3568729"/>
            <a:ext cx="2519700" cy="46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0000"/>
              </a:buClr>
              <a:buSzPts val="2400"/>
              <a:buFont typeface="Raleway"/>
              <a:buNone/>
              <a:defRPr b="1" sz="1800">
                <a:latin typeface="Atkinson Hyperlegible"/>
                <a:ea typeface="Atkinson Hyperlegible"/>
                <a:cs typeface="Atkinson Hyperlegible"/>
                <a:sym typeface="Atkinson Hyperlegible"/>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882" name="Google Shape;882;p17"/>
          <p:cNvSpPr txBox="1"/>
          <p:nvPr>
            <p:ph idx="2" type="subTitle"/>
          </p:nvPr>
        </p:nvSpPr>
        <p:spPr>
          <a:xfrm>
            <a:off x="3368725" y="3568729"/>
            <a:ext cx="2519700" cy="46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0000"/>
              </a:buClr>
              <a:buSzPts val="2400"/>
              <a:buFont typeface="Raleway"/>
              <a:buNone/>
              <a:defRPr b="1" sz="1800">
                <a:latin typeface="Atkinson Hyperlegible"/>
                <a:ea typeface="Atkinson Hyperlegible"/>
                <a:cs typeface="Atkinson Hyperlegible"/>
                <a:sym typeface="Atkinson Hyperlegible"/>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883" name="Google Shape;883;p17"/>
          <p:cNvSpPr txBox="1"/>
          <p:nvPr>
            <p:ph idx="3" type="subTitle"/>
          </p:nvPr>
        </p:nvSpPr>
        <p:spPr>
          <a:xfrm>
            <a:off x="6017450" y="3568727"/>
            <a:ext cx="2519700" cy="466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rgbClr val="FF0000"/>
              </a:buClr>
              <a:buSzPts val="2400"/>
              <a:buFont typeface="Raleway"/>
              <a:buNone/>
              <a:defRPr b="1" sz="1800">
                <a:latin typeface="Atkinson Hyperlegible"/>
                <a:ea typeface="Atkinson Hyperlegible"/>
                <a:cs typeface="Atkinson Hyperlegible"/>
                <a:sym typeface="Atkinson Hyperlegible"/>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p:txBody>
      </p:sp>
      <p:sp>
        <p:nvSpPr>
          <p:cNvPr id="884" name="Google Shape;884;p17"/>
          <p:cNvSpPr txBox="1"/>
          <p:nvPr>
            <p:ph idx="4" type="subTitle"/>
          </p:nvPr>
        </p:nvSpPr>
        <p:spPr>
          <a:xfrm>
            <a:off x="720000" y="2547050"/>
            <a:ext cx="2519700" cy="1083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85" name="Google Shape;885;p17"/>
          <p:cNvSpPr txBox="1"/>
          <p:nvPr>
            <p:ph idx="5" type="subTitle"/>
          </p:nvPr>
        </p:nvSpPr>
        <p:spPr>
          <a:xfrm>
            <a:off x="3368725" y="2547050"/>
            <a:ext cx="2519700" cy="1083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86" name="Google Shape;886;p17"/>
          <p:cNvSpPr txBox="1"/>
          <p:nvPr>
            <p:ph idx="6" type="subTitle"/>
          </p:nvPr>
        </p:nvSpPr>
        <p:spPr>
          <a:xfrm>
            <a:off x="6017450" y="2547050"/>
            <a:ext cx="2519700" cy="1083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887" name="Google Shape;887;p17"/>
          <p:cNvGrpSpPr/>
          <p:nvPr/>
        </p:nvGrpSpPr>
        <p:grpSpPr>
          <a:xfrm flipH="1" rot="8100000">
            <a:off x="-622183" y="2023838"/>
            <a:ext cx="1767807" cy="357778"/>
            <a:chOff x="2725250" y="4674200"/>
            <a:chExt cx="3965825" cy="802625"/>
          </a:xfrm>
        </p:grpSpPr>
        <p:sp>
          <p:nvSpPr>
            <p:cNvPr id="888" name="Google Shape;888;p17"/>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7"/>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7"/>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7"/>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7"/>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7"/>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7"/>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7"/>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7"/>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7"/>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7"/>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7"/>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7"/>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7"/>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7"/>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7"/>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7"/>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5" name="Google Shape;905;p17"/>
          <p:cNvGrpSpPr/>
          <p:nvPr/>
        </p:nvGrpSpPr>
        <p:grpSpPr>
          <a:xfrm>
            <a:off x="-19199" y="-362880"/>
            <a:ext cx="9546517" cy="5525553"/>
            <a:chOff x="-19199" y="-362880"/>
            <a:chExt cx="9546517" cy="5525553"/>
          </a:xfrm>
        </p:grpSpPr>
        <p:sp>
          <p:nvSpPr>
            <p:cNvPr id="906" name="Google Shape;906;p17"/>
            <p:cNvSpPr/>
            <p:nvPr/>
          </p:nvSpPr>
          <p:spPr>
            <a:xfrm>
              <a:off x="8209223" y="-362880"/>
              <a:ext cx="1318096" cy="1015391"/>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7"/>
            <p:cNvSpPr/>
            <p:nvPr/>
          </p:nvSpPr>
          <p:spPr>
            <a:xfrm>
              <a:off x="-19199" y="4395001"/>
              <a:ext cx="848954" cy="76767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17"/>
          <p:cNvGrpSpPr/>
          <p:nvPr/>
        </p:nvGrpSpPr>
        <p:grpSpPr>
          <a:xfrm rot="-2524165">
            <a:off x="5888246" y="-1118365"/>
            <a:ext cx="1578853" cy="1563354"/>
            <a:chOff x="3292725" y="328550"/>
            <a:chExt cx="1578925" cy="1563425"/>
          </a:xfrm>
        </p:grpSpPr>
        <p:sp>
          <p:nvSpPr>
            <p:cNvPr id="909" name="Google Shape;909;p17"/>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7"/>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7"/>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7"/>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7"/>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17"/>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17"/>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7"/>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7"/>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17"/>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17"/>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17"/>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7"/>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17"/>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17"/>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7"/>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17"/>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17"/>
          <p:cNvGrpSpPr/>
          <p:nvPr/>
        </p:nvGrpSpPr>
        <p:grpSpPr>
          <a:xfrm rot="10800000">
            <a:off x="8428904" y="708489"/>
            <a:ext cx="451306" cy="742728"/>
            <a:chOff x="8359154" y="4013301"/>
            <a:chExt cx="451306" cy="742728"/>
          </a:xfrm>
        </p:grpSpPr>
        <p:sp>
          <p:nvSpPr>
            <p:cNvPr id="927" name="Google Shape;927;p17"/>
            <p:cNvSpPr/>
            <p:nvPr/>
          </p:nvSpPr>
          <p:spPr>
            <a:xfrm>
              <a:off x="8359154" y="44609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17"/>
            <p:cNvSpPr/>
            <p:nvPr/>
          </p:nvSpPr>
          <p:spPr>
            <a:xfrm>
              <a:off x="8656901" y="401330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929" name="Shape 929"/>
        <p:cNvGrpSpPr/>
        <p:nvPr/>
      </p:nvGrpSpPr>
      <p:grpSpPr>
        <a:xfrm>
          <a:off x="0" y="0"/>
          <a:ext cx="0" cy="0"/>
          <a:chOff x="0" y="0"/>
          <a:chExt cx="0" cy="0"/>
        </a:xfrm>
      </p:grpSpPr>
      <p:sp>
        <p:nvSpPr>
          <p:cNvPr id="930" name="Google Shape;93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1" name="Google Shape;931;p18"/>
          <p:cNvSpPr txBox="1"/>
          <p:nvPr>
            <p:ph idx="1" type="subTitle"/>
          </p:nvPr>
        </p:nvSpPr>
        <p:spPr>
          <a:xfrm>
            <a:off x="715100" y="2972600"/>
            <a:ext cx="2560800" cy="15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32" name="Google Shape;932;p18"/>
          <p:cNvSpPr txBox="1"/>
          <p:nvPr>
            <p:ph idx="2" type="subTitle"/>
          </p:nvPr>
        </p:nvSpPr>
        <p:spPr>
          <a:xfrm>
            <a:off x="3215100" y="2972600"/>
            <a:ext cx="2566200" cy="15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33" name="Google Shape;933;p18"/>
          <p:cNvSpPr txBox="1"/>
          <p:nvPr>
            <p:ph idx="3" type="subTitle"/>
          </p:nvPr>
        </p:nvSpPr>
        <p:spPr>
          <a:xfrm>
            <a:off x="5720500" y="2972600"/>
            <a:ext cx="2566200" cy="155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34" name="Google Shape;934;p18"/>
          <p:cNvSpPr txBox="1"/>
          <p:nvPr>
            <p:ph idx="4" type="subTitle"/>
          </p:nvPr>
        </p:nvSpPr>
        <p:spPr>
          <a:xfrm>
            <a:off x="715100" y="2475150"/>
            <a:ext cx="25608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935" name="Google Shape;935;p18"/>
          <p:cNvSpPr txBox="1"/>
          <p:nvPr>
            <p:ph idx="5" type="subTitle"/>
          </p:nvPr>
        </p:nvSpPr>
        <p:spPr>
          <a:xfrm>
            <a:off x="3215100" y="2475150"/>
            <a:ext cx="25662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936" name="Google Shape;936;p18"/>
          <p:cNvSpPr txBox="1"/>
          <p:nvPr>
            <p:ph idx="6" type="subTitle"/>
          </p:nvPr>
        </p:nvSpPr>
        <p:spPr>
          <a:xfrm>
            <a:off x="5720500" y="2475150"/>
            <a:ext cx="25662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grpSp>
        <p:nvGrpSpPr>
          <p:cNvPr id="937" name="Google Shape;937;p18"/>
          <p:cNvGrpSpPr/>
          <p:nvPr/>
        </p:nvGrpSpPr>
        <p:grpSpPr>
          <a:xfrm>
            <a:off x="7211638" y="-948550"/>
            <a:ext cx="2315644" cy="1881992"/>
            <a:chOff x="7211638" y="-948550"/>
            <a:chExt cx="2315644" cy="1881992"/>
          </a:xfrm>
        </p:grpSpPr>
        <p:sp>
          <p:nvSpPr>
            <p:cNvPr id="938" name="Google Shape;938;p18"/>
            <p:cNvSpPr/>
            <p:nvPr/>
          </p:nvSpPr>
          <p:spPr>
            <a:xfrm>
              <a:off x="7844574" y="-362878"/>
              <a:ext cx="1682708" cy="1296321"/>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9" name="Google Shape;939;p18"/>
            <p:cNvGrpSpPr/>
            <p:nvPr/>
          </p:nvGrpSpPr>
          <p:grpSpPr>
            <a:xfrm>
              <a:off x="7211638" y="-948550"/>
              <a:ext cx="1578925" cy="1563425"/>
              <a:chOff x="3292725" y="328550"/>
              <a:chExt cx="1578925" cy="1563425"/>
            </a:xfrm>
          </p:grpSpPr>
          <p:sp>
            <p:nvSpPr>
              <p:cNvPr id="940" name="Google Shape;940;p18"/>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8"/>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8"/>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8"/>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8"/>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8"/>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8"/>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18"/>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18"/>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18"/>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8"/>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8"/>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8"/>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8"/>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8"/>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8"/>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8"/>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7" name="Google Shape;957;p18"/>
          <p:cNvGrpSpPr/>
          <p:nvPr/>
        </p:nvGrpSpPr>
        <p:grpSpPr>
          <a:xfrm>
            <a:off x="8492829" y="1174851"/>
            <a:ext cx="451306" cy="742728"/>
            <a:chOff x="8492829" y="1174851"/>
            <a:chExt cx="451306" cy="742728"/>
          </a:xfrm>
        </p:grpSpPr>
        <p:sp>
          <p:nvSpPr>
            <p:cNvPr id="958" name="Google Shape;958;p18"/>
            <p:cNvSpPr/>
            <p:nvPr/>
          </p:nvSpPr>
          <p:spPr>
            <a:xfrm>
              <a:off x="8492829" y="162252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8"/>
            <p:cNvSpPr/>
            <p:nvPr/>
          </p:nvSpPr>
          <p:spPr>
            <a:xfrm>
              <a:off x="8790576" y="117485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18"/>
          <p:cNvGrpSpPr/>
          <p:nvPr/>
        </p:nvGrpSpPr>
        <p:grpSpPr>
          <a:xfrm rot="-8100000">
            <a:off x="-109858" y="4724788"/>
            <a:ext cx="1767807" cy="357778"/>
            <a:chOff x="2725250" y="4674200"/>
            <a:chExt cx="3965825" cy="802625"/>
          </a:xfrm>
        </p:grpSpPr>
        <p:sp>
          <p:nvSpPr>
            <p:cNvPr id="961" name="Google Shape;961;p18"/>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8"/>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8"/>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18"/>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8"/>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8"/>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18"/>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18"/>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18"/>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8"/>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18"/>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18"/>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18"/>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8"/>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18"/>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18"/>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18"/>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78" name="Shape 978"/>
        <p:cNvGrpSpPr/>
        <p:nvPr/>
      </p:nvGrpSpPr>
      <p:grpSpPr>
        <a:xfrm>
          <a:off x="0" y="0"/>
          <a:ext cx="0" cy="0"/>
          <a:chOff x="0" y="0"/>
          <a:chExt cx="0" cy="0"/>
        </a:xfrm>
      </p:grpSpPr>
      <p:sp>
        <p:nvSpPr>
          <p:cNvPr id="979" name="Google Shape;97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0" name="Google Shape;980;p19"/>
          <p:cNvSpPr txBox="1"/>
          <p:nvPr>
            <p:ph idx="1" type="subTitle"/>
          </p:nvPr>
        </p:nvSpPr>
        <p:spPr>
          <a:xfrm>
            <a:off x="1544725" y="1279600"/>
            <a:ext cx="2967000" cy="5589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81" name="Google Shape;981;p19"/>
          <p:cNvSpPr txBox="1"/>
          <p:nvPr>
            <p:ph idx="2" type="subTitle"/>
          </p:nvPr>
        </p:nvSpPr>
        <p:spPr>
          <a:xfrm>
            <a:off x="1544726" y="1777050"/>
            <a:ext cx="2967000" cy="10278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2" name="Google Shape;982;p19"/>
          <p:cNvSpPr txBox="1"/>
          <p:nvPr>
            <p:ph idx="3" type="subTitle"/>
          </p:nvPr>
        </p:nvSpPr>
        <p:spPr>
          <a:xfrm>
            <a:off x="5470452" y="1777050"/>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3" name="Google Shape;983;p19"/>
          <p:cNvSpPr txBox="1"/>
          <p:nvPr>
            <p:ph idx="4" type="subTitle"/>
          </p:nvPr>
        </p:nvSpPr>
        <p:spPr>
          <a:xfrm>
            <a:off x="1544726" y="3495100"/>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4" name="Google Shape;984;p19"/>
          <p:cNvSpPr txBox="1"/>
          <p:nvPr>
            <p:ph idx="5" type="subTitle"/>
          </p:nvPr>
        </p:nvSpPr>
        <p:spPr>
          <a:xfrm>
            <a:off x="5470452" y="3495100"/>
            <a:ext cx="2967000" cy="10278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5" name="Google Shape;985;p19"/>
          <p:cNvSpPr txBox="1"/>
          <p:nvPr>
            <p:ph idx="6" type="subTitle"/>
          </p:nvPr>
        </p:nvSpPr>
        <p:spPr>
          <a:xfrm>
            <a:off x="1544725" y="2997650"/>
            <a:ext cx="2967000" cy="558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86" name="Google Shape;986;p19"/>
          <p:cNvSpPr txBox="1"/>
          <p:nvPr>
            <p:ph idx="7" type="subTitle"/>
          </p:nvPr>
        </p:nvSpPr>
        <p:spPr>
          <a:xfrm>
            <a:off x="5470450" y="1279600"/>
            <a:ext cx="2967000" cy="558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sp>
        <p:nvSpPr>
          <p:cNvPr id="987" name="Google Shape;987;p19"/>
          <p:cNvSpPr txBox="1"/>
          <p:nvPr>
            <p:ph idx="8" type="subTitle"/>
          </p:nvPr>
        </p:nvSpPr>
        <p:spPr>
          <a:xfrm>
            <a:off x="5470450" y="2997650"/>
            <a:ext cx="2967000" cy="558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rtl="0" algn="ctr">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p:txBody>
      </p:sp>
      <p:grpSp>
        <p:nvGrpSpPr>
          <p:cNvPr id="988" name="Google Shape;988;p19"/>
          <p:cNvGrpSpPr/>
          <p:nvPr/>
        </p:nvGrpSpPr>
        <p:grpSpPr>
          <a:xfrm>
            <a:off x="4511724" y="-1566683"/>
            <a:ext cx="5773461" cy="7733497"/>
            <a:chOff x="4511724" y="-1566683"/>
            <a:chExt cx="5773461" cy="7733497"/>
          </a:xfrm>
        </p:grpSpPr>
        <p:grpSp>
          <p:nvGrpSpPr>
            <p:cNvPr id="989" name="Google Shape;989;p19"/>
            <p:cNvGrpSpPr/>
            <p:nvPr/>
          </p:nvGrpSpPr>
          <p:grpSpPr>
            <a:xfrm rot="-2700000">
              <a:off x="4833247" y="-1237410"/>
              <a:ext cx="1578910" cy="1563410"/>
              <a:chOff x="3292725" y="328550"/>
              <a:chExt cx="1578925" cy="1563425"/>
            </a:xfrm>
          </p:grpSpPr>
          <p:sp>
            <p:nvSpPr>
              <p:cNvPr id="990" name="Google Shape;990;p19"/>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9"/>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9"/>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9"/>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19"/>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19"/>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19"/>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9"/>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9"/>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9"/>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19"/>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19"/>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19"/>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19"/>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19"/>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19"/>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19"/>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19"/>
            <p:cNvGrpSpPr/>
            <p:nvPr/>
          </p:nvGrpSpPr>
          <p:grpSpPr>
            <a:xfrm rot="3599956">
              <a:off x="8424046" y="4310588"/>
              <a:ext cx="1578890" cy="1563391"/>
              <a:chOff x="3292725" y="328550"/>
              <a:chExt cx="1578925" cy="1563425"/>
            </a:xfrm>
          </p:grpSpPr>
          <p:sp>
            <p:nvSpPr>
              <p:cNvPr id="1008" name="Google Shape;1008;p19"/>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9"/>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19"/>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19"/>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19"/>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19"/>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19"/>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9"/>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9"/>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9"/>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19"/>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19"/>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19"/>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9"/>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19"/>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19"/>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9"/>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5" name="Google Shape;1025;p19"/>
          <p:cNvGrpSpPr/>
          <p:nvPr/>
        </p:nvGrpSpPr>
        <p:grpSpPr>
          <a:xfrm>
            <a:off x="394911" y="76192"/>
            <a:ext cx="1149804" cy="152175"/>
            <a:chOff x="4023950" y="4467825"/>
            <a:chExt cx="2132426" cy="282224"/>
          </a:xfrm>
        </p:grpSpPr>
        <p:sp>
          <p:nvSpPr>
            <p:cNvPr id="1026" name="Google Shape;1026;p19"/>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9"/>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19"/>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19"/>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19"/>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19"/>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9"/>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9"/>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19"/>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19"/>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19"/>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19"/>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19"/>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9"/>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0" name="Google Shape;1040;p19"/>
          <p:cNvGrpSpPr/>
          <p:nvPr/>
        </p:nvGrpSpPr>
        <p:grpSpPr>
          <a:xfrm>
            <a:off x="274154" y="4421998"/>
            <a:ext cx="687706" cy="538364"/>
            <a:chOff x="8141804" y="269098"/>
            <a:chExt cx="687706" cy="538364"/>
          </a:xfrm>
        </p:grpSpPr>
        <p:sp>
          <p:nvSpPr>
            <p:cNvPr id="1041" name="Google Shape;1041;p19"/>
            <p:cNvSpPr/>
            <p:nvPr/>
          </p:nvSpPr>
          <p:spPr>
            <a:xfrm>
              <a:off x="8141804" y="269098"/>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19"/>
            <p:cNvSpPr/>
            <p:nvPr/>
          </p:nvSpPr>
          <p:spPr>
            <a:xfrm>
              <a:off x="8675951" y="655276"/>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3" name="Google Shape;1043;p19"/>
          <p:cNvGrpSpPr/>
          <p:nvPr/>
        </p:nvGrpSpPr>
        <p:grpSpPr>
          <a:xfrm rot="3599714">
            <a:off x="7545035" y="135988"/>
            <a:ext cx="1767710" cy="357759"/>
            <a:chOff x="2725250" y="4674200"/>
            <a:chExt cx="3965825" cy="802625"/>
          </a:xfrm>
        </p:grpSpPr>
        <p:sp>
          <p:nvSpPr>
            <p:cNvPr id="1044" name="Google Shape;1044;p19"/>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9"/>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19"/>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19"/>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19"/>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9"/>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19"/>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9"/>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19"/>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19"/>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19"/>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19"/>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19"/>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9"/>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19"/>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19"/>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19"/>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061" name="Shape 1061"/>
        <p:cNvGrpSpPr/>
        <p:nvPr/>
      </p:nvGrpSpPr>
      <p:grpSpPr>
        <a:xfrm>
          <a:off x="0" y="0"/>
          <a:ext cx="0" cy="0"/>
          <a:chOff x="0" y="0"/>
          <a:chExt cx="0" cy="0"/>
        </a:xfrm>
      </p:grpSpPr>
      <p:sp>
        <p:nvSpPr>
          <p:cNvPr id="1062" name="Google Shape;106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3" name="Google Shape;1063;p20"/>
          <p:cNvSpPr txBox="1"/>
          <p:nvPr>
            <p:ph idx="1" type="subTitle"/>
          </p:nvPr>
        </p:nvSpPr>
        <p:spPr>
          <a:xfrm>
            <a:off x="720000" y="1710150"/>
            <a:ext cx="2328300" cy="11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4" name="Google Shape;1064;p20"/>
          <p:cNvSpPr txBox="1"/>
          <p:nvPr>
            <p:ph idx="2" type="subTitle"/>
          </p:nvPr>
        </p:nvSpPr>
        <p:spPr>
          <a:xfrm>
            <a:off x="3408000" y="1710150"/>
            <a:ext cx="2328300" cy="11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5" name="Google Shape;1065;p20"/>
          <p:cNvSpPr txBox="1"/>
          <p:nvPr>
            <p:ph idx="3" type="subTitle"/>
          </p:nvPr>
        </p:nvSpPr>
        <p:spPr>
          <a:xfrm>
            <a:off x="720000" y="3440450"/>
            <a:ext cx="2328300" cy="11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6" name="Google Shape;1066;p20"/>
          <p:cNvSpPr txBox="1"/>
          <p:nvPr>
            <p:ph idx="4" type="subTitle"/>
          </p:nvPr>
        </p:nvSpPr>
        <p:spPr>
          <a:xfrm>
            <a:off x="3408000" y="3440450"/>
            <a:ext cx="2328300" cy="11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7" name="Google Shape;1067;p20"/>
          <p:cNvSpPr txBox="1"/>
          <p:nvPr>
            <p:ph idx="5" type="subTitle"/>
          </p:nvPr>
        </p:nvSpPr>
        <p:spPr>
          <a:xfrm>
            <a:off x="6096000" y="1710150"/>
            <a:ext cx="2328300" cy="11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8" name="Google Shape;1068;p20"/>
          <p:cNvSpPr txBox="1"/>
          <p:nvPr>
            <p:ph idx="6" type="subTitle"/>
          </p:nvPr>
        </p:nvSpPr>
        <p:spPr>
          <a:xfrm>
            <a:off x="6096000" y="3440450"/>
            <a:ext cx="2328300" cy="1167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69" name="Google Shape;1069;p20"/>
          <p:cNvSpPr txBox="1"/>
          <p:nvPr>
            <p:ph idx="7" type="subTitle"/>
          </p:nvPr>
        </p:nvSpPr>
        <p:spPr>
          <a:xfrm>
            <a:off x="720000" y="1336275"/>
            <a:ext cx="233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070" name="Google Shape;1070;p20"/>
          <p:cNvSpPr txBox="1"/>
          <p:nvPr>
            <p:ph idx="8" type="subTitle"/>
          </p:nvPr>
        </p:nvSpPr>
        <p:spPr>
          <a:xfrm>
            <a:off x="3408000" y="1336275"/>
            <a:ext cx="233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071" name="Google Shape;1071;p20"/>
          <p:cNvSpPr txBox="1"/>
          <p:nvPr>
            <p:ph idx="9" type="subTitle"/>
          </p:nvPr>
        </p:nvSpPr>
        <p:spPr>
          <a:xfrm>
            <a:off x="6096000" y="1336275"/>
            <a:ext cx="233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072" name="Google Shape;1072;p20"/>
          <p:cNvSpPr txBox="1"/>
          <p:nvPr>
            <p:ph idx="13" type="subTitle"/>
          </p:nvPr>
        </p:nvSpPr>
        <p:spPr>
          <a:xfrm>
            <a:off x="720000" y="3063352"/>
            <a:ext cx="233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073" name="Google Shape;1073;p20"/>
          <p:cNvSpPr txBox="1"/>
          <p:nvPr>
            <p:ph idx="14" type="subTitle"/>
          </p:nvPr>
        </p:nvSpPr>
        <p:spPr>
          <a:xfrm>
            <a:off x="3408000" y="3063352"/>
            <a:ext cx="233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1074" name="Google Shape;1074;p20"/>
          <p:cNvSpPr txBox="1"/>
          <p:nvPr>
            <p:ph idx="15" type="subTitle"/>
          </p:nvPr>
        </p:nvSpPr>
        <p:spPr>
          <a:xfrm>
            <a:off x="6096000" y="3063352"/>
            <a:ext cx="2331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grpSp>
        <p:nvGrpSpPr>
          <p:cNvPr id="1075" name="Google Shape;1075;p20"/>
          <p:cNvGrpSpPr/>
          <p:nvPr/>
        </p:nvGrpSpPr>
        <p:grpSpPr>
          <a:xfrm flipH="1" rot="-2700000">
            <a:off x="8156568" y="2207184"/>
            <a:ext cx="1767807" cy="357778"/>
            <a:chOff x="2725250" y="4674200"/>
            <a:chExt cx="3965825" cy="802625"/>
          </a:xfrm>
        </p:grpSpPr>
        <p:sp>
          <p:nvSpPr>
            <p:cNvPr id="1076" name="Google Shape;1076;p20"/>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0"/>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0"/>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0"/>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0"/>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0"/>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0"/>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0"/>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0"/>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0"/>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0"/>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0"/>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0"/>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0"/>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0"/>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0"/>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0"/>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3" name="Google Shape;1093;p20"/>
          <p:cNvSpPr/>
          <p:nvPr/>
        </p:nvSpPr>
        <p:spPr>
          <a:xfrm>
            <a:off x="8384237" y="-207729"/>
            <a:ext cx="964081" cy="742725"/>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4" name="Google Shape;1094;p20"/>
          <p:cNvGrpSpPr/>
          <p:nvPr/>
        </p:nvGrpSpPr>
        <p:grpSpPr>
          <a:xfrm>
            <a:off x="-863825" y="4310675"/>
            <a:ext cx="1578925" cy="1563425"/>
            <a:chOff x="3292725" y="328550"/>
            <a:chExt cx="1578925" cy="1563425"/>
          </a:xfrm>
        </p:grpSpPr>
        <p:sp>
          <p:nvSpPr>
            <p:cNvPr id="1095" name="Google Shape;1095;p20"/>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0"/>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0"/>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0"/>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0"/>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0"/>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0"/>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0"/>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0"/>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0"/>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0"/>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0"/>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0"/>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0"/>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0"/>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0"/>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0"/>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2" name="Google Shape;1112;p20"/>
          <p:cNvGrpSpPr/>
          <p:nvPr/>
        </p:nvGrpSpPr>
        <p:grpSpPr>
          <a:xfrm>
            <a:off x="5638136" y="76192"/>
            <a:ext cx="1149804" cy="152175"/>
            <a:chOff x="4023950" y="4467825"/>
            <a:chExt cx="2132426" cy="282224"/>
          </a:xfrm>
        </p:grpSpPr>
        <p:sp>
          <p:nvSpPr>
            <p:cNvPr id="1113" name="Google Shape;1113;p20"/>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0"/>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0"/>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0"/>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0"/>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0"/>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0"/>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0"/>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0"/>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0"/>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0"/>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0"/>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0"/>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0"/>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20"/>
          <p:cNvGrpSpPr/>
          <p:nvPr/>
        </p:nvGrpSpPr>
        <p:grpSpPr>
          <a:xfrm rot="10800000">
            <a:off x="8473454" y="4237139"/>
            <a:ext cx="451306" cy="742728"/>
            <a:chOff x="8359154" y="4013301"/>
            <a:chExt cx="451306" cy="742728"/>
          </a:xfrm>
        </p:grpSpPr>
        <p:sp>
          <p:nvSpPr>
            <p:cNvPr id="1128" name="Google Shape;1128;p20"/>
            <p:cNvSpPr/>
            <p:nvPr/>
          </p:nvSpPr>
          <p:spPr>
            <a:xfrm>
              <a:off x="8359154" y="44609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0"/>
            <p:cNvSpPr/>
            <p:nvPr/>
          </p:nvSpPr>
          <p:spPr>
            <a:xfrm>
              <a:off x="8656901" y="401330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5" name="Shape 85"/>
        <p:cNvGrpSpPr/>
        <p:nvPr/>
      </p:nvGrpSpPr>
      <p:grpSpPr>
        <a:xfrm>
          <a:off x="0" y="0"/>
          <a:ext cx="0" cy="0"/>
          <a:chOff x="0" y="0"/>
          <a:chExt cx="0" cy="0"/>
        </a:xfrm>
      </p:grpSpPr>
      <p:sp>
        <p:nvSpPr>
          <p:cNvPr id="86" name="Google Shape;86;p3"/>
          <p:cNvSpPr txBox="1"/>
          <p:nvPr>
            <p:ph type="title"/>
          </p:nvPr>
        </p:nvSpPr>
        <p:spPr>
          <a:xfrm>
            <a:off x="715100" y="2510525"/>
            <a:ext cx="4041900" cy="963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7" name="Google Shape;87;p3"/>
          <p:cNvSpPr txBox="1"/>
          <p:nvPr>
            <p:ph hasCustomPrompt="1" idx="2" type="title"/>
          </p:nvPr>
        </p:nvSpPr>
        <p:spPr>
          <a:xfrm>
            <a:off x="715100" y="1669375"/>
            <a:ext cx="1117500" cy="8418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88" name="Google Shape;88;p3"/>
          <p:cNvSpPr/>
          <p:nvPr>
            <p:ph idx="3" type="pic"/>
          </p:nvPr>
        </p:nvSpPr>
        <p:spPr>
          <a:xfrm>
            <a:off x="5136250" y="1074150"/>
            <a:ext cx="2995200" cy="2995200"/>
          </a:xfrm>
          <a:prstGeom prst="ellipse">
            <a:avLst/>
          </a:prstGeom>
          <a:noFill/>
          <a:ln>
            <a:noFill/>
          </a:ln>
        </p:spPr>
      </p:sp>
      <p:grpSp>
        <p:nvGrpSpPr>
          <p:cNvPr id="89" name="Google Shape;89;p3"/>
          <p:cNvGrpSpPr/>
          <p:nvPr/>
        </p:nvGrpSpPr>
        <p:grpSpPr>
          <a:xfrm>
            <a:off x="-85489" y="-76211"/>
            <a:ext cx="9343788" cy="5482397"/>
            <a:chOff x="-85489" y="-76211"/>
            <a:chExt cx="9343788" cy="5482397"/>
          </a:xfrm>
        </p:grpSpPr>
        <p:sp>
          <p:nvSpPr>
            <p:cNvPr id="90" name="Google Shape;90;p3"/>
            <p:cNvSpPr/>
            <p:nvPr/>
          </p:nvSpPr>
          <p:spPr>
            <a:xfrm rot="5400000">
              <a:off x="7548274" y="3696161"/>
              <a:ext cx="1931836" cy="1488215"/>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
            <p:cNvSpPr/>
            <p:nvPr/>
          </p:nvSpPr>
          <p:spPr>
            <a:xfrm rot="5400000">
              <a:off x="-134642" y="-27058"/>
              <a:ext cx="1026769" cy="92846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 name="Google Shape;92;p3"/>
          <p:cNvGrpSpPr/>
          <p:nvPr/>
        </p:nvGrpSpPr>
        <p:grpSpPr>
          <a:xfrm>
            <a:off x="-863825" y="4310675"/>
            <a:ext cx="1578925" cy="1563425"/>
            <a:chOff x="3292725" y="328550"/>
            <a:chExt cx="1578925" cy="1563425"/>
          </a:xfrm>
        </p:grpSpPr>
        <p:sp>
          <p:nvSpPr>
            <p:cNvPr id="93" name="Google Shape;93;p3"/>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 name="Google Shape;110;p3"/>
          <p:cNvGrpSpPr/>
          <p:nvPr/>
        </p:nvGrpSpPr>
        <p:grpSpPr>
          <a:xfrm>
            <a:off x="1832611" y="76192"/>
            <a:ext cx="5409504" cy="4774550"/>
            <a:chOff x="1832611" y="-8"/>
            <a:chExt cx="5409504" cy="4774550"/>
          </a:xfrm>
        </p:grpSpPr>
        <p:grpSp>
          <p:nvGrpSpPr>
            <p:cNvPr id="111" name="Google Shape;111;p3"/>
            <p:cNvGrpSpPr/>
            <p:nvPr/>
          </p:nvGrpSpPr>
          <p:grpSpPr>
            <a:xfrm>
              <a:off x="6092311" y="4622367"/>
              <a:ext cx="1149804" cy="152175"/>
              <a:chOff x="4023950" y="4467825"/>
              <a:chExt cx="2132426" cy="282224"/>
            </a:xfrm>
          </p:grpSpPr>
          <p:sp>
            <p:nvSpPr>
              <p:cNvPr id="112" name="Google Shape;112;p3"/>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832611" y="-8"/>
              <a:ext cx="1149804" cy="152175"/>
              <a:chOff x="4023950" y="4467825"/>
              <a:chExt cx="2132426" cy="282224"/>
            </a:xfrm>
          </p:grpSpPr>
          <p:sp>
            <p:nvSpPr>
              <p:cNvPr id="127" name="Google Shape;127;p3"/>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 name="Google Shape;141;p3"/>
          <p:cNvGrpSpPr/>
          <p:nvPr/>
        </p:nvGrpSpPr>
        <p:grpSpPr>
          <a:xfrm rot="8100000">
            <a:off x="2754642" y="-20462"/>
            <a:ext cx="1767807" cy="357778"/>
            <a:chOff x="2725250" y="4674200"/>
            <a:chExt cx="3965825" cy="802625"/>
          </a:xfrm>
        </p:grpSpPr>
        <p:sp>
          <p:nvSpPr>
            <p:cNvPr id="142" name="Google Shape;142;p3"/>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3"/>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3"/>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30" name="Shape 1130"/>
        <p:cNvGrpSpPr/>
        <p:nvPr/>
      </p:nvGrpSpPr>
      <p:grpSpPr>
        <a:xfrm>
          <a:off x="0" y="0"/>
          <a:ext cx="0" cy="0"/>
          <a:chOff x="0" y="0"/>
          <a:chExt cx="0" cy="0"/>
        </a:xfrm>
      </p:grpSpPr>
      <p:sp>
        <p:nvSpPr>
          <p:cNvPr id="1131" name="Google Shape;1131;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132" name="Google Shape;1132;p21"/>
          <p:cNvGrpSpPr/>
          <p:nvPr/>
        </p:nvGrpSpPr>
        <p:grpSpPr>
          <a:xfrm>
            <a:off x="-1155742" y="-1566683"/>
            <a:ext cx="7889422" cy="7865168"/>
            <a:chOff x="-1155742" y="-1566683"/>
            <a:chExt cx="7889422" cy="7865168"/>
          </a:xfrm>
        </p:grpSpPr>
        <p:grpSp>
          <p:nvGrpSpPr>
            <p:cNvPr id="1133" name="Google Shape;1133;p21"/>
            <p:cNvGrpSpPr/>
            <p:nvPr/>
          </p:nvGrpSpPr>
          <p:grpSpPr>
            <a:xfrm rot="-2700000">
              <a:off x="4833247" y="-1237410"/>
              <a:ext cx="1578910" cy="1563410"/>
              <a:chOff x="3292725" y="328550"/>
              <a:chExt cx="1578925" cy="1563425"/>
            </a:xfrm>
          </p:grpSpPr>
          <p:sp>
            <p:nvSpPr>
              <p:cNvPr id="1134" name="Google Shape;1134;p21"/>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1"/>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1"/>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1"/>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1"/>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1"/>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1"/>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1"/>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1"/>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1"/>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1"/>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1"/>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1"/>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1"/>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1"/>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1"/>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1"/>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21"/>
            <p:cNvGrpSpPr/>
            <p:nvPr/>
          </p:nvGrpSpPr>
          <p:grpSpPr>
            <a:xfrm rot="-2700000">
              <a:off x="-834219" y="4405803"/>
              <a:ext cx="1578910" cy="1563410"/>
              <a:chOff x="3292725" y="328550"/>
              <a:chExt cx="1578925" cy="1563425"/>
            </a:xfrm>
          </p:grpSpPr>
          <p:sp>
            <p:nvSpPr>
              <p:cNvPr id="1152" name="Google Shape;1152;p21"/>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1"/>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1"/>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1"/>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1"/>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1"/>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1"/>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1"/>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1"/>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1"/>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1"/>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1"/>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1"/>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1"/>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1"/>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1"/>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1"/>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69" name="Google Shape;1169;p21"/>
          <p:cNvGrpSpPr/>
          <p:nvPr/>
        </p:nvGrpSpPr>
        <p:grpSpPr>
          <a:xfrm>
            <a:off x="8141804" y="269098"/>
            <a:ext cx="687706" cy="538364"/>
            <a:chOff x="8141804" y="269098"/>
            <a:chExt cx="687706" cy="538364"/>
          </a:xfrm>
        </p:grpSpPr>
        <p:sp>
          <p:nvSpPr>
            <p:cNvPr id="1170" name="Google Shape;1170;p21"/>
            <p:cNvSpPr/>
            <p:nvPr/>
          </p:nvSpPr>
          <p:spPr>
            <a:xfrm>
              <a:off x="8141804" y="269098"/>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1"/>
            <p:cNvSpPr/>
            <p:nvPr/>
          </p:nvSpPr>
          <p:spPr>
            <a:xfrm>
              <a:off x="8675951" y="655276"/>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2" name="Google Shape;1172;p21"/>
          <p:cNvGrpSpPr/>
          <p:nvPr/>
        </p:nvGrpSpPr>
        <p:grpSpPr>
          <a:xfrm>
            <a:off x="1066236" y="76192"/>
            <a:ext cx="6921854" cy="4895625"/>
            <a:chOff x="1066236" y="-8"/>
            <a:chExt cx="6921854" cy="4895625"/>
          </a:xfrm>
        </p:grpSpPr>
        <p:grpSp>
          <p:nvGrpSpPr>
            <p:cNvPr id="1173" name="Google Shape;1173;p21"/>
            <p:cNvGrpSpPr/>
            <p:nvPr/>
          </p:nvGrpSpPr>
          <p:grpSpPr>
            <a:xfrm>
              <a:off x="6838286" y="-8"/>
              <a:ext cx="1149804" cy="152175"/>
              <a:chOff x="4023950" y="4467825"/>
              <a:chExt cx="2132426" cy="282224"/>
            </a:xfrm>
          </p:grpSpPr>
          <p:sp>
            <p:nvSpPr>
              <p:cNvPr id="1174" name="Google Shape;1174;p21"/>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1"/>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1"/>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1"/>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1"/>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1"/>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21"/>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1"/>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1"/>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1"/>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1"/>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1"/>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1"/>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1"/>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8" name="Google Shape;1188;p21"/>
            <p:cNvGrpSpPr/>
            <p:nvPr/>
          </p:nvGrpSpPr>
          <p:grpSpPr>
            <a:xfrm>
              <a:off x="1066236" y="4743442"/>
              <a:ext cx="1149804" cy="152175"/>
              <a:chOff x="4023950" y="4467825"/>
              <a:chExt cx="2132426" cy="282224"/>
            </a:xfrm>
          </p:grpSpPr>
          <p:sp>
            <p:nvSpPr>
              <p:cNvPr id="1189" name="Google Shape;1189;p21"/>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1"/>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1"/>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1"/>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1"/>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1"/>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1"/>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1"/>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1"/>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1"/>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1"/>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1"/>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1"/>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1"/>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03" name="Google Shape;1203;p21"/>
          <p:cNvGrpSpPr/>
          <p:nvPr/>
        </p:nvGrpSpPr>
        <p:grpSpPr>
          <a:xfrm rot="3611481">
            <a:off x="-655850" y="1886473"/>
            <a:ext cx="1767890" cy="357795"/>
            <a:chOff x="2725250" y="4674200"/>
            <a:chExt cx="3965825" cy="802625"/>
          </a:xfrm>
        </p:grpSpPr>
        <p:sp>
          <p:nvSpPr>
            <p:cNvPr id="1204" name="Google Shape;1204;p21"/>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1"/>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1"/>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1"/>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1"/>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1"/>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1"/>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1"/>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1"/>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1"/>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1"/>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1"/>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1"/>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1"/>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1"/>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1"/>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1"/>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221" name="Shape 1221"/>
        <p:cNvGrpSpPr/>
        <p:nvPr/>
      </p:nvGrpSpPr>
      <p:grpSpPr>
        <a:xfrm>
          <a:off x="0" y="0"/>
          <a:ext cx="0" cy="0"/>
          <a:chOff x="0" y="0"/>
          <a:chExt cx="0" cy="0"/>
        </a:xfrm>
      </p:grpSpPr>
      <p:sp>
        <p:nvSpPr>
          <p:cNvPr id="1222" name="Google Shape;122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23" name="Google Shape;1223;p22"/>
          <p:cNvGrpSpPr/>
          <p:nvPr/>
        </p:nvGrpSpPr>
        <p:grpSpPr>
          <a:xfrm flipH="1" rot="10800000">
            <a:off x="-19199" y="-362878"/>
            <a:ext cx="9546496" cy="5525558"/>
            <a:chOff x="-19199" y="-362871"/>
            <a:chExt cx="9546496" cy="5525558"/>
          </a:xfrm>
        </p:grpSpPr>
        <p:sp>
          <p:nvSpPr>
            <p:cNvPr id="1224" name="Google Shape;1224;p22"/>
            <p:cNvSpPr/>
            <p:nvPr/>
          </p:nvSpPr>
          <p:spPr>
            <a:xfrm>
              <a:off x="8458203" y="-362871"/>
              <a:ext cx="1069095" cy="823562"/>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2"/>
            <p:cNvSpPr/>
            <p:nvPr/>
          </p:nvSpPr>
          <p:spPr>
            <a:xfrm>
              <a:off x="-19199" y="4389176"/>
              <a:ext cx="855412" cy="77351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6" name="Google Shape;1226;p22"/>
          <p:cNvGrpSpPr/>
          <p:nvPr/>
        </p:nvGrpSpPr>
        <p:grpSpPr>
          <a:xfrm>
            <a:off x="7177504" y="137760"/>
            <a:ext cx="1690106" cy="1574677"/>
            <a:chOff x="7177504" y="137760"/>
            <a:chExt cx="1690106" cy="1574677"/>
          </a:xfrm>
        </p:grpSpPr>
        <p:sp>
          <p:nvSpPr>
            <p:cNvPr id="1227" name="Google Shape;1227;p22"/>
            <p:cNvSpPr/>
            <p:nvPr/>
          </p:nvSpPr>
          <p:spPr>
            <a:xfrm>
              <a:off x="7177504" y="137760"/>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2"/>
            <p:cNvSpPr/>
            <p:nvPr/>
          </p:nvSpPr>
          <p:spPr>
            <a:xfrm>
              <a:off x="8714051" y="156025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9" name="Google Shape;1229;p22"/>
          <p:cNvGrpSpPr/>
          <p:nvPr/>
        </p:nvGrpSpPr>
        <p:grpSpPr>
          <a:xfrm rot="-1730621">
            <a:off x="-777236" y="4577096"/>
            <a:ext cx="1578854" cy="1563355"/>
            <a:chOff x="3292725" y="328550"/>
            <a:chExt cx="1578925" cy="1563425"/>
          </a:xfrm>
        </p:grpSpPr>
        <p:sp>
          <p:nvSpPr>
            <p:cNvPr id="1230" name="Google Shape;1230;p22"/>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2"/>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2"/>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2"/>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2"/>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2"/>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2"/>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2"/>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2"/>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2"/>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2"/>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2"/>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2"/>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2"/>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2"/>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2"/>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2"/>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7" name="Google Shape;1247;p22"/>
          <p:cNvGrpSpPr/>
          <p:nvPr/>
        </p:nvGrpSpPr>
        <p:grpSpPr>
          <a:xfrm rot="3599714">
            <a:off x="7545035" y="135988"/>
            <a:ext cx="1767710" cy="357759"/>
            <a:chOff x="2725250" y="4674200"/>
            <a:chExt cx="3965825" cy="802625"/>
          </a:xfrm>
        </p:grpSpPr>
        <p:sp>
          <p:nvSpPr>
            <p:cNvPr id="1248" name="Google Shape;1248;p22"/>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2"/>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2"/>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2"/>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2"/>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2"/>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22"/>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2"/>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2"/>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2"/>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2"/>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2"/>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2"/>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2"/>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2"/>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2"/>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2"/>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1265" name="Shape 1265"/>
        <p:cNvGrpSpPr/>
        <p:nvPr/>
      </p:nvGrpSpPr>
      <p:grpSpPr>
        <a:xfrm>
          <a:off x="0" y="0"/>
          <a:ext cx="0" cy="0"/>
          <a:chOff x="0" y="0"/>
          <a:chExt cx="0" cy="0"/>
        </a:xfrm>
      </p:grpSpPr>
      <p:sp>
        <p:nvSpPr>
          <p:cNvPr id="1266" name="Google Shape;126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267" name="Google Shape;1267;p23"/>
          <p:cNvGrpSpPr/>
          <p:nvPr/>
        </p:nvGrpSpPr>
        <p:grpSpPr>
          <a:xfrm rot="-2700000">
            <a:off x="8090797" y="-874960"/>
            <a:ext cx="1578910" cy="1563410"/>
            <a:chOff x="3292725" y="328550"/>
            <a:chExt cx="1578925" cy="1563425"/>
          </a:xfrm>
        </p:grpSpPr>
        <p:sp>
          <p:nvSpPr>
            <p:cNvPr id="1268" name="Google Shape;1268;p23"/>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3"/>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3"/>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3"/>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3"/>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3"/>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3"/>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3"/>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3"/>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3"/>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3"/>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3"/>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3"/>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3"/>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23"/>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3"/>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23"/>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5" name="Google Shape;1285;p23"/>
          <p:cNvGrpSpPr/>
          <p:nvPr/>
        </p:nvGrpSpPr>
        <p:grpSpPr>
          <a:xfrm>
            <a:off x="183754" y="2919060"/>
            <a:ext cx="297756" cy="911489"/>
            <a:chOff x="183754" y="2919060"/>
            <a:chExt cx="297756" cy="911489"/>
          </a:xfrm>
        </p:grpSpPr>
        <p:sp>
          <p:nvSpPr>
            <p:cNvPr id="1286" name="Google Shape;1286;p23"/>
            <p:cNvSpPr/>
            <p:nvPr/>
          </p:nvSpPr>
          <p:spPr>
            <a:xfrm>
              <a:off x="183754" y="2919060"/>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3"/>
            <p:cNvSpPr/>
            <p:nvPr/>
          </p:nvSpPr>
          <p:spPr>
            <a:xfrm>
              <a:off x="327951" y="3678364"/>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8" name="Google Shape;1288;p23"/>
          <p:cNvSpPr/>
          <p:nvPr/>
        </p:nvSpPr>
        <p:spPr>
          <a:xfrm flipH="1" rot="10800000">
            <a:off x="8458203" y="4339117"/>
            <a:ext cx="1069095" cy="823562"/>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9" name="Google Shape;1289;p23"/>
          <p:cNvGrpSpPr/>
          <p:nvPr/>
        </p:nvGrpSpPr>
        <p:grpSpPr>
          <a:xfrm rot="-7199900">
            <a:off x="-287087" y="4857485"/>
            <a:ext cx="1768054" cy="357828"/>
            <a:chOff x="2725250" y="4674200"/>
            <a:chExt cx="3965825" cy="802625"/>
          </a:xfrm>
        </p:grpSpPr>
        <p:sp>
          <p:nvSpPr>
            <p:cNvPr id="1290" name="Google Shape;1290;p23"/>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23"/>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3"/>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3"/>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3"/>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3"/>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3"/>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3"/>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3"/>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3"/>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3"/>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3"/>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3"/>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3"/>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3"/>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3"/>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3"/>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1307" name="Shape 1307"/>
        <p:cNvGrpSpPr/>
        <p:nvPr/>
      </p:nvGrpSpPr>
      <p:grpSpPr>
        <a:xfrm>
          <a:off x="0" y="0"/>
          <a:ext cx="0" cy="0"/>
          <a:chOff x="0" y="0"/>
          <a:chExt cx="0" cy="0"/>
        </a:xfrm>
      </p:grpSpPr>
      <p:sp>
        <p:nvSpPr>
          <p:cNvPr id="1308" name="Google Shape;1308;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09" name="Google Shape;1309;p24"/>
          <p:cNvSpPr/>
          <p:nvPr/>
        </p:nvSpPr>
        <p:spPr>
          <a:xfrm>
            <a:off x="8384237" y="-207729"/>
            <a:ext cx="964081" cy="742725"/>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0" name="Google Shape;1310;p24"/>
          <p:cNvGrpSpPr/>
          <p:nvPr/>
        </p:nvGrpSpPr>
        <p:grpSpPr>
          <a:xfrm>
            <a:off x="-863825" y="4310675"/>
            <a:ext cx="1578925" cy="1563425"/>
            <a:chOff x="3292725" y="328550"/>
            <a:chExt cx="1578925" cy="1563425"/>
          </a:xfrm>
        </p:grpSpPr>
        <p:sp>
          <p:nvSpPr>
            <p:cNvPr id="1311" name="Google Shape;1311;p24"/>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4"/>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4"/>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4"/>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4"/>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4"/>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4"/>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4"/>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4"/>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4"/>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4"/>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4"/>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24"/>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24"/>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4"/>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4"/>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4"/>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8" name="Google Shape;1328;p24"/>
          <p:cNvGrpSpPr/>
          <p:nvPr/>
        </p:nvGrpSpPr>
        <p:grpSpPr>
          <a:xfrm>
            <a:off x="5638136" y="-8"/>
            <a:ext cx="1149804" cy="152175"/>
            <a:chOff x="4023950" y="4467825"/>
            <a:chExt cx="2132426" cy="282224"/>
          </a:xfrm>
        </p:grpSpPr>
        <p:sp>
          <p:nvSpPr>
            <p:cNvPr id="1329" name="Google Shape;1329;p24"/>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4"/>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4"/>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4"/>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4"/>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4"/>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4"/>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4"/>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4"/>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4"/>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24"/>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24"/>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4"/>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4"/>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24"/>
          <p:cNvGrpSpPr/>
          <p:nvPr/>
        </p:nvGrpSpPr>
        <p:grpSpPr>
          <a:xfrm rot="10800000">
            <a:off x="8454404" y="4179989"/>
            <a:ext cx="451306" cy="742728"/>
            <a:chOff x="8359154" y="4013301"/>
            <a:chExt cx="451306" cy="742728"/>
          </a:xfrm>
        </p:grpSpPr>
        <p:sp>
          <p:nvSpPr>
            <p:cNvPr id="1344" name="Google Shape;1344;p24"/>
            <p:cNvSpPr/>
            <p:nvPr/>
          </p:nvSpPr>
          <p:spPr>
            <a:xfrm>
              <a:off x="8359154" y="44609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4"/>
            <p:cNvSpPr/>
            <p:nvPr/>
          </p:nvSpPr>
          <p:spPr>
            <a:xfrm>
              <a:off x="8656901" y="401330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6" name="Google Shape;1346;p24"/>
          <p:cNvGrpSpPr/>
          <p:nvPr/>
        </p:nvGrpSpPr>
        <p:grpSpPr>
          <a:xfrm rot="-7200286">
            <a:off x="8141940" y="2688612"/>
            <a:ext cx="1767710" cy="357759"/>
            <a:chOff x="2725250" y="4674200"/>
            <a:chExt cx="3965825" cy="802625"/>
          </a:xfrm>
        </p:grpSpPr>
        <p:sp>
          <p:nvSpPr>
            <p:cNvPr id="1347" name="Google Shape;1347;p24"/>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4"/>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4"/>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4"/>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4"/>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4"/>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4"/>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4"/>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24"/>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24"/>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4"/>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4"/>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4"/>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4"/>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4"/>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4"/>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4"/>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364" name="Shape 1364"/>
        <p:cNvGrpSpPr/>
        <p:nvPr/>
      </p:nvGrpSpPr>
      <p:grpSpPr>
        <a:xfrm>
          <a:off x="0" y="0"/>
          <a:ext cx="0" cy="0"/>
          <a:chOff x="0" y="0"/>
          <a:chExt cx="0" cy="0"/>
        </a:xfrm>
      </p:grpSpPr>
      <p:sp>
        <p:nvSpPr>
          <p:cNvPr id="1365" name="Google Shape;1365;p25"/>
          <p:cNvSpPr txBox="1"/>
          <p:nvPr>
            <p:ph type="ctrTitle"/>
          </p:nvPr>
        </p:nvSpPr>
        <p:spPr>
          <a:xfrm>
            <a:off x="2815200" y="669825"/>
            <a:ext cx="3513600" cy="9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66" name="Google Shape;1366;p25"/>
          <p:cNvSpPr txBox="1"/>
          <p:nvPr>
            <p:ph idx="1" type="subTitle"/>
          </p:nvPr>
        </p:nvSpPr>
        <p:spPr>
          <a:xfrm>
            <a:off x="2815200" y="1707475"/>
            <a:ext cx="3513600" cy="99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67" name="Google Shape;1367;p25"/>
          <p:cNvSpPr txBox="1"/>
          <p:nvPr/>
        </p:nvSpPr>
        <p:spPr>
          <a:xfrm>
            <a:off x="2279250" y="3725525"/>
            <a:ext cx="45855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000">
                <a:solidFill>
                  <a:schemeClr val="dk1"/>
                </a:solidFill>
                <a:latin typeface="Work Sans"/>
                <a:ea typeface="Work Sans"/>
                <a:cs typeface="Work Sans"/>
                <a:sym typeface="Work Sans"/>
              </a:rPr>
              <a:t>CREDITS:</a:t>
            </a:r>
            <a:r>
              <a:rPr lang="en" sz="1000">
                <a:solidFill>
                  <a:schemeClr val="dk1"/>
                </a:solidFill>
                <a:latin typeface="Work Sans"/>
                <a:ea typeface="Work Sans"/>
                <a:cs typeface="Work Sans"/>
                <a:sym typeface="Work Sans"/>
              </a:rPr>
              <a:t> This presentation template was created by </a:t>
            </a:r>
            <a:r>
              <a:rPr b="1" lang="en" sz="1000" u="sng">
                <a:solidFill>
                  <a:schemeClr val="dk1"/>
                </a:solidFill>
                <a:latin typeface="Work Sans"/>
                <a:ea typeface="Work Sans"/>
                <a:cs typeface="Work Sans"/>
                <a:sym typeface="Work Sans"/>
                <a:hlinkClick r:id="rId2">
                  <a:extLst>
                    <a:ext uri="{A12FA001-AC4F-418D-AE19-62706E023703}">
                      <ahyp:hlinkClr val="tx"/>
                    </a:ext>
                  </a:extLst>
                </a:hlinkClick>
              </a:rPr>
              <a:t>Slidesgo</a:t>
            </a:r>
            <a:r>
              <a:rPr b="1" lang="en" sz="1000" u="sng">
                <a:solidFill>
                  <a:schemeClr val="dk1"/>
                </a:solidFill>
                <a:latin typeface="Work Sans"/>
                <a:ea typeface="Work Sans"/>
                <a:cs typeface="Work Sans"/>
                <a:sym typeface="Work Sans"/>
              </a:rPr>
              <a:t>,</a:t>
            </a:r>
            <a:r>
              <a:rPr b="1" lang="en" sz="1000">
                <a:solidFill>
                  <a:schemeClr val="dk1"/>
                </a:solidFill>
                <a:latin typeface="Work Sans"/>
                <a:ea typeface="Work Sans"/>
                <a:cs typeface="Work Sans"/>
                <a:sym typeface="Work Sans"/>
              </a:rPr>
              <a:t> </a:t>
            </a:r>
            <a:r>
              <a:rPr lang="en" sz="1000">
                <a:solidFill>
                  <a:schemeClr val="dk1"/>
                </a:solidFill>
                <a:latin typeface="Work Sans"/>
                <a:ea typeface="Work Sans"/>
                <a:cs typeface="Work Sans"/>
                <a:sym typeface="Work Sans"/>
              </a:rPr>
              <a:t>and includes </a:t>
            </a:r>
            <a:r>
              <a:rPr lang="en" sz="1000">
                <a:solidFill>
                  <a:schemeClr val="dk1"/>
                </a:solidFill>
                <a:latin typeface="Work Sans"/>
                <a:ea typeface="Work Sans"/>
                <a:cs typeface="Work Sans"/>
                <a:sym typeface="Work Sans"/>
              </a:rPr>
              <a:t>icons by </a:t>
            </a:r>
            <a:r>
              <a:rPr b="1" lang="en" sz="1000" u="sng">
                <a:solidFill>
                  <a:schemeClr val="dk1"/>
                </a:solidFill>
                <a:latin typeface="Work Sans"/>
                <a:ea typeface="Work Sans"/>
                <a:cs typeface="Work Sans"/>
                <a:sym typeface="Work Sans"/>
                <a:hlinkClick r:id="rId3">
                  <a:extLst>
                    <a:ext uri="{A12FA001-AC4F-418D-AE19-62706E023703}">
                      <ahyp:hlinkClr val="tx"/>
                    </a:ext>
                  </a:extLst>
                </a:hlinkClick>
              </a:rPr>
              <a:t>Flaticon</a:t>
            </a:r>
            <a:r>
              <a:rPr b="1" lang="en" sz="1000">
                <a:solidFill>
                  <a:schemeClr val="dk1"/>
                </a:solidFill>
                <a:latin typeface="Work Sans"/>
                <a:ea typeface="Work Sans"/>
                <a:cs typeface="Work Sans"/>
                <a:sym typeface="Work Sans"/>
              </a:rPr>
              <a:t> </a:t>
            </a:r>
            <a:r>
              <a:rPr lang="en" sz="1000">
                <a:solidFill>
                  <a:schemeClr val="dk1"/>
                </a:solidFill>
                <a:latin typeface="Work Sans"/>
                <a:ea typeface="Work Sans"/>
                <a:cs typeface="Work Sans"/>
                <a:sym typeface="Work Sans"/>
              </a:rPr>
              <a:t>and infographics &amp; images by </a:t>
            </a:r>
            <a:r>
              <a:rPr b="1" lang="en" sz="1000" u="sng">
                <a:solidFill>
                  <a:schemeClr val="dk1"/>
                </a:solidFill>
                <a:latin typeface="Work Sans"/>
                <a:ea typeface="Work Sans"/>
                <a:cs typeface="Work Sans"/>
                <a:sym typeface="Work Sans"/>
                <a:hlinkClick r:id="rId4">
                  <a:extLst>
                    <a:ext uri="{A12FA001-AC4F-418D-AE19-62706E023703}">
                      <ahyp:hlinkClr val="tx"/>
                    </a:ext>
                  </a:extLst>
                </a:hlinkClick>
              </a:rPr>
              <a:t>Freepik</a:t>
            </a:r>
            <a:endParaRPr b="1" sz="1000" u="sng">
              <a:solidFill>
                <a:schemeClr val="dk1"/>
              </a:solidFill>
              <a:highlight>
                <a:srgbClr val="DFDEFC"/>
              </a:highlight>
              <a:latin typeface="Work Sans"/>
              <a:ea typeface="Work Sans"/>
              <a:cs typeface="Work Sans"/>
              <a:sym typeface="Work Sans"/>
            </a:endParaRPr>
          </a:p>
        </p:txBody>
      </p:sp>
      <p:grpSp>
        <p:nvGrpSpPr>
          <p:cNvPr id="1368" name="Google Shape;1368;p25"/>
          <p:cNvGrpSpPr/>
          <p:nvPr/>
        </p:nvGrpSpPr>
        <p:grpSpPr>
          <a:xfrm>
            <a:off x="-85489" y="-76211"/>
            <a:ext cx="9343788" cy="5482397"/>
            <a:chOff x="-85489" y="-76211"/>
            <a:chExt cx="9343788" cy="5482397"/>
          </a:xfrm>
        </p:grpSpPr>
        <p:sp>
          <p:nvSpPr>
            <p:cNvPr id="1369" name="Google Shape;1369;p25"/>
            <p:cNvSpPr/>
            <p:nvPr/>
          </p:nvSpPr>
          <p:spPr>
            <a:xfrm rot="5400000">
              <a:off x="7548274" y="3696161"/>
              <a:ext cx="1931836" cy="1488215"/>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rot="5400000">
              <a:off x="-134642" y="-27058"/>
              <a:ext cx="1026769" cy="92846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1" name="Google Shape;1371;p25"/>
          <p:cNvGrpSpPr/>
          <p:nvPr/>
        </p:nvGrpSpPr>
        <p:grpSpPr>
          <a:xfrm>
            <a:off x="1665386" y="-8"/>
            <a:ext cx="4663404" cy="4774550"/>
            <a:chOff x="1665386" y="-8"/>
            <a:chExt cx="4663404" cy="4774550"/>
          </a:xfrm>
        </p:grpSpPr>
        <p:grpSp>
          <p:nvGrpSpPr>
            <p:cNvPr id="1372" name="Google Shape;1372;p25"/>
            <p:cNvGrpSpPr/>
            <p:nvPr/>
          </p:nvGrpSpPr>
          <p:grpSpPr>
            <a:xfrm>
              <a:off x="1665386" y="4622367"/>
              <a:ext cx="1149804" cy="152175"/>
              <a:chOff x="4023950" y="4467825"/>
              <a:chExt cx="2132426" cy="282224"/>
            </a:xfrm>
          </p:grpSpPr>
          <p:sp>
            <p:nvSpPr>
              <p:cNvPr id="1373" name="Google Shape;1373;p25"/>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5"/>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5"/>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5"/>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5"/>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25"/>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25"/>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25"/>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25"/>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25"/>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25"/>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25"/>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25"/>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25"/>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7" name="Google Shape;1387;p25"/>
            <p:cNvGrpSpPr/>
            <p:nvPr/>
          </p:nvGrpSpPr>
          <p:grpSpPr>
            <a:xfrm>
              <a:off x="5178986" y="-8"/>
              <a:ext cx="1149804" cy="152175"/>
              <a:chOff x="4023950" y="4467825"/>
              <a:chExt cx="2132426" cy="282224"/>
            </a:xfrm>
          </p:grpSpPr>
          <p:sp>
            <p:nvSpPr>
              <p:cNvPr id="1388" name="Google Shape;1388;p25"/>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25"/>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25"/>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25"/>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25"/>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25"/>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25"/>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25"/>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25"/>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25"/>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25"/>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25"/>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5"/>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25"/>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2" name="Google Shape;1402;p25"/>
          <p:cNvGrpSpPr/>
          <p:nvPr/>
        </p:nvGrpSpPr>
        <p:grpSpPr>
          <a:xfrm>
            <a:off x="-863825" y="-344537"/>
            <a:ext cx="10547800" cy="6218638"/>
            <a:chOff x="-863825" y="-344537"/>
            <a:chExt cx="10547800" cy="6218638"/>
          </a:xfrm>
        </p:grpSpPr>
        <p:grpSp>
          <p:nvGrpSpPr>
            <p:cNvPr id="1403" name="Google Shape;1403;p25"/>
            <p:cNvGrpSpPr/>
            <p:nvPr/>
          </p:nvGrpSpPr>
          <p:grpSpPr>
            <a:xfrm>
              <a:off x="8105050" y="-344537"/>
              <a:ext cx="1578925" cy="1563425"/>
              <a:chOff x="3292725" y="328550"/>
              <a:chExt cx="1578925" cy="1563425"/>
            </a:xfrm>
          </p:grpSpPr>
          <p:sp>
            <p:nvSpPr>
              <p:cNvPr id="1404" name="Google Shape;1404;p25"/>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5"/>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5"/>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5"/>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5"/>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5"/>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5"/>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5"/>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5"/>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5"/>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5"/>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5"/>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5"/>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25"/>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5"/>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25"/>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25"/>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1" name="Google Shape;1421;p25"/>
            <p:cNvGrpSpPr/>
            <p:nvPr/>
          </p:nvGrpSpPr>
          <p:grpSpPr>
            <a:xfrm>
              <a:off x="-863825" y="4310675"/>
              <a:ext cx="1578925" cy="1563425"/>
              <a:chOff x="3292725" y="328550"/>
              <a:chExt cx="1578925" cy="1563425"/>
            </a:xfrm>
          </p:grpSpPr>
          <p:sp>
            <p:nvSpPr>
              <p:cNvPr id="1422" name="Google Shape;1422;p25"/>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5"/>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5"/>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5"/>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5"/>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5"/>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5"/>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5"/>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5"/>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5"/>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5"/>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5"/>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5"/>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25"/>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25"/>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5"/>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5"/>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39" name="Google Shape;1439;p25"/>
          <p:cNvGrpSpPr/>
          <p:nvPr/>
        </p:nvGrpSpPr>
        <p:grpSpPr>
          <a:xfrm rot="10800000">
            <a:off x="123104" y="3227489"/>
            <a:ext cx="451306" cy="742728"/>
            <a:chOff x="8359154" y="4013301"/>
            <a:chExt cx="451306" cy="742728"/>
          </a:xfrm>
        </p:grpSpPr>
        <p:sp>
          <p:nvSpPr>
            <p:cNvPr id="1440" name="Google Shape;1440;p25"/>
            <p:cNvSpPr/>
            <p:nvPr/>
          </p:nvSpPr>
          <p:spPr>
            <a:xfrm>
              <a:off x="8359154" y="44609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5"/>
            <p:cNvSpPr/>
            <p:nvPr/>
          </p:nvSpPr>
          <p:spPr>
            <a:xfrm>
              <a:off x="8656901" y="401330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442" name="Shape 1442"/>
        <p:cNvGrpSpPr/>
        <p:nvPr/>
      </p:nvGrpSpPr>
      <p:grpSpPr>
        <a:xfrm>
          <a:off x="0" y="0"/>
          <a:ext cx="0" cy="0"/>
          <a:chOff x="0" y="0"/>
          <a:chExt cx="0" cy="0"/>
        </a:xfrm>
      </p:grpSpPr>
      <p:grpSp>
        <p:nvGrpSpPr>
          <p:cNvPr id="1443" name="Google Shape;1443;p26"/>
          <p:cNvGrpSpPr/>
          <p:nvPr/>
        </p:nvGrpSpPr>
        <p:grpSpPr>
          <a:xfrm flipH="1" rot="10800000">
            <a:off x="-19192" y="-210487"/>
            <a:ext cx="9546487" cy="5525567"/>
            <a:chOff x="-19192" y="-362887"/>
            <a:chExt cx="9546487" cy="5525567"/>
          </a:xfrm>
        </p:grpSpPr>
        <p:sp>
          <p:nvSpPr>
            <p:cNvPr id="1444" name="Google Shape;1444;p26"/>
            <p:cNvSpPr/>
            <p:nvPr/>
          </p:nvSpPr>
          <p:spPr>
            <a:xfrm>
              <a:off x="7196264" y="-362887"/>
              <a:ext cx="2331031" cy="1795786"/>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19192" y="4234217"/>
              <a:ext cx="1026769" cy="92846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6" name="Google Shape;1446;p26"/>
          <p:cNvGrpSpPr/>
          <p:nvPr/>
        </p:nvGrpSpPr>
        <p:grpSpPr>
          <a:xfrm flipH="1" rot="10800000">
            <a:off x="-1090400" y="352620"/>
            <a:ext cx="11598595" cy="4175097"/>
            <a:chOff x="-1090400" y="424475"/>
            <a:chExt cx="11598595" cy="4175097"/>
          </a:xfrm>
        </p:grpSpPr>
        <p:grpSp>
          <p:nvGrpSpPr>
            <p:cNvPr id="1447" name="Google Shape;1447;p26"/>
            <p:cNvGrpSpPr/>
            <p:nvPr/>
          </p:nvGrpSpPr>
          <p:grpSpPr>
            <a:xfrm rot="1649405">
              <a:off x="8657553" y="2759978"/>
              <a:ext cx="1578942" cy="1563441"/>
              <a:chOff x="3292725" y="328550"/>
              <a:chExt cx="1578925" cy="1563425"/>
            </a:xfrm>
          </p:grpSpPr>
          <p:sp>
            <p:nvSpPr>
              <p:cNvPr id="1448" name="Google Shape;1448;p26"/>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6"/>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26"/>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26"/>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26"/>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26"/>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26"/>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26"/>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26"/>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26"/>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26"/>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26"/>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26"/>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26"/>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26"/>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26"/>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26"/>
            <p:cNvGrpSpPr/>
            <p:nvPr/>
          </p:nvGrpSpPr>
          <p:grpSpPr>
            <a:xfrm>
              <a:off x="-1090400" y="424475"/>
              <a:ext cx="1578925" cy="1563425"/>
              <a:chOff x="3292725" y="328550"/>
              <a:chExt cx="1578925" cy="1563425"/>
            </a:xfrm>
          </p:grpSpPr>
          <p:sp>
            <p:nvSpPr>
              <p:cNvPr id="1466" name="Google Shape;1466;p26"/>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26"/>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26"/>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26"/>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26"/>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26"/>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26"/>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26"/>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26"/>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26"/>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26"/>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26"/>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26"/>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26"/>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26"/>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26"/>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26"/>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83" name="Google Shape;1483;p26"/>
          <p:cNvGrpSpPr/>
          <p:nvPr/>
        </p:nvGrpSpPr>
        <p:grpSpPr>
          <a:xfrm flipH="1" rot="10800000">
            <a:off x="530548" y="976857"/>
            <a:ext cx="672715" cy="3735660"/>
            <a:chOff x="301948" y="277774"/>
            <a:chExt cx="672715" cy="3735660"/>
          </a:xfrm>
        </p:grpSpPr>
        <p:sp>
          <p:nvSpPr>
            <p:cNvPr id="1484" name="Google Shape;1484;p26"/>
            <p:cNvSpPr/>
            <p:nvPr/>
          </p:nvSpPr>
          <p:spPr>
            <a:xfrm>
              <a:off x="455521" y="277774"/>
              <a:ext cx="519142" cy="51444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26"/>
            <p:cNvSpPr/>
            <p:nvPr/>
          </p:nvSpPr>
          <p:spPr>
            <a:xfrm>
              <a:off x="301948" y="3861248"/>
              <a:ext cx="153582"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6" name="Google Shape;1486;p26"/>
          <p:cNvGrpSpPr/>
          <p:nvPr/>
        </p:nvGrpSpPr>
        <p:grpSpPr>
          <a:xfrm flipH="1" rot="10800000">
            <a:off x="1406011" y="177649"/>
            <a:ext cx="5381929" cy="4774550"/>
            <a:chOff x="1406011" y="-8"/>
            <a:chExt cx="5381929" cy="4774550"/>
          </a:xfrm>
        </p:grpSpPr>
        <p:grpSp>
          <p:nvGrpSpPr>
            <p:cNvPr id="1487" name="Google Shape;1487;p26"/>
            <p:cNvGrpSpPr/>
            <p:nvPr/>
          </p:nvGrpSpPr>
          <p:grpSpPr>
            <a:xfrm>
              <a:off x="5638136" y="-8"/>
              <a:ext cx="1149804" cy="152175"/>
              <a:chOff x="4023950" y="4467825"/>
              <a:chExt cx="2132426" cy="282224"/>
            </a:xfrm>
          </p:grpSpPr>
          <p:sp>
            <p:nvSpPr>
              <p:cNvPr id="1488" name="Google Shape;1488;p26"/>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6"/>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6"/>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6"/>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6"/>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6"/>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6"/>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6"/>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6"/>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6"/>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6"/>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6"/>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6"/>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26"/>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2" name="Google Shape;1502;p26"/>
            <p:cNvGrpSpPr/>
            <p:nvPr/>
          </p:nvGrpSpPr>
          <p:grpSpPr>
            <a:xfrm>
              <a:off x="1406011" y="4622367"/>
              <a:ext cx="1149804" cy="152175"/>
              <a:chOff x="4023950" y="4467825"/>
              <a:chExt cx="2132426" cy="282224"/>
            </a:xfrm>
          </p:grpSpPr>
          <p:sp>
            <p:nvSpPr>
              <p:cNvPr id="1503" name="Google Shape;1503;p26"/>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6"/>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6"/>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6"/>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6"/>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6"/>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6"/>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6"/>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6"/>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6"/>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6"/>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6"/>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6"/>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6"/>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17" name="Google Shape;1517;p26"/>
          <p:cNvGrpSpPr/>
          <p:nvPr/>
        </p:nvGrpSpPr>
        <p:grpSpPr>
          <a:xfrm rot="8100000">
            <a:off x="7544992" y="46463"/>
            <a:ext cx="1767807" cy="357778"/>
            <a:chOff x="2725250" y="4674200"/>
            <a:chExt cx="3965825" cy="802625"/>
          </a:xfrm>
        </p:grpSpPr>
        <p:sp>
          <p:nvSpPr>
            <p:cNvPr id="1518" name="Google Shape;1518;p26"/>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6"/>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26"/>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26"/>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26"/>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26"/>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26"/>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26"/>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26"/>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26"/>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26"/>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26"/>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26"/>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26"/>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26"/>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26"/>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26"/>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535" name="Shape 1535"/>
        <p:cNvGrpSpPr/>
        <p:nvPr/>
      </p:nvGrpSpPr>
      <p:grpSpPr>
        <a:xfrm>
          <a:off x="0" y="0"/>
          <a:ext cx="0" cy="0"/>
          <a:chOff x="0" y="0"/>
          <a:chExt cx="0" cy="0"/>
        </a:xfrm>
      </p:grpSpPr>
      <p:sp>
        <p:nvSpPr>
          <p:cNvPr id="1536" name="Google Shape;1536;p27"/>
          <p:cNvSpPr/>
          <p:nvPr/>
        </p:nvSpPr>
        <p:spPr>
          <a:xfrm rot="10800000">
            <a:off x="-137925" y="3962392"/>
            <a:ext cx="1705172" cy="1313659"/>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27"/>
          <p:cNvSpPr/>
          <p:nvPr/>
        </p:nvSpPr>
        <p:spPr>
          <a:xfrm rot="10800000">
            <a:off x="8153633" y="-33662"/>
            <a:ext cx="1026769" cy="92846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8" name="Google Shape;1538;p27"/>
          <p:cNvGrpSpPr/>
          <p:nvPr/>
        </p:nvGrpSpPr>
        <p:grpSpPr>
          <a:xfrm flipH="1" rot="-9975668">
            <a:off x="8295604" y="4095680"/>
            <a:ext cx="1578944" cy="1563444"/>
            <a:chOff x="3292725" y="328550"/>
            <a:chExt cx="1578925" cy="1563425"/>
          </a:xfrm>
        </p:grpSpPr>
        <p:sp>
          <p:nvSpPr>
            <p:cNvPr id="1539" name="Google Shape;1539;p27"/>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27"/>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27"/>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27"/>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27"/>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27"/>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7"/>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27"/>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27"/>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7"/>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7"/>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7"/>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7"/>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7"/>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7"/>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7"/>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7"/>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6" name="Google Shape;1556;p27"/>
          <p:cNvGrpSpPr/>
          <p:nvPr/>
        </p:nvGrpSpPr>
        <p:grpSpPr>
          <a:xfrm flipH="1" rot="-8100000">
            <a:off x="4402997" y="-997871"/>
            <a:ext cx="1578910" cy="1563410"/>
            <a:chOff x="3292725" y="328550"/>
            <a:chExt cx="1578925" cy="1563425"/>
          </a:xfrm>
        </p:grpSpPr>
        <p:sp>
          <p:nvSpPr>
            <p:cNvPr id="1557" name="Google Shape;1557;p27"/>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7"/>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7"/>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7"/>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7"/>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7"/>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27"/>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27"/>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7"/>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7"/>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7"/>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7"/>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7"/>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7"/>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7"/>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7"/>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7"/>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4" name="Google Shape;1574;p27"/>
          <p:cNvGrpSpPr/>
          <p:nvPr/>
        </p:nvGrpSpPr>
        <p:grpSpPr>
          <a:xfrm>
            <a:off x="195946" y="1359945"/>
            <a:ext cx="8386534" cy="1725347"/>
            <a:chOff x="195946" y="1359945"/>
            <a:chExt cx="8386534" cy="1725347"/>
          </a:xfrm>
        </p:grpSpPr>
        <p:sp>
          <p:nvSpPr>
            <p:cNvPr id="1575" name="Google Shape;1575;p27"/>
            <p:cNvSpPr/>
            <p:nvPr/>
          </p:nvSpPr>
          <p:spPr>
            <a:xfrm flipH="1" rot="10800000">
              <a:off x="195946" y="2570846"/>
              <a:ext cx="519142" cy="51444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7"/>
            <p:cNvSpPr/>
            <p:nvPr/>
          </p:nvSpPr>
          <p:spPr>
            <a:xfrm flipH="1" rot="10800000">
              <a:off x="8428898" y="1359945"/>
              <a:ext cx="153582"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7" name="Google Shape;1577;p27"/>
          <p:cNvGrpSpPr/>
          <p:nvPr/>
        </p:nvGrpSpPr>
        <p:grpSpPr>
          <a:xfrm flipH="1" rot="10800000">
            <a:off x="2119149" y="177649"/>
            <a:ext cx="5381929" cy="4774550"/>
            <a:chOff x="1406011" y="-8"/>
            <a:chExt cx="5381929" cy="4774550"/>
          </a:xfrm>
        </p:grpSpPr>
        <p:grpSp>
          <p:nvGrpSpPr>
            <p:cNvPr id="1578" name="Google Shape;1578;p27"/>
            <p:cNvGrpSpPr/>
            <p:nvPr/>
          </p:nvGrpSpPr>
          <p:grpSpPr>
            <a:xfrm>
              <a:off x="5638136" y="-8"/>
              <a:ext cx="1149804" cy="152175"/>
              <a:chOff x="4023950" y="4467825"/>
              <a:chExt cx="2132426" cy="282224"/>
            </a:xfrm>
          </p:grpSpPr>
          <p:sp>
            <p:nvSpPr>
              <p:cNvPr id="1579" name="Google Shape;1579;p27"/>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27"/>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27"/>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27"/>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27"/>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27"/>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27"/>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27"/>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27"/>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27"/>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27"/>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27"/>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27"/>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27"/>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3" name="Google Shape;1593;p27"/>
            <p:cNvGrpSpPr/>
            <p:nvPr/>
          </p:nvGrpSpPr>
          <p:grpSpPr>
            <a:xfrm>
              <a:off x="1406011" y="4622367"/>
              <a:ext cx="1149804" cy="152175"/>
              <a:chOff x="4023950" y="4467825"/>
              <a:chExt cx="2132426" cy="282224"/>
            </a:xfrm>
          </p:grpSpPr>
          <p:sp>
            <p:nvSpPr>
              <p:cNvPr id="1594" name="Google Shape;1594;p27"/>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27"/>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27"/>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27"/>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27"/>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27"/>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27"/>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27"/>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27"/>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27"/>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7"/>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27"/>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27"/>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7"/>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08" name="Google Shape;1608;p27"/>
          <p:cNvGrpSpPr/>
          <p:nvPr/>
        </p:nvGrpSpPr>
        <p:grpSpPr>
          <a:xfrm rot="-8100000">
            <a:off x="8021217" y="2549888"/>
            <a:ext cx="1767807" cy="357778"/>
            <a:chOff x="2725250" y="4674200"/>
            <a:chExt cx="3965825" cy="802625"/>
          </a:xfrm>
        </p:grpSpPr>
        <p:sp>
          <p:nvSpPr>
            <p:cNvPr id="1609" name="Google Shape;1609;p27"/>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7"/>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7"/>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7"/>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7"/>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7"/>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7"/>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7"/>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7"/>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7"/>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7"/>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7"/>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27"/>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27"/>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27"/>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27"/>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7"/>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6" name="Google Shape;1626;p27"/>
          <p:cNvGrpSpPr/>
          <p:nvPr/>
        </p:nvGrpSpPr>
        <p:grpSpPr>
          <a:xfrm rot="2700000">
            <a:off x="-168808" y="46463"/>
            <a:ext cx="1767807" cy="357778"/>
            <a:chOff x="2725250" y="4674200"/>
            <a:chExt cx="3965825" cy="802625"/>
          </a:xfrm>
        </p:grpSpPr>
        <p:sp>
          <p:nvSpPr>
            <p:cNvPr id="1627" name="Google Shape;1627;p27"/>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7"/>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7"/>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7"/>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7"/>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7"/>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7"/>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7"/>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7"/>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7"/>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7"/>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7"/>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27"/>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27"/>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27"/>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27"/>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27"/>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9" name="Shape 159"/>
        <p:cNvGrpSpPr/>
        <p:nvPr/>
      </p:nvGrpSpPr>
      <p:grpSpPr>
        <a:xfrm>
          <a:off x="0" y="0"/>
          <a:ext cx="0" cy="0"/>
          <a:chOff x="0" y="0"/>
          <a:chExt cx="0" cy="0"/>
        </a:xfrm>
      </p:grpSpPr>
      <p:sp>
        <p:nvSpPr>
          <p:cNvPr id="160" name="Google Shape;16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1" name="Google Shape;161;p4"/>
          <p:cNvSpPr txBox="1"/>
          <p:nvPr>
            <p:ph idx="1" type="body"/>
          </p:nvPr>
        </p:nvSpPr>
        <p:spPr>
          <a:xfrm>
            <a:off x="720000" y="1152475"/>
            <a:ext cx="7704000" cy="4668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162" name="Google Shape;162;p4"/>
          <p:cNvSpPr/>
          <p:nvPr/>
        </p:nvSpPr>
        <p:spPr>
          <a:xfrm>
            <a:off x="8384237" y="-207729"/>
            <a:ext cx="964081" cy="742725"/>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 name="Google Shape;163;p4"/>
          <p:cNvGrpSpPr/>
          <p:nvPr/>
        </p:nvGrpSpPr>
        <p:grpSpPr>
          <a:xfrm>
            <a:off x="-863825" y="4310675"/>
            <a:ext cx="1578925" cy="1563425"/>
            <a:chOff x="3292725" y="328550"/>
            <a:chExt cx="1578925" cy="1563425"/>
          </a:xfrm>
        </p:grpSpPr>
        <p:sp>
          <p:nvSpPr>
            <p:cNvPr id="164" name="Google Shape;164;p4"/>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4"/>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4"/>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1" name="Google Shape;181;p4"/>
          <p:cNvGrpSpPr/>
          <p:nvPr/>
        </p:nvGrpSpPr>
        <p:grpSpPr>
          <a:xfrm>
            <a:off x="5638136" y="76192"/>
            <a:ext cx="1149804" cy="152175"/>
            <a:chOff x="4023950" y="4467825"/>
            <a:chExt cx="2132426" cy="282224"/>
          </a:xfrm>
        </p:grpSpPr>
        <p:sp>
          <p:nvSpPr>
            <p:cNvPr id="182" name="Google Shape;182;p4"/>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4"/>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4"/>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4"/>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4"/>
          <p:cNvGrpSpPr/>
          <p:nvPr/>
        </p:nvGrpSpPr>
        <p:grpSpPr>
          <a:xfrm rot="10800000">
            <a:off x="8473454" y="4237139"/>
            <a:ext cx="451306" cy="742728"/>
            <a:chOff x="8359154" y="4013301"/>
            <a:chExt cx="451306" cy="742728"/>
          </a:xfrm>
        </p:grpSpPr>
        <p:sp>
          <p:nvSpPr>
            <p:cNvPr id="197" name="Google Shape;197;p4"/>
            <p:cNvSpPr/>
            <p:nvPr/>
          </p:nvSpPr>
          <p:spPr>
            <a:xfrm>
              <a:off x="8359154" y="44609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8656901" y="401330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9" name="Google Shape;199;p4"/>
          <p:cNvGrpSpPr/>
          <p:nvPr/>
        </p:nvGrpSpPr>
        <p:grpSpPr>
          <a:xfrm rot="-8100000">
            <a:off x="7982367" y="836838"/>
            <a:ext cx="1767807" cy="357778"/>
            <a:chOff x="2725250" y="4674200"/>
            <a:chExt cx="3965825" cy="802625"/>
          </a:xfrm>
        </p:grpSpPr>
        <p:sp>
          <p:nvSpPr>
            <p:cNvPr id="200" name="Google Shape;200;p4"/>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4"/>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4"/>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4"/>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7" name="Shape 217"/>
        <p:cNvGrpSpPr/>
        <p:nvPr/>
      </p:nvGrpSpPr>
      <p:grpSpPr>
        <a:xfrm>
          <a:off x="0" y="0"/>
          <a:ext cx="0" cy="0"/>
          <a:chOff x="0" y="0"/>
          <a:chExt cx="0" cy="0"/>
        </a:xfrm>
      </p:grpSpPr>
      <p:sp>
        <p:nvSpPr>
          <p:cNvPr id="218" name="Google Shape;21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19" name="Google Shape;219;p5"/>
          <p:cNvSpPr txBox="1"/>
          <p:nvPr>
            <p:ph idx="1" type="subTitle"/>
          </p:nvPr>
        </p:nvSpPr>
        <p:spPr>
          <a:xfrm>
            <a:off x="4537125" y="2972601"/>
            <a:ext cx="3020700" cy="148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0" name="Google Shape;220;p5"/>
          <p:cNvSpPr txBox="1"/>
          <p:nvPr>
            <p:ph idx="2" type="subTitle"/>
          </p:nvPr>
        </p:nvSpPr>
        <p:spPr>
          <a:xfrm>
            <a:off x="715100" y="2972601"/>
            <a:ext cx="3020700" cy="148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1" name="Google Shape;221;p5"/>
          <p:cNvSpPr txBox="1"/>
          <p:nvPr>
            <p:ph idx="3" type="subTitle"/>
          </p:nvPr>
        </p:nvSpPr>
        <p:spPr>
          <a:xfrm>
            <a:off x="715100" y="2475150"/>
            <a:ext cx="30207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22" name="Google Shape;222;p5"/>
          <p:cNvSpPr txBox="1"/>
          <p:nvPr>
            <p:ph idx="4" type="subTitle"/>
          </p:nvPr>
        </p:nvSpPr>
        <p:spPr>
          <a:xfrm>
            <a:off x="4537127" y="2475150"/>
            <a:ext cx="30207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solidFill>
                  <a:schemeClr val="dk1"/>
                </a:solidFill>
                <a:latin typeface="Atkinson Hyperlegible"/>
                <a:ea typeface="Atkinson Hyperlegible"/>
                <a:cs typeface="Atkinson Hyperlegible"/>
                <a:sym typeface="Atkinson Hyperlegible"/>
              </a:defRPr>
            </a:lvl1pPr>
            <a:lvl2pPr lvl="1" rtl="0" algn="ctr">
              <a:lnSpc>
                <a:spcPct val="100000"/>
              </a:lnSpc>
              <a:spcBef>
                <a:spcPts val="0"/>
              </a:spcBef>
              <a:spcAft>
                <a:spcPts val="0"/>
              </a:spcAft>
              <a:buSzPts val="2400"/>
              <a:buFont typeface="Raleway"/>
              <a:buNone/>
              <a:defRPr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sz="2400">
                <a:latin typeface="Raleway"/>
                <a:ea typeface="Raleway"/>
                <a:cs typeface="Raleway"/>
                <a:sym typeface="Raleway"/>
              </a:defRPr>
            </a:lvl9pPr>
          </a:lstStyle>
          <a:p/>
        </p:txBody>
      </p:sp>
      <p:sp>
        <p:nvSpPr>
          <p:cNvPr id="223" name="Google Shape;223;p5"/>
          <p:cNvSpPr/>
          <p:nvPr/>
        </p:nvSpPr>
        <p:spPr>
          <a:xfrm>
            <a:off x="7844574" y="-362878"/>
            <a:ext cx="1682708" cy="1296321"/>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863825" y="2062775"/>
            <a:ext cx="11061100" cy="3811325"/>
            <a:chOff x="-863825" y="2062775"/>
            <a:chExt cx="11061100" cy="3811325"/>
          </a:xfrm>
        </p:grpSpPr>
        <p:grpSp>
          <p:nvGrpSpPr>
            <p:cNvPr id="225" name="Google Shape;225;p5"/>
            <p:cNvGrpSpPr/>
            <p:nvPr/>
          </p:nvGrpSpPr>
          <p:grpSpPr>
            <a:xfrm>
              <a:off x="-863825" y="4310675"/>
              <a:ext cx="1578925" cy="1563425"/>
              <a:chOff x="3292725" y="328550"/>
              <a:chExt cx="1578925" cy="1563425"/>
            </a:xfrm>
          </p:grpSpPr>
          <p:sp>
            <p:nvSpPr>
              <p:cNvPr id="226" name="Google Shape;226;p5"/>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5"/>
            <p:cNvGrpSpPr/>
            <p:nvPr/>
          </p:nvGrpSpPr>
          <p:grpSpPr>
            <a:xfrm>
              <a:off x="8618350" y="2062775"/>
              <a:ext cx="1578925" cy="1563425"/>
              <a:chOff x="3292725" y="328550"/>
              <a:chExt cx="1578925" cy="1563425"/>
            </a:xfrm>
          </p:grpSpPr>
          <p:sp>
            <p:nvSpPr>
              <p:cNvPr id="244" name="Google Shape;244;p5"/>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1" name="Google Shape;261;p5"/>
          <p:cNvGrpSpPr/>
          <p:nvPr/>
        </p:nvGrpSpPr>
        <p:grpSpPr>
          <a:xfrm>
            <a:off x="5638136" y="76192"/>
            <a:ext cx="1149804" cy="152175"/>
            <a:chOff x="4023950" y="4467825"/>
            <a:chExt cx="2132426" cy="282224"/>
          </a:xfrm>
        </p:grpSpPr>
        <p:sp>
          <p:nvSpPr>
            <p:cNvPr id="262" name="Google Shape;262;p5"/>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5"/>
          <p:cNvGrpSpPr/>
          <p:nvPr/>
        </p:nvGrpSpPr>
        <p:grpSpPr>
          <a:xfrm rot="10800000">
            <a:off x="8460279" y="1126751"/>
            <a:ext cx="451306" cy="742728"/>
            <a:chOff x="8359154" y="4013301"/>
            <a:chExt cx="451306" cy="742728"/>
          </a:xfrm>
        </p:grpSpPr>
        <p:sp>
          <p:nvSpPr>
            <p:cNvPr id="277" name="Google Shape;277;p5"/>
            <p:cNvSpPr/>
            <p:nvPr/>
          </p:nvSpPr>
          <p:spPr>
            <a:xfrm>
              <a:off x="8359154" y="44609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8656901" y="401330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5"/>
          <p:cNvGrpSpPr/>
          <p:nvPr/>
        </p:nvGrpSpPr>
        <p:grpSpPr>
          <a:xfrm flipH="1" rot="8100000">
            <a:off x="6788592" y="4702138"/>
            <a:ext cx="1767807" cy="357778"/>
            <a:chOff x="2725250" y="4674200"/>
            <a:chExt cx="3965825" cy="802625"/>
          </a:xfrm>
        </p:grpSpPr>
        <p:sp>
          <p:nvSpPr>
            <p:cNvPr id="280" name="Google Shape;280;p5"/>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7" name="Shape 297"/>
        <p:cNvGrpSpPr/>
        <p:nvPr/>
      </p:nvGrpSpPr>
      <p:grpSpPr>
        <a:xfrm>
          <a:off x="0" y="0"/>
          <a:ext cx="0" cy="0"/>
          <a:chOff x="0" y="0"/>
          <a:chExt cx="0" cy="0"/>
        </a:xfrm>
      </p:grpSpPr>
      <p:sp>
        <p:nvSpPr>
          <p:cNvPr id="298" name="Google Shape;29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99" name="Google Shape;299;p6"/>
          <p:cNvGrpSpPr/>
          <p:nvPr/>
        </p:nvGrpSpPr>
        <p:grpSpPr>
          <a:xfrm>
            <a:off x="7211638" y="-948550"/>
            <a:ext cx="2315644" cy="1881992"/>
            <a:chOff x="7211638" y="-948550"/>
            <a:chExt cx="2315644" cy="1881992"/>
          </a:xfrm>
        </p:grpSpPr>
        <p:sp>
          <p:nvSpPr>
            <p:cNvPr id="300" name="Google Shape;300;p6"/>
            <p:cNvSpPr/>
            <p:nvPr/>
          </p:nvSpPr>
          <p:spPr>
            <a:xfrm>
              <a:off x="7844574" y="-362878"/>
              <a:ext cx="1682708" cy="1296321"/>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 name="Google Shape;301;p6"/>
            <p:cNvGrpSpPr/>
            <p:nvPr/>
          </p:nvGrpSpPr>
          <p:grpSpPr>
            <a:xfrm>
              <a:off x="7211638" y="-948550"/>
              <a:ext cx="1578925" cy="1563425"/>
              <a:chOff x="3292725" y="328550"/>
              <a:chExt cx="1578925" cy="1563425"/>
            </a:xfrm>
          </p:grpSpPr>
          <p:sp>
            <p:nvSpPr>
              <p:cNvPr id="302" name="Google Shape;302;p6"/>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6"/>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6"/>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6"/>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6"/>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6"/>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6"/>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9" name="Google Shape;319;p6"/>
          <p:cNvGrpSpPr/>
          <p:nvPr/>
        </p:nvGrpSpPr>
        <p:grpSpPr>
          <a:xfrm>
            <a:off x="167979" y="1174851"/>
            <a:ext cx="8776156" cy="3728703"/>
            <a:chOff x="167979" y="1174851"/>
            <a:chExt cx="8776156" cy="3728703"/>
          </a:xfrm>
        </p:grpSpPr>
        <p:sp>
          <p:nvSpPr>
            <p:cNvPr id="320" name="Google Shape;320;p6"/>
            <p:cNvSpPr/>
            <p:nvPr/>
          </p:nvSpPr>
          <p:spPr>
            <a:xfrm>
              <a:off x="167979" y="4608498"/>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8790576" y="117485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6"/>
          <p:cNvGrpSpPr/>
          <p:nvPr/>
        </p:nvGrpSpPr>
        <p:grpSpPr>
          <a:xfrm rot="-3600100">
            <a:off x="7544885" y="4648254"/>
            <a:ext cx="1768054" cy="357828"/>
            <a:chOff x="2725250" y="4674200"/>
            <a:chExt cx="3965825" cy="802625"/>
          </a:xfrm>
        </p:grpSpPr>
        <p:sp>
          <p:nvSpPr>
            <p:cNvPr id="323" name="Google Shape;323;p6"/>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6"/>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6"/>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6"/>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6"/>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6"/>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6"/>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6"/>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6"/>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6"/>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6"/>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6"/>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0" name="Shape 340"/>
        <p:cNvGrpSpPr/>
        <p:nvPr/>
      </p:nvGrpSpPr>
      <p:grpSpPr>
        <a:xfrm>
          <a:off x="0" y="0"/>
          <a:ext cx="0" cy="0"/>
          <a:chOff x="0" y="0"/>
          <a:chExt cx="0" cy="0"/>
        </a:xfrm>
      </p:grpSpPr>
      <p:sp>
        <p:nvSpPr>
          <p:cNvPr id="341" name="Google Shape;341;p7"/>
          <p:cNvSpPr txBox="1"/>
          <p:nvPr>
            <p:ph type="title"/>
          </p:nvPr>
        </p:nvSpPr>
        <p:spPr>
          <a:xfrm>
            <a:off x="720000" y="445025"/>
            <a:ext cx="4237200" cy="10872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42" name="Google Shape;342;p7"/>
          <p:cNvSpPr txBox="1"/>
          <p:nvPr>
            <p:ph idx="1" type="body"/>
          </p:nvPr>
        </p:nvSpPr>
        <p:spPr>
          <a:xfrm>
            <a:off x="720000" y="1863900"/>
            <a:ext cx="4237200" cy="21936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04800" lvl="1" marL="914400" rtl="0">
              <a:lnSpc>
                <a:spcPct val="115000"/>
              </a:lnSpc>
              <a:spcBef>
                <a:spcPts val="0"/>
              </a:spcBef>
              <a:spcAft>
                <a:spcPts val="0"/>
              </a:spcAft>
              <a:buSzPts val="1200"/>
              <a:buChar char="○"/>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43" name="Google Shape;343;p7"/>
          <p:cNvSpPr/>
          <p:nvPr>
            <p:ph idx="2" type="pic"/>
          </p:nvPr>
        </p:nvSpPr>
        <p:spPr>
          <a:xfrm>
            <a:off x="5433700" y="1074150"/>
            <a:ext cx="2995200" cy="2995200"/>
          </a:xfrm>
          <a:prstGeom prst="ellipse">
            <a:avLst/>
          </a:prstGeom>
          <a:noFill/>
          <a:ln>
            <a:noFill/>
          </a:ln>
        </p:spPr>
      </p:sp>
      <p:grpSp>
        <p:nvGrpSpPr>
          <p:cNvPr id="344" name="Google Shape;344;p7"/>
          <p:cNvGrpSpPr/>
          <p:nvPr/>
        </p:nvGrpSpPr>
        <p:grpSpPr>
          <a:xfrm>
            <a:off x="-19199" y="-362878"/>
            <a:ext cx="9546481" cy="5525566"/>
            <a:chOff x="-19199" y="-362878"/>
            <a:chExt cx="9546481" cy="5525566"/>
          </a:xfrm>
        </p:grpSpPr>
        <p:sp>
          <p:nvSpPr>
            <p:cNvPr id="345" name="Google Shape;345;p7"/>
            <p:cNvSpPr/>
            <p:nvPr/>
          </p:nvSpPr>
          <p:spPr>
            <a:xfrm>
              <a:off x="7844574" y="-362878"/>
              <a:ext cx="1682708" cy="1296321"/>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19199" y="4389176"/>
              <a:ext cx="855412" cy="77351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7"/>
          <p:cNvGrpSpPr/>
          <p:nvPr/>
        </p:nvGrpSpPr>
        <p:grpSpPr>
          <a:xfrm rot="-8100000">
            <a:off x="5212092" y="4820613"/>
            <a:ext cx="1767807" cy="357778"/>
            <a:chOff x="2725250" y="4674200"/>
            <a:chExt cx="3965825" cy="802625"/>
          </a:xfrm>
        </p:grpSpPr>
        <p:sp>
          <p:nvSpPr>
            <p:cNvPr id="348" name="Google Shape;348;p7"/>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5" name="Shape 365"/>
        <p:cNvGrpSpPr/>
        <p:nvPr/>
      </p:nvGrpSpPr>
      <p:grpSpPr>
        <a:xfrm>
          <a:off x="0" y="0"/>
          <a:ext cx="0" cy="0"/>
          <a:chOff x="0" y="0"/>
          <a:chExt cx="0" cy="0"/>
        </a:xfrm>
      </p:grpSpPr>
      <p:sp>
        <p:nvSpPr>
          <p:cNvPr id="366" name="Google Shape;366;p8"/>
          <p:cNvSpPr txBox="1"/>
          <p:nvPr>
            <p:ph type="title"/>
          </p:nvPr>
        </p:nvSpPr>
        <p:spPr>
          <a:xfrm>
            <a:off x="2724150" y="1307100"/>
            <a:ext cx="36957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67" name="Google Shape;367;p8"/>
          <p:cNvGrpSpPr/>
          <p:nvPr/>
        </p:nvGrpSpPr>
        <p:grpSpPr>
          <a:xfrm>
            <a:off x="-863825" y="2062775"/>
            <a:ext cx="11061100" cy="3811325"/>
            <a:chOff x="-863825" y="2062775"/>
            <a:chExt cx="11061100" cy="3811325"/>
          </a:xfrm>
        </p:grpSpPr>
        <p:grpSp>
          <p:nvGrpSpPr>
            <p:cNvPr id="368" name="Google Shape;368;p8"/>
            <p:cNvGrpSpPr/>
            <p:nvPr/>
          </p:nvGrpSpPr>
          <p:grpSpPr>
            <a:xfrm>
              <a:off x="-863825" y="4310675"/>
              <a:ext cx="1578925" cy="1563425"/>
              <a:chOff x="3292725" y="328550"/>
              <a:chExt cx="1578925" cy="1563425"/>
            </a:xfrm>
          </p:grpSpPr>
          <p:sp>
            <p:nvSpPr>
              <p:cNvPr id="369" name="Google Shape;369;p8"/>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8"/>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8"/>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8"/>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8"/>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8"/>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8"/>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8"/>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8"/>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8"/>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8"/>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8"/>
            <p:cNvGrpSpPr/>
            <p:nvPr/>
          </p:nvGrpSpPr>
          <p:grpSpPr>
            <a:xfrm>
              <a:off x="8618350" y="2062775"/>
              <a:ext cx="1578925" cy="1563425"/>
              <a:chOff x="3292725" y="328550"/>
              <a:chExt cx="1578925" cy="1563425"/>
            </a:xfrm>
          </p:grpSpPr>
          <p:sp>
            <p:nvSpPr>
              <p:cNvPr id="387" name="Google Shape;387;p8"/>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8"/>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8"/>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 name="Google Shape;404;p8"/>
          <p:cNvGrpSpPr/>
          <p:nvPr/>
        </p:nvGrpSpPr>
        <p:grpSpPr>
          <a:xfrm>
            <a:off x="-85489" y="-362878"/>
            <a:ext cx="9612771" cy="1313436"/>
            <a:chOff x="-85489" y="-362878"/>
            <a:chExt cx="9612771" cy="1313436"/>
          </a:xfrm>
        </p:grpSpPr>
        <p:sp>
          <p:nvSpPr>
            <p:cNvPr id="405" name="Google Shape;405;p8"/>
            <p:cNvSpPr/>
            <p:nvPr/>
          </p:nvSpPr>
          <p:spPr>
            <a:xfrm>
              <a:off x="7844574" y="-362878"/>
              <a:ext cx="1682708" cy="1296321"/>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8"/>
            <p:cNvSpPr/>
            <p:nvPr/>
          </p:nvSpPr>
          <p:spPr>
            <a:xfrm rot="5400000">
              <a:off x="-134642" y="-27058"/>
              <a:ext cx="1026769" cy="928462"/>
            </a:xfrm>
            <a:custGeom>
              <a:rect b="b" l="l" r="r" t="t"/>
              <a:pathLst>
                <a:path extrusionOk="0" h="15999" w="17693">
                  <a:moveTo>
                    <a:pt x="1" y="1"/>
                  </a:moveTo>
                  <a:lnTo>
                    <a:pt x="1" y="15998"/>
                  </a:lnTo>
                  <a:lnTo>
                    <a:pt x="17693" y="15998"/>
                  </a:lnTo>
                  <a:lnTo>
                    <a:pt x="17693" y="14815"/>
                  </a:lnTo>
                  <a:cubicBezTo>
                    <a:pt x="17693" y="6626"/>
                    <a:pt x="11068" y="1"/>
                    <a:pt x="28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7" name="Google Shape;407;p8"/>
          <p:cNvGrpSpPr/>
          <p:nvPr/>
        </p:nvGrpSpPr>
        <p:grpSpPr>
          <a:xfrm flipH="1" rot="8100000">
            <a:off x="-736158" y="2392863"/>
            <a:ext cx="1767807" cy="357778"/>
            <a:chOff x="2725250" y="4674200"/>
            <a:chExt cx="3965825" cy="802625"/>
          </a:xfrm>
        </p:grpSpPr>
        <p:sp>
          <p:nvSpPr>
            <p:cNvPr id="408" name="Google Shape;408;p8"/>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8"/>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8"/>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8"/>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8"/>
          <p:cNvGrpSpPr/>
          <p:nvPr/>
        </p:nvGrpSpPr>
        <p:grpSpPr>
          <a:xfrm>
            <a:off x="1832611" y="76192"/>
            <a:ext cx="5409504" cy="4774550"/>
            <a:chOff x="1832611" y="-8"/>
            <a:chExt cx="5409504" cy="4774550"/>
          </a:xfrm>
        </p:grpSpPr>
        <p:grpSp>
          <p:nvGrpSpPr>
            <p:cNvPr id="426" name="Google Shape;426;p8"/>
            <p:cNvGrpSpPr/>
            <p:nvPr/>
          </p:nvGrpSpPr>
          <p:grpSpPr>
            <a:xfrm>
              <a:off x="6092311" y="4622367"/>
              <a:ext cx="1149804" cy="152175"/>
              <a:chOff x="4023950" y="4467825"/>
              <a:chExt cx="2132426" cy="282224"/>
            </a:xfrm>
          </p:grpSpPr>
          <p:sp>
            <p:nvSpPr>
              <p:cNvPr id="427" name="Google Shape;427;p8"/>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8"/>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8"/>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8"/>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8"/>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8"/>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8"/>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8"/>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8"/>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8"/>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8"/>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8"/>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8"/>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8"/>
            <p:cNvGrpSpPr/>
            <p:nvPr/>
          </p:nvGrpSpPr>
          <p:grpSpPr>
            <a:xfrm>
              <a:off x="1832611" y="-8"/>
              <a:ext cx="1149804" cy="152175"/>
              <a:chOff x="4023950" y="4467825"/>
              <a:chExt cx="2132426" cy="282224"/>
            </a:xfrm>
          </p:grpSpPr>
          <p:sp>
            <p:nvSpPr>
              <p:cNvPr id="442" name="Google Shape;442;p8"/>
              <p:cNvSpPr/>
              <p:nvPr/>
            </p:nvSpPr>
            <p:spPr>
              <a:xfrm>
                <a:off x="4023950"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8"/>
              <p:cNvSpPr/>
              <p:nvPr/>
            </p:nvSpPr>
            <p:spPr>
              <a:xfrm>
                <a:off x="4368383"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8"/>
              <p:cNvSpPr/>
              <p:nvPr/>
            </p:nvSpPr>
            <p:spPr>
              <a:xfrm>
                <a:off x="4712992"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8"/>
              <p:cNvSpPr/>
              <p:nvPr/>
            </p:nvSpPr>
            <p:spPr>
              <a:xfrm>
                <a:off x="5057425"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8"/>
              <p:cNvSpPr/>
              <p:nvPr/>
            </p:nvSpPr>
            <p:spPr>
              <a:xfrm>
                <a:off x="5402034"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8"/>
              <p:cNvSpPr/>
              <p:nvPr/>
            </p:nvSpPr>
            <p:spPr>
              <a:xfrm>
                <a:off x="5746467" y="4684751"/>
                <a:ext cx="65388" cy="65298"/>
              </a:xfrm>
              <a:custGeom>
                <a:rect b="b" l="l" r="r" t="t"/>
                <a:pathLst>
                  <a:path extrusionOk="0" h="739" w="740">
                    <a:moveTo>
                      <a:pt x="370" y="0"/>
                    </a:moveTo>
                    <a:cubicBezTo>
                      <a:pt x="164" y="0"/>
                      <a:pt x="1" y="174"/>
                      <a:pt x="1" y="370"/>
                    </a:cubicBezTo>
                    <a:cubicBezTo>
                      <a:pt x="1" y="576"/>
                      <a:pt x="164" y="739"/>
                      <a:pt x="370" y="739"/>
                    </a:cubicBezTo>
                    <a:cubicBezTo>
                      <a:pt x="577" y="739"/>
                      <a:pt x="739" y="576"/>
                      <a:pt x="739" y="370"/>
                    </a:cubicBezTo>
                    <a:cubicBezTo>
                      <a:pt x="739" y="174"/>
                      <a:pt x="577"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8"/>
              <p:cNvSpPr/>
              <p:nvPr/>
            </p:nvSpPr>
            <p:spPr>
              <a:xfrm>
                <a:off x="6091076" y="4684751"/>
                <a:ext cx="65300" cy="65298"/>
              </a:xfrm>
              <a:custGeom>
                <a:rect b="b" l="l" r="r" t="t"/>
                <a:pathLst>
                  <a:path extrusionOk="0" h="739" w="739">
                    <a:moveTo>
                      <a:pt x="370" y="0"/>
                    </a:moveTo>
                    <a:cubicBezTo>
                      <a:pt x="163" y="0"/>
                      <a:pt x="0" y="174"/>
                      <a:pt x="0" y="370"/>
                    </a:cubicBezTo>
                    <a:cubicBezTo>
                      <a:pt x="0" y="576"/>
                      <a:pt x="163" y="739"/>
                      <a:pt x="370" y="739"/>
                    </a:cubicBezTo>
                    <a:cubicBezTo>
                      <a:pt x="575" y="739"/>
                      <a:pt x="739" y="576"/>
                      <a:pt x="739" y="370"/>
                    </a:cubicBezTo>
                    <a:cubicBezTo>
                      <a:pt x="739" y="174"/>
                      <a:pt x="575" y="0"/>
                      <a:pt x="3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8"/>
              <p:cNvSpPr/>
              <p:nvPr/>
            </p:nvSpPr>
            <p:spPr>
              <a:xfrm>
                <a:off x="4023950"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8"/>
              <p:cNvSpPr/>
              <p:nvPr/>
            </p:nvSpPr>
            <p:spPr>
              <a:xfrm>
                <a:off x="4368383"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8"/>
              <p:cNvSpPr/>
              <p:nvPr/>
            </p:nvSpPr>
            <p:spPr>
              <a:xfrm>
                <a:off x="4712992"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8"/>
              <p:cNvSpPr/>
              <p:nvPr/>
            </p:nvSpPr>
            <p:spPr>
              <a:xfrm>
                <a:off x="5057425"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8"/>
              <p:cNvSpPr/>
              <p:nvPr/>
            </p:nvSpPr>
            <p:spPr>
              <a:xfrm>
                <a:off x="5402034"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8"/>
              <p:cNvSpPr/>
              <p:nvPr/>
            </p:nvSpPr>
            <p:spPr>
              <a:xfrm>
                <a:off x="5746467" y="4467825"/>
                <a:ext cx="65388" cy="65386"/>
              </a:xfrm>
              <a:custGeom>
                <a:rect b="b" l="l" r="r" t="t"/>
                <a:pathLst>
                  <a:path extrusionOk="0" h="740" w="740">
                    <a:moveTo>
                      <a:pt x="370" y="1"/>
                    </a:moveTo>
                    <a:cubicBezTo>
                      <a:pt x="164" y="1"/>
                      <a:pt x="1" y="164"/>
                      <a:pt x="1" y="370"/>
                    </a:cubicBezTo>
                    <a:cubicBezTo>
                      <a:pt x="1" y="566"/>
                      <a:pt x="164" y="739"/>
                      <a:pt x="370" y="739"/>
                    </a:cubicBezTo>
                    <a:cubicBezTo>
                      <a:pt x="577" y="739"/>
                      <a:pt x="739" y="566"/>
                      <a:pt x="739" y="370"/>
                    </a:cubicBezTo>
                    <a:cubicBezTo>
                      <a:pt x="739" y="164"/>
                      <a:pt x="577"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8"/>
              <p:cNvSpPr/>
              <p:nvPr/>
            </p:nvSpPr>
            <p:spPr>
              <a:xfrm>
                <a:off x="6091076" y="4467825"/>
                <a:ext cx="65300" cy="65386"/>
              </a:xfrm>
              <a:custGeom>
                <a:rect b="b" l="l" r="r" t="t"/>
                <a:pathLst>
                  <a:path extrusionOk="0" h="740" w="739">
                    <a:moveTo>
                      <a:pt x="370" y="1"/>
                    </a:moveTo>
                    <a:cubicBezTo>
                      <a:pt x="163" y="1"/>
                      <a:pt x="0" y="164"/>
                      <a:pt x="0" y="370"/>
                    </a:cubicBezTo>
                    <a:cubicBezTo>
                      <a:pt x="0" y="566"/>
                      <a:pt x="163" y="739"/>
                      <a:pt x="370" y="739"/>
                    </a:cubicBezTo>
                    <a:cubicBezTo>
                      <a:pt x="575" y="739"/>
                      <a:pt x="739" y="566"/>
                      <a:pt x="739" y="370"/>
                    </a:cubicBezTo>
                    <a:cubicBezTo>
                      <a:pt x="739" y="164"/>
                      <a:pt x="575" y="1"/>
                      <a:pt x="3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6" name="Shape 456"/>
        <p:cNvGrpSpPr/>
        <p:nvPr/>
      </p:nvGrpSpPr>
      <p:grpSpPr>
        <a:xfrm>
          <a:off x="0" y="0"/>
          <a:ext cx="0" cy="0"/>
          <a:chOff x="0" y="0"/>
          <a:chExt cx="0" cy="0"/>
        </a:xfrm>
      </p:grpSpPr>
      <p:sp>
        <p:nvSpPr>
          <p:cNvPr id="457" name="Google Shape;457;p9"/>
          <p:cNvSpPr txBox="1"/>
          <p:nvPr>
            <p:ph type="title"/>
          </p:nvPr>
        </p:nvSpPr>
        <p:spPr>
          <a:xfrm>
            <a:off x="2201850" y="1584874"/>
            <a:ext cx="47403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58" name="Google Shape;458;p9"/>
          <p:cNvSpPr txBox="1"/>
          <p:nvPr>
            <p:ph idx="1" type="subTitle"/>
          </p:nvPr>
        </p:nvSpPr>
        <p:spPr>
          <a:xfrm>
            <a:off x="2201925" y="2427926"/>
            <a:ext cx="4740300" cy="113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9" name="Google Shape;459;p9"/>
          <p:cNvSpPr/>
          <p:nvPr/>
        </p:nvSpPr>
        <p:spPr>
          <a:xfrm>
            <a:off x="7844574" y="-362878"/>
            <a:ext cx="1682708" cy="1296321"/>
          </a:xfrm>
          <a:custGeom>
            <a:rect b="b" l="l" r="r" t="t"/>
            <a:pathLst>
              <a:path extrusionOk="0" h="13012" w="16890">
                <a:moveTo>
                  <a:pt x="0" y="0"/>
                </a:moveTo>
                <a:cubicBezTo>
                  <a:pt x="891" y="7332"/>
                  <a:pt x="7136" y="13012"/>
                  <a:pt x="14706" y="13012"/>
                </a:cubicBezTo>
                <a:lnTo>
                  <a:pt x="16889" y="13012"/>
                </a:lnTo>
                <a:lnTo>
                  <a:pt x="1688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0" name="Google Shape;460;p9"/>
          <p:cNvGrpSpPr/>
          <p:nvPr/>
        </p:nvGrpSpPr>
        <p:grpSpPr>
          <a:xfrm>
            <a:off x="-863825" y="2062775"/>
            <a:ext cx="11061100" cy="3811325"/>
            <a:chOff x="-863825" y="2062775"/>
            <a:chExt cx="11061100" cy="3811325"/>
          </a:xfrm>
        </p:grpSpPr>
        <p:grpSp>
          <p:nvGrpSpPr>
            <p:cNvPr id="461" name="Google Shape;461;p9"/>
            <p:cNvGrpSpPr/>
            <p:nvPr/>
          </p:nvGrpSpPr>
          <p:grpSpPr>
            <a:xfrm>
              <a:off x="-863825" y="4310675"/>
              <a:ext cx="1578925" cy="1563425"/>
              <a:chOff x="3292725" y="328550"/>
              <a:chExt cx="1578925" cy="1563425"/>
            </a:xfrm>
          </p:grpSpPr>
          <p:sp>
            <p:nvSpPr>
              <p:cNvPr id="462" name="Google Shape;462;p9"/>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9"/>
            <p:cNvGrpSpPr/>
            <p:nvPr/>
          </p:nvGrpSpPr>
          <p:grpSpPr>
            <a:xfrm>
              <a:off x="8618350" y="2062775"/>
              <a:ext cx="1578925" cy="1563425"/>
              <a:chOff x="3292725" y="328550"/>
              <a:chExt cx="1578925" cy="1563425"/>
            </a:xfrm>
          </p:grpSpPr>
          <p:sp>
            <p:nvSpPr>
              <p:cNvPr id="480" name="Google Shape;480;p9"/>
              <p:cNvSpPr/>
              <p:nvPr/>
            </p:nvSpPr>
            <p:spPr>
              <a:xfrm>
                <a:off x="3396200" y="703775"/>
                <a:ext cx="1372000" cy="812950"/>
              </a:xfrm>
              <a:custGeom>
                <a:rect b="b" l="l" r="r" t="t"/>
                <a:pathLst>
                  <a:path extrusionOk="0" h="32518" w="54880">
                    <a:moveTo>
                      <a:pt x="54466" y="1"/>
                    </a:moveTo>
                    <a:lnTo>
                      <a:pt x="0" y="31833"/>
                    </a:lnTo>
                    <a:cubicBezTo>
                      <a:pt x="141" y="32062"/>
                      <a:pt x="271" y="32289"/>
                      <a:pt x="413" y="32518"/>
                    </a:cubicBezTo>
                    <a:lnTo>
                      <a:pt x="54879" y="684"/>
                    </a:lnTo>
                    <a:cubicBezTo>
                      <a:pt x="54749" y="457"/>
                      <a:pt x="54608" y="228"/>
                      <a:pt x="5446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3356275" y="630725"/>
                <a:ext cx="1363050" cy="808075"/>
              </a:xfrm>
              <a:custGeom>
                <a:rect b="b" l="l" r="r" t="t"/>
                <a:pathLst>
                  <a:path extrusionOk="0" h="32323" w="54522">
                    <a:moveTo>
                      <a:pt x="54033" y="1"/>
                    </a:moveTo>
                    <a:lnTo>
                      <a:pt x="0" y="31584"/>
                    </a:lnTo>
                    <a:cubicBezTo>
                      <a:pt x="109" y="31834"/>
                      <a:pt x="218" y="32073"/>
                      <a:pt x="326" y="32322"/>
                    </a:cubicBezTo>
                    <a:lnTo>
                      <a:pt x="54521" y="642"/>
                    </a:lnTo>
                    <a:cubicBezTo>
                      <a:pt x="54369" y="425"/>
                      <a:pt x="54207" y="218"/>
                      <a:pt x="540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3325050" y="563125"/>
                <a:ext cx="1336700" cy="792325"/>
              </a:xfrm>
              <a:custGeom>
                <a:rect b="b" l="l" r="r" t="t"/>
                <a:pathLst>
                  <a:path extrusionOk="0" h="31693" w="53468">
                    <a:moveTo>
                      <a:pt x="52903" y="1"/>
                    </a:moveTo>
                    <a:lnTo>
                      <a:pt x="1" y="30910"/>
                    </a:lnTo>
                    <a:cubicBezTo>
                      <a:pt x="88" y="31171"/>
                      <a:pt x="163" y="31432"/>
                      <a:pt x="250" y="31692"/>
                    </a:cubicBezTo>
                    <a:lnTo>
                      <a:pt x="53468" y="587"/>
                    </a:lnTo>
                    <a:cubicBezTo>
                      <a:pt x="53283" y="392"/>
                      <a:pt x="53098" y="196"/>
                      <a:pt x="529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3292725" y="444750"/>
                <a:ext cx="1225125" cy="727400"/>
              </a:xfrm>
              <a:custGeom>
                <a:rect b="b" l="l" r="r" t="t"/>
                <a:pathLst>
                  <a:path extrusionOk="0" h="29096" w="49005">
                    <a:moveTo>
                      <a:pt x="48244" y="0"/>
                    </a:moveTo>
                    <a:lnTo>
                      <a:pt x="1" y="28195"/>
                    </a:lnTo>
                    <a:cubicBezTo>
                      <a:pt x="12" y="28499"/>
                      <a:pt x="34" y="28792"/>
                      <a:pt x="56" y="29096"/>
                    </a:cubicBezTo>
                    <a:lnTo>
                      <a:pt x="49004" y="489"/>
                    </a:lnTo>
                    <a:cubicBezTo>
                      <a:pt x="48755" y="315"/>
                      <a:pt x="48505" y="153"/>
                      <a:pt x="482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3303600" y="500675"/>
                <a:ext cx="1291350" cy="766250"/>
              </a:xfrm>
              <a:custGeom>
                <a:rect b="b" l="l" r="r" t="t"/>
                <a:pathLst>
                  <a:path extrusionOk="0" h="30650" w="51654">
                    <a:moveTo>
                      <a:pt x="50992" y="1"/>
                    </a:moveTo>
                    <a:lnTo>
                      <a:pt x="0" y="29813"/>
                    </a:lnTo>
                    <a:cubicBezTo>
                      <a:pt x="55" y="30085"/>
                      <a:pt x="99" y="30367"/>
                      <a:pt x="164" y="30650"/>
                    </a:cubicBezTo>
                    <a:lnTo>
                      <a:pt x="51654" y="544"/>
                    </a:lnTo>
                    <a:cubicBezTo>
                      <a:pt x="51437" y="359"/>
                      <a:pt x="51219" y="185"/>
                      <a:pt x="50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3292725" y="396125"/>
                <a:ext cx="1136075" cy="674225"/>
              </a:xfrm>
              <a:custGeom>
                <a:rect b="b" l="l" r="r" t="t"/>
                <a:pathLst>
                  <a:path extrusionOk="0" h="26969" w="45443">
                    <a:moveTo>
                      <a:pt x="44563" y="1"/>
                    </a:moveTo>
                    <a:lnTo>
                      <a:pt x="66" y="26002"/>
                    </a:lnTo>
                    <a:cubicBezTo>
                      <a:pt x="44" y="26327"/>
                      <a:pt x="23" y="26643"/>
                      <a:pt x="1" y="26969"/>
                    </a:cubicBezTo>
                    <a:lnTo>
                      <a:pt x="45442" y="414"/>
                    </a:lnTo>
                    <a:cubicBezTo>
                      <a:pt x="45149" y="262"/>
                      <a:pt x="44856" y="131"/>
                      <a:pt x="445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3306300" y="356775"/>
                <a:ext cx="1018225" cy="603050"/>
              </a:xfrm>
              <a:custGeom>
                <a:rect b="b" l="l" r="r" t="t"/>
                <a:pathLst>
                  <a:path extrusionOk="0" h="24122" w="40729">
                    <a:moveTo>
                      <a:pt x="39676" y="1"/>
                    </a:moveTo>
                    <a:lnTo>
                      <a:pt x="229" y="23058"/>
                    </a:lnTo>
                    <a:cubicBezTo>
                      <a:pt x="153" y="23416"/>
                      <a:pt x="66" y="23764"/>
                      <a:pt x="1" y="24122"/>
                    </a:cubicBezTo>
                    <a:lnTo>
                      <a:pt x="40729" y="315"/>
                    </a:lnTo>
                    <a:cubicBezTo>
                      <a:pt x="40381" y="207"/>
                      <a:pt x="40034" y="98"/>
                      <a:pt x="3967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3341350" y="331525"/>
                <a:ext cx="857475" cy="505325"/>
              </a:xfrm>
              <a:custGeom>
                <a:rect b="b" l="l" r="r" t="t"/>
                <a:pathLst>
                  <a:path extrusionOk="0" h="20213" w="34299">
                    <a:moveTo>
                      <a:pt x="32984" y="0"/>
                    </a:moveTo>
                    <a:lnTo>
                      <a:pt x="489" y="18996"/>
                    </a:lnTo>
                    <a:cubicBezTo>
                      <a:pt x="315" y="19397"/>
                      <a:pt x="152" y="19810"/>
                      <a:pt x="0" y="20212"/>
                    </a:cubicBezTo>
                    <a:lnTo>
                      <a:pt x="34299" y="163"/>
                    </a:lnTo>
                    <a:cubicBezTo>
                      <a:pt x="33864" y="98"/>
                      <a:pt x="33430" y="44"/>
                      <a:pt x="3298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3413825" y="328550"/>
                <a:ext cx="621800" cy="363300"/>
              </a:xfrm>
              <a:custGeom>
                <a:rect b="b" l="l" r="r" t="t"/>
                <a:pathLst>
                  <a:path extrusionOk="0" h="14532" w="24872">
                    <a:moveTo>
                      <a:pt x="24872" y="0"/>
                    </a:moveTo>
                    <a:lnTo>
                      <a:pt x="24872" y="0"/>
                    </a:lnTo>
                    <a:cubicBezTo>
                      <a:pt x="24242" y="32"/>
                      <a:pt x="23612" y="87"/>
                      <a:pt x="22993" y="163"/>
                    </a:cubicBezTo>
                    <a:lnTo>
                      <a:pt x="1065" y="12978"/>
                    </a:lnTo>
                    <a:cubicBezTo>
                      <a:pt x="696" y="13489"/>
                      <a:pt x="338" y="13999"/>
                      <a:pt x="1" y="14532"/>
                    </a:cubicBezTo>
                    <a:lnTo>
                      <a:pt x="2487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4129000" y="1528650"/>
                <a:ext cx="621550" cy="363325"/>
              </a:xfrm>
              <a:custGeom>
                <a:rect b="b" l="l" r="r" t="t"/>
                <a:pathLst>
                  <a:path extrusionOk="0" h="14533" w="24862">
                    <a:moveTo>
                      <a:pt x="24862" y="1"/>
                    </a:moveTo>
                    <a:lnTo>
                      <a:pt x="1" y="14532"/>
                    </a:lnTo>
                    <a:cubicBezTo>
                      <a:pt x="620" y="14489"/>
                      <a:pt x="1250" y="14434"/>
                      <a:pt x="1869" y="14369"/>
                    </a:cubicBezTo>
                    <a:lnTo>
                      <a:pt x="23797" y="1543"/>
                    </a:lnTo>
                    <a:cubicBezTo>
                      <a:pt x="24166" y="1043"/>
                      <a:pt x="24524" y="522"/>
                      <a:pt x="248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3839850" y="1260650"/>
                <a:ext cx="1018225" cy="603075"/>
              </a:xfrm>
              <a:custGeom>
                <a:rect b="b" l="l" r="r" t="t"/>
                <a:pathLst>
                  <a:path extrusionOk="0" h="24123" w="40729">
                    <a:moveTo>
                      <a:pt x="40728" y="1"/>
                    </a:moveTo>
                    <a:lnTo>
                      <a:pt x="1" y="23797"/>
                    </a:lnTo>
                    <a:cubicBezTo>
                      <a:pt x="348" y="23916"/>
                      <a:pt x="696" y="24014"/>
                      <a:pt x="1054" y="24123"/>
                    </a:cubicBezTo>
                    <a:lnTo>
                      <a:pt x="40500" y="1065"/>
                    </a:lnTo>
                    <a:cubicBezTo>
                      <a:pt x="40587" y="707"/>
                      <a:pt x="40663" y="348"/>
                      <a:pt x="407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3965550" y="1383650"/>
                <a:ext cx="857475" cy="505325"/>
              </a:xfrm>
              <a:custGeom>
                <a:rect b="b" l="l" r="r" t="t"/>
                <a:pathLst>
                  <a:path extrusionOk="0" h="20213" w="34299">
                    <a:moveTo>
                      <a:pt x="34299" y="1"/>
                    </a:moveTo>
                    <a:lnTo>
                      <a:pt x="1" y="20039"/>
                    </a:lnTo>
                    <a:cubicBezTo>
                      <a:pt x="435" y="20104"/>
                      <a:pt x="870" y="20159"/>
                      <a:pt x="1315" y="20212"/>
                    </a:cubicBezTo>
                    <a:lnTo>
                      <a:pt x="33821" y="1217"/>
                    </a:lnTo>
                    <a:cubicBezTo>
                      <a:pt x="33984" y="815"/>
                      <a:pt x="34147" y="402"/>
                      <a:pt x="3429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3735600" y="1150150"/>
                <a:ext cx="1136050" cy="674200"/>
              </a:xfrm>
              <a:custGeom>
                <a:rect b="b" l="l" r="r" t="t"/>
                <a:pathLst>
                  <a:path extrusionOk="0" h="26968" w="45442">
                    <a:moveTo>
                      <a:pt x="45441" y="1"/>
                    </a:moveTo>
                    <a:lnTo>
                      <a:pt x="0" y="26555"/>
                    </a:lnTo>
                    <a:cubicBezTo>
                      <a:pt x="293" y="26696"/>
                      <a:pt x="587" y="26837"/>
                      <a:pt x="879" y="26968"/>
                    </a:cubicBezTo>
                    <a:lnTo>
                      <a:pt x="45376" y="967"/>
                    </a:lnTo>
                    <a:cubicBezTo>
                      <a:pt x="45398" y="641"/>
                      <a:pt x="45420" y="315"/>
                      <a:pt x="4544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3646525" y="1048325"/>
                <a:ext cx="1225125" cy="727425"/>
              </a:xfrm>
              <a:custGeom>
                <a:rect b="b" l="l" r="r" t="t"/>
                <a:pathLst>
                  <a:path extrusionOk="0" h="29097" w="49005">
                    <a:moveTo>
                      <a:pt x="48950" y="0"/>
                    </a:moveTo>
                    <a:lnTo>
                      <a:pt x="1" y="28608"/>
                    </a:lnTo>
                    <a:cubicBezTo>
                      <a:pt x="250" y="28771"/>
                      <a:pt x="500" y="28934"/>
                      <a:pt x="761" y="29097"/>
                    </a:cubicBezTo>
                    <a:lnTo>
                      <a:pt x="49004" y="902"/>
                    </a:lnTo>
                    <a:cubicBezTo>
                      <a:pt x="48993" y="598"/>
                      <a:pt x="48971" y="294"/>
                      <a:pt x="4895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3569425" y="953575"/>
                <a:ext cx="1291350" cy="765975"/>
              </a:xfrm>
              <a:custGeom>
                <a:rect b="b" l="l" r="r" t="t"/>
                <a:pathLst>
                  <a:path extrusionOk="0" h="30639" w="51654">
                    <a:moveTo>
                      <a:pt x="51491" y="1"/>
                    </a:moveTo>
                    <a:lnTo>
                      <a:pt x="0" y="30095"/>
                    </a:lnTo>
                    <a:cubicBezTo>
                      <a:pt x="218" y="30280"/>
                      <a:pt x="435" y="30465"/>
                      <a:pt x="662" y="30638"/>
                    </a:cubicBezTo>
                    <a:lnTo>
                      <a:pt x="51654" y="836"/>
                    </a:lnTo>
                    <a:cubicBezTo>
                      <a:pt x="51611" y="554"/>
                      <a:pt x="51556" y="283"/>
                      <a:pt x="514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3502625" y="864775"/>
                <a:ext cx="1336700" cy="792600"/>
              </a:xfrm>
              <a:custGeom>
                <a:rect b="b" l="l" r="r" t="t"/>
                <a:pathLst>
                  <a:path extrusionOk="0" h="31704" w="53468">
                    <a:moveTo>
                      <a:pt x="53218" y="1"/>
                    </a:moveTo>
                    <a:lnTo>
                      <a:pt x="1" y="31106"/>
                    </a:lnTo>
                    <a:cubicBezTo>
                      <a:pt x="185" y="31313"/>
                      <a:pt x="380" y="31508"/>
                      <a:pt x="565" y="31704"/>
                    </a:cubicBezTo>
                    <a:lnTo>
                      <a:pt x="53468" y="794"/>
                    </a:lnTo>
                    <a:cubicBezTo>
                      <a:pt x="53392" y="522"/>
                      <a:pt x="53305" y="261"/>
                      <a:pt x="5321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3445075" y="781700"/>
                <a:ext cx="1363050" cy="808050"/>
              </a:xfrm>
              <a:custGeom>
                <a:rect b="b" l="l" r="r" t="t"/>
                <a:pathLst>
                  <a:path extrusionOk="0" h="32322" w="54522">
                    <a:moveTo>
                      <a:pt x="54195" y="0"/>
                    </a:moveTo>
                    <a:lnTo>
                      <a:pt x="0" y="31670"/>
                    </a:lnTo>
                    <a:cubicBezTo>
                      <a:pt x="152" y="31887"/>
                      <a:pt x="326" y="32105"/>
                      <a:pt x="488" y="32322"/>
                    </a:cubicBezTo>
                    <a:lnTo>
                      <a:pt x="54521" y="739"/>
                    </a:lnTo>
                    <a:cubicBezTo>
                      <a:pt x="54412" y="489"/>
                      <a:pt x="54304" y="239"/>
                      <a:pt x="5419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97" name="Google Shape;497;p9"/>
          <p:cNvGrpSpPr/>
          <p:nvPr/>
        </p:nvGrpSpPr>
        <p:grpSpPr>
          <a:xfrm flipH="1" rot="8100000">
            <a:off x="6788592" y="4702138"/>
            <a:ext cx="1767807" cy="357778"/>
            <a:chOff x="2725250" y="4674200"/>
            <a:chExt cx="3965825" cy="802625"/>
          </a:xfrm>
        </p:grpSpPr>
        <p:sp>
          <p:nvSpPr>
            <p:cNvPr id="498" name="Google Shape;498;p9"/>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5" name="Google Shape;515;p9"/>
          <p:cNvGrpSpPr/>
          <p:nvPr/>
        </p:nvGrpSpPr>
        <p:grpSpPr>
          <a:xfrm>
            <a:off x="489454" y="423276"/>
            <a:ext cx="8422131" cy="4032828"/>
            <a:chOff x="489454" y="423276"/>
            <a:chExt cx="8422131" cy="4032828"/>
          </a:xfrm>
        </p:grpSpPr>
        <p:grpSp>
          <p:nvGrpSpPr>
            <p:cNvPr id="516" name="Google Shape;516;p9"/>
            <p:cNvGrpSpPr/>
            <p:nvPr/>
          </p:nvGrpSpPr>
          <p:grpSpPr>
            <a:xfrm rot="10800000">
              <a:off x="8460279" y="3713376"/>
              <a:ext cx="451306" cy="742728"/>
              <a:chOff x="8359154" y="4013301"/>
              <a:chExt cx="451306" cy="742728"/>
            </a:xfrm>
          </p:grpSpPr>
          <p:sp>
            <p:nvSpPr>
              <p:cNvPr id="517" name="Google Shape;517;p9"/>
              <p:cNvSpPr/>
              <p:nvPr/>
            </p:nvSpPr>
            <p:spPr>
              <a:xfrm>
                <a:off x="8359154" y="44609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8656901" y="401330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9" name="Google Shape;519;p9"/>
            <p:cNvGrpSpPr/>
            <p:nvPr/>
          </p:nvGrpSpPr>
          <p:grpSpPr>
            <a:xfrm rot="10800000">
              <a:off x="489454" y="423276"/>
              <a:ext cx="451306" cy="742728"/>
              <a:chOff x="8359154" y="4013301"/>
              <a:chExt cx="451306" cy="742728"/>
            </a:xfrm>
          </p:grpSpPr>
          <p:sp>
            <p:nvSpPr>
              <p:cNvPr id="520" name="Google Shape;520;p9"/>
              <p:cNvSpPr/>
              <p:nvPr/>
            </p:nvSpPr>
            <p:spPr>
              <a:xfrm>
                <a:off x="8359154" y="4460973"/>
                <a:ext cx="297739" cy="29505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8656901" y="4013301"/>
                <a:ext cx="153559"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2" name="Shape 522"/>
        <p:cNvGrpSpPr/>
        <p:nvPr/>
      </p:nvGrpSpPr>
      <p:grpSpPr>
        <a:xfrm>
          <a:off x="0" y="0"/>
          <a:ext cx="0" cy="0"/>
          <a:chOff x="0" y="0"/>
          <a:chExt cx="0" cy="0"/>
        </a:xfrm>
      </p:grpSpPr>
      <p:sp>
        <p:nvSpPr>
          <p:cNvPr id="523" name="Google Shape;523;p10"/>
          <p:cNvSpPr/>
          <p:nvPr>
            <p:ph idx="2" type="pic"/>
          </p:nvPr>
        </p:nvSpPr>
        <p:spPr>
          <a:xfrm>
            <a:off x="-6875" y="0"/>
            <a:ext cx="9144000" cy="5157300"/>
          </a:xfrm>
          <a:prstGeom prst="rect">
            <a:avLst/>
          </a:prstGeom>
          <a:noFill/>
          <a:ln>
            <a:noFill/>
          </a:ln>
        </p:spPr>
      </p:sp>
      <p:sp>
        <p:nvSpPr>
          <p:cNvPr id="524" name="Google Shape;524;p10"/>
          <p:cNvSpPr txBox="1"/>
          <p:nvPr>
            <p:ph type="title"/>
          </p:nvPr>
        </p:nvSpPr>
        <p:spPr>
          <a:xfrm>
            <a:off x="720000" y="403800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tkinson Hyperlegible"/>
              <a:buNone/>
              <a:defRPr b="1" sz="3000">
                <a:solidFill>
                  <a:schemeClr val="dk1"/>
                </a:solidFill>
                <a:latin typeface="Atkinson Hyperlegible"/>
                <a:ea typeface="Atkinson Hyperlegible"/>
                <a:cs typeface="Atkinson Hyperlegible"/>
                <a:sym typeface="Atkinson Hyperlegible"/>
              </a:defRPr>
            </a:lvl1pPr>
            <a:lvl2pPr lvl="1" rtl="0">
              <a:spcBef>
                <a:spcPts val="0"/>
              </a:spcBef>
              <a:spcAft>
                <a:spcPts val="0"/>
              </a:spcAft>
              <a:buClr>
                <a:schemeClr val="dk1"/>
              </a:buClr>
              <a:buSzPts val="3500"/>
              <a:buFont typeface="Atkinson Hyperlegible"/>
              <a:buNone/>
              <a:defRPr sz="3500">
                <a:solidFill>
                  <a:schemeClr val="dk1"/>
                </a:solidFill>
                <a:latin typeface="Atkinson Hyperlegible"/>
                <a:ea typeface="Atkinson Hyperlegible"/>
                <a:cs typeface="Atkinson Hyperlegible"/>
                <a:sym typeface="Atkinson Hyperlegible"/>
              </a:defRPr>
            </a:lvl2pPr>
            <a:lvl3pPr lvl="2" rtl="0">
              <a:spcBef>
                <a:spcPts val="0"/>
              </a:spcBef>
              <a:spcAft>
                <a:spcPts val="0"/>
              </a:spcAft>
              <a:buClr>
                <a:schemeClr val="dk1"/>
              </a:buClr>
              <a:buSzPts val="3500"/>
              <a:buFont typeface="Atkinson Hyperlegible"/>
              <a:buNone/>
              <a:defRPr sz="3500">
                <a:solidFill>
                  <a:schemeClr val="dk1"/>
                </a:solidFill>
                <a:latin typeface="Atkinson Hyperlegible"/>
                <a:ea typeface="Atkinson Hyperlegible"/>
                <a:cs typeface="Atkinson Hyperlegible"/>
                <a:sym typeface="Atkinson Hyperlegible"/>
              </a:defRPr>
            </a:lvl3pPr>
            <a:lvl4pPr lvl="3" rtl="0">
              <a:spcBef>
                <a:spcPts val="0"/>
              </a:spcBef>
              <a:spcAft>
                <a:spcPts val="0"/>
              </a:spcAft>
              <a:buClr>
                <a:schemeClr val="dk1"/>
              </a:buClr>
              <a:buSzPts val="3500"/>
              <a:buFont typeface="Atkinson Hyperlegible"/>
              <a:buNone/>
              <a:defRPr sz="3500">
                <a:solidFill>
                  <a:schemeClr val="dk1"/>
                </a:solidFill>
                <a:latin typeface="Atkinson Hyperlegible"/>
                <a:ea typeface="Atkinson Hyperlegible"/>
                <a:cs typeface="Atkinson Hyperlegible"/>
                <a:sym typeface="Atkinson Hyperlegible"/>
              </a:defRPr>
            </a:lvl4pPr>
            <a:lvl5pPr lvl="4" rtl="0">
              <a:spcBef>
                <a:spcPts val="0"/>
              </a:spcBef>
              <a:spcAft>
                <a:spcPts val="0"/>
              </a:spcAft>
              <a:buClr>
                <a:schemeClr val="dk1"/>
              </a:buClr>
              <a:buSzPts val="3500"/>
              <a:buFont typeface="Atkinson Hyperlegible"/>
              <a:buNone/>
              <a:defRPr sz="3500">
                <a:solidFill>
                  <a:schemeClr val="dk1"/>
                </a:solidFill>
                <a:latin typeface="Atkinson Hyperlegible"/>
                <a:ea typeface="Atkinson Hyperlegible"/>
                <a:cs typeface="Atkinson Hyperlegible"/>
                <a:sym typeface="Atkinson Hyperlegible"/>
              </a:defRPr>
            </a:lvl5pPr>
            <a:lvl6pPr lvl="5" rtl="0">
              <a:spcBef>
                <a:spcPts val="0"/>
              </a:spcBef>
              <a:spcAft>
                <a:spcPts val="0"/>
              </a:spcAft>
              <a:buClr>
                <a:schemeClr val="dk1"/>
              </a:buClr>
              <a:buSzPts val="3500"/>
              <a:buFont typeface="Atkinson Hyperlegible"/>
              <a:buNone/>
              <a:defRPr sz="3500">
                <a:solidFill>
                  <a:schemeClr val="dk1"/>
                </a:solidFill>
                <a:latin typeface="Atkinson Hyperlegible"/>
                <a:ea typeface="Atkinson Hyperlegible"/>
                <a:cs typeface="Atkinson Hyperlegible"/>
                <a:sym typeface="Atkinson Hyperlegible"/>
              </a:defRPr>
            </a:lvl6pPr>
            <a:lvl7pPr lvl="6" rtl="0">
              <a:spcBef>
                <a:spcPts val="0"/>
              </a:spcBef>
              <a:spcAft>
                <a:spcPts val="0"/>
              </a:spcAft>
              <a:buClr>
                <a:schemeClr val="dk1"/>
              </a:buClr>
              <a:buSzPts val="3500"/>
              <a:buFont typeface="Atkinson Hyperlegible"/>
              <a:buNone/>
              <a:defRPr sz="3500">
                <a:solidFill>
                  <a:schemeClr val="dk1"/>
                </a:solidFill>
                <a:latin typeface="Atkinson Hyperlegible"/>
                <a:ea typeface="Atkinson Hyperlegible"/>
                <a:cs typeface="Atkinson Hyperlegible"/>
                <a:sym typeface="Atkinson Hyperlegible"/>
              </a:defRPr>
            </a:lvl7pPr>
            <a:lvl8pPr lvl="7" rtl="0">
              <a:spcBef>
                <a:spcPts val="0"/>
              </a:spcBef>
              <a:spcAft>
                <a:spcPts val="0"/>
              </a:spcAft>
              <a:buClr>
                <a:schemeClr val="dk1"/>
              </a:buClr>
              <a:buSzPts val="3500"/>
              <a:buFont typeface="Atkinson Hyperlegible"/>
              <a:buNone/>
              <a:defRPr sz="3500">
                <a:solidFill>
                  <a:schemeClr val="dk1"/>
                </a:solidFill>
                <a:latin typeface="Atkinson Hyperlegible"/>
                <a:ea typeface="Atkinson Hyperlegible"/>
                <a:cs typeface="Atkinson Hyperlegible"/>
                <a:sym typeface="Atkinson Hyperlegible"/>
              </a:defRPr>
            </a:lvl8pPr>
            <a:lvl9pPr lvl="8" rtl="0">
              <a:spcBef>
                <a:spcPts val="0"/>
              </a:spcBef>
              <a:spcAft>
                <a:spcPts val="0"/>
              </a:spcAft>
              <a:buClr>
                <a:schemeClr val="dk1"/>
              </a:buClr>
              <a:buSzPts val="3500"/>
              <a:buFont typeface="Atkinson Hyperlegible"/>
              <a:buNone/>
              <a:defRPr sz="3500">
                <a:solidFill>
                  <a:schemeClr val="dk1"/>
                </a:solidFill>
                <a:latin typeface="Atkinson Hyperlegible"/>
                <a:ea typeface="Atkinson Hyperlegible"/>
                <a:cs typeface="Atkinson Hyperlegible"/>
                <a:sym typeface="Atkinson Hyperlegibl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1pPr>
            <a:lvl2pPr indent="-304800" lvl="1" marL="9144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2pPr>
            <a:lvl3pPr indent="-304800" lvl="2" marL="13716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3pPr>
            <a:lvl4pPr indent="-304800" lvl="3" marL="1828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4pPr>
            <a:lvl5pPr indent="-304800" lvl="4" marL="22860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5pPr>
            <a:lvl6pPr indent="-304800" lvl="5" marL="27432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6pPr>
            <a:lvl7pPr indent="-304800" lvl="6" marL="32004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7pPr>
            <a:lvl8pPr indent="-304800" lvl="7" marL="36576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8pPr>
            <a:lvl9pPr indent="-304800" lvl="8" marL="4114800">
              <a:lnSpc>
                <a:spcPct val="100000"/>
              </a:lnSpc>
              <a:spcBef>
                <a:spcPts val="0"/>
              </a:spcBef>
              <a:spcAft>
                <a:spcPts val="0"/>
              </a:spcAft>
              <a:buClr>
                <a:schemeClr val="dk1"/>
              </a:buClr>
              <a:buSzPts val="1200"/>
              <a:buFont typeface="Work Sans"/>
              <a:buChar char="■"/>
              <a:defRPr sz="1200">
                <a:solidFill>
                  <a:schemeClr val="dk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7" name="Shape 1647"/>
        <p:cNvGrpSpPr/>
        <p:nvPr/>
      </p:nvGrpSpPr>
      <p:grpSpPr>
        <a:xfrm>
          <a:off x="0" y="0"/>
          <a:ext cx="0" cy="0"/>
          <a:chOff x="0" y="0"/>
          <a:chExt cx="0" cy="0"/>
        </a:xfrm>
      </p:grpSpPr>
      <p:sp>
        <p:nvSpPr>
          <p:cNvPr id="1648" name="Google Shape;1648;p28"/>
          <p:cNvSpPr txBox="1"/>
          <p:nvPr>
            <p:ph type="ctrTitle"/>
          </p:nvPr>
        </p:nvSpPr>
        <p:spPr>
          <a:xfrm>
            <a:off x="715100" y="1411950"/>
            <a:ext cx="5724000" cy="179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solidFill>
                  <a:srgbClr val="1A1A1A"/>
                </a:solidFill>
                <a:latin typeface="Raleway"/>
                <a:ea typeface="Raleway"/>
                <a:cs typeface="Raleway"/>
                <a:sym typeface="Raleway"/>
              </a:rPr>
              <a:t>Analysis of Medicare Claims Data</a:t>
            </a:r>
            <a:endParaRPr/>
          </a:p>
        </p:txBody>
      </p:sp>
      <p:sp>
        <p:nvSpPr>
          <p:cNvPr id="1649" name="Google Shape;1649;p28"/>
          <p:cNvSpPr txBox="1"/>
          <p:nvPr>
            <p:ph idx="1" type="subTitle"/>
          </p:nvPr>
        </p:nvSpPr>
        <p:spPr>
          <a:xfrm>
            <a:off x="715100" y="3322075"/>
            <a:ext cx="5724000" cy="40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b="1" i="1" lang="en">
                <a:solidFill>
                  <a:srgbClr val="595959"/>
                </a:solidFill>
                <a:latin typeface="Lato"/>
                <a:ea typeface="Lato"/>
                <a:cs typeface="Lato"/>
                <a:sym typeface="Lato"/>
              </a:rPr>
              <a:t>By:</a:t>
            </a:r>
            <a:endParaRPr b="1" i="1">
              <a:solidFill>
                <a:srgbClr val="595959"/>
              </a:solidFill>
              <a:latin typeface="Lato"/>
              <a:ea typeface="Lato"/>
              <a:cs typeface="Lato"/>
              <a:sym typeface="Lato"/>
            </a:endParaRPr>
          </a:p>
          <a:p>
            <a:pPr indent="0" lvl="0" marL="0" rtl="0" algn="r">
              <a:spcBef>
                <a:spcPts val="0"/>
              </a:spcBef>
              <a:spcAft>
                <a:spcPts val="0"/>
              </a:spcAft>
              <a:buNone/>
            </a:pPr>
            <a:r>
              <a:rPr b="1" i="1" lang="en">
                <a:solidFill>
                  <a:srgbClr val="595959"/>
                </a:solidFill>
                <a:latin typeface="Lato"/>
                <a:ea typeface="Lato"/>
                <a:cs typeface="Lato"/>
                <a:sym typeface="Lato"/>
              </a:rPr>
              <a:t>Madhumitha Sai Srija Ganta</a:t>
            </a:r>
            <a:endParaRPr b="1" i="1">
              <a:solidFill>
                <a:srgbClr val="595959"/>
              </a:solidFill>
              <a:latin typeface="Lato"/>
              <a:ea typeface="Lato"/>
              <a:cs typeface="Lato"/>
              <a:sym typeface="Lato"/>
            </a:endParaRPr>
          </a:p>
          <a:p>
            <a:pPr indent="0" lvl="0" marL="0" rtl="0" algn="l">
              <a:spcBef>
                <a:spcPts val="0"/>
              </a:spcBef>
              <a:spcAft>
                <a:spcPts val="0"/>
              </a:spcAft>
              <a:buNone/>
            </a:pPr>
            <a:r>
              <a:t/>
            </a:r>
            <a:endParaRPr/>
          </a:p>
        </p:txBody>
      </p:sp>
      <p:grpSp>
        <p:nvGrpSpPr>
          <p:cNvPr id="1650" name="Google Shape;1650;p28"/>
          <p:cNvGrpSpPr/>
          <p:nvPr/>
        </p:nvGrpSpPr>
        <p:grpSpPr>
          <a:xfrm rot="-7576747">
            <a:off x="5514888" y="3846114"/>
            <a:ext cx="3623212" cy="733285"/>
            <a:chOff x="2725250" y="4674200"/>
            <a:chExt cx="3965825" cy="802625"/>
          </a:xfrm>
        </p:grpSpPr>
        <p:sp>
          <p:nvSpPr>
            <p:cNvPr id="1651" name="Google Shape;1651;p28"/>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28"/>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28"/>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28"/>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28"/>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28"/>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28"/>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28"/>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28"/>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28"/>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28"/>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28"/>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28"/>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28"/>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28"/>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28"/>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28"/>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8" name="Google Shape;1668;p28"/>
          <p:cNvSpPr/>
          <p:nvPr/>
        </p:nvSpPr>
        <p:spPr>
          <a:xfrm>
            <a:off x="8035500" y="3322086"/>
            <a:ext cx="153582" cy="15218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9" name="Google Shape;1669;p28"/>
          <p:cNvGrpSpPr/>
          <p:nvPr/>
        </p:nvGrpSpPr>
        <p:grpSpPr>
          <a:xfrm rot="8100000">
            <a:off x="2135280" y="17638"/>
            <a:ext cx="1767807" cy="357778"/>
            <a:chOff x="2725250" y="4674200"/>
            <a:chExt cx="3965825" cy="802625"/>
          </a:xfrm>
        </p:grpSpPr>
        <p:sp>
          <p:nvSpPr>
            <p:cNvPr id="1670" name="Google Shape;1670;p28"/>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28"/>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28"/>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28"/>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28"/>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28"/>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28"/>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28"/>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28"/>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28"/>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28"/>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28"/>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28"/>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28"/>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28"/>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28"/>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28"/>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7" name="Google Shape;1687;p28"/>
          <p:cNvSpPr/>
          <p:nvPr/>
        </p:nvSpPr>
        <p:spPr>
          <a:xfrm>
            <a:off x="7237321" y="1039774"/>
            <a:ext cx="519142" cy="514446"/>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2" name="Shape 1852"/>
        <p:cNvGrpSpPr/>
        <p:nvPr/>
      </p:nvGrpSpPr>
      <p:grpSpPr>
        <a:xfrm>
          <a:off x="0" y="0"/>
          <a:ext cx="0" cy="0"/>
          <a:chOff x="0" y="0"/>
          <a:chExt cx="0" cy="0"/>
        </a:xfrm>
      </p:grpSpPr>
      <p:sp>
        <p:nvSpPr>
          <p:cNvPr id="1853" name="Google Shape;1853;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Results:</a:t>
            </a:r>
            <a:endParaRPr/>
          </a:p>
        </p:txBody>
      </p:sp>
      <p:pic>
        <p:nvPicPr>
          <p:cNvPr id="1854" name="Google Shape;1854;p37"/>
          <p:cNvPicPr preferRelativeResize="0"/>
          <p:nvPr/>
        </p:nvPicPr>
        <p:blipFill>
          <a:blip r:embed="rId3">
            <a:alphaModFix/>
          </a:blip>
          <a:stretch>
            <a:fillRect/>
          </a:stretch>
        </p:blipFill>
        <p:spPr>
          <a:xfrm>
            <a:off x="119050" y="2256350"/>
            <a:ext cx="4833025" cy="1661725"/>
          </a:xfrm>
          <a:prstGeom prst="rect">
            <a:avLst/>
          </a:prstGeom>
          <a:noFill/>
          <a:ln cap="flat" cmpd="sng" w="9525">
            <a:solidFill>
              <a:srgbClr val="1A1A1A"/>
            </a:solidFill>
            <a:prstDash val="solid"/>
            <a:round/>
            <a:headEnd len="sm" w="sm" type="none"/>
            <a:tailEnd len="sm" w="sm" type="none"/>
          </a:ln>
        </p:spPr>
      </p:pic>
      <p:pic>
        <p:nvPicPr>
          <p:cNvPr id="1855" name="Google Shape;1855;p37"/>
          <p:cNvPicPr preferRelativeResize="0"/>
          <p:nvPr/>
        </p:nvPicPr>
        <p:blipFill>
          <a:blip r:embed="rId4">
            <a:alphaModFix/>
          </a:blip>
          <a:stretch>
            <a:fillRect/>
          </a:stretch>
        </p:blipFill>
        <p:spPr>
          <a:xfrm>
            <a:off x="5129500" y="2089725"/>
            <a:ext cx="3887126" cy="2489599"/>
          </a:xfrm>
          <a:prstGeom prst="rect">
            <a:avLst/>
          </a:prstGeom>
          <a:noFill/>
          <a:ln cap="flat" cmpd="sng" w="9525">
            <a:solidFill>
              <a:srgbClr val="1A1A1A"/>
            </a:solidFill>
            <a:prstDash val="solid"/>
            <a:round/>
            <a:headEnd len="sm" w="sm" type="none"/>
            <a:tailEnd len="sm" w="sm" type="none"/>
          </a:ln>
        </p:spPr>
      </p:pic>
      <p:sp>
        <p:nvSpPr>
          <p:cNvPr id="1856" name="Google Shape;1856;p37"/>
          <p:cNvSpPr txBox="1"/>
          <p:nvPr/>
        </p:nvSpPr>
        <p:spPr>
          <a:xfrm>
            <a:off x="614050" y="1407838"/>
            <a:ext cx="3843000" cy="4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Growth Rate Analysis of the given categories of HCPs prescribing CVM meds over the years </a:t>
            </a:r>
            <a:endParaRPr>
              <a:latin typeface="Lato"/>
              <a:ea typeface="Lato"/>
              <a:cs typeface="Lato"/>
              <a:sym typeface="Lato"/>
            </a:endParaRPr>
          </a:p>
        </p:txBody>
      </p:sp>
      <p:sp>
        <p:nvSpPr>
          <p:cNvPr id="1857" name="Google Shape;1857;p37"/>
          <p:cNvSpPr txBox="1"/>
          <p:nvPr/>
        </p:nvSpPr>
        <p:spPr>
          <a:xfrm>
            <a:off x="5151563" y="1379913"/>
            <a:ext cx="3843000" cy="4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Composition Analysis of given categories of HCP’s prescribing CVM meds over the years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1" name="Shape 1861"/>
        <p:cNvGrpSpPr/>
        <p:nvPr/>
      </p:nvGrpSpPr>
      <p:grpSpPr>
        <a:xfrm>
          <a:off x="0" y="0"/>
          <a:ext cx="0" cy="0"/>
          <a:chOff x="0" y="0"/>
          <a:chExt cx="0" cy="0"/>
        </a:xfrm>
      </p:grpSpPr>
      <p:sp>
        <p:nvSpPr>
          <p:cNvPr id="1862" name="Google Shape;1862;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Business Insights</a:t>
            </a:r>
            <a:endParaRPr/>
          </a:p>
        </p:txBody>
      </p:sp>
      <p:sp>
        <p:nvSpPr>
          <p:cNvPr id="1863" name="Google Shape;1863;p38"/>
          <p:cNvSpPr txBox="1"/>
          <p:nvPr/>
        </p:nvSpPr>
        <p:spPr>
          <a:xfrm>
            <a:off x="729450" y="1496875"/>
            <a:ext cx="7999800" cy="2843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Disease Aware segment has been growing consistently over the years.It shows that, even if the number of HCPs who are prescribing CVM drugs is still small, more healthcare professionals are becoming aware of them and doing so.Since HCPs are just starting to prescribe CVM drugs to patients, sales representatives need to focus on educating HCPS about their product, benefits, and patient success stories. This needs to be done to a large volume of people therefore non personal promotions would be ideal. </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The Trailists segment is gradually expanding, which suggests that a shift from Disease Aware HCPs to Trialists is taking place.These professionals are getting more comfortable and trying out the medication more frequently.However there is a noticeable disparity in the numbers of disease aware HCPs and trailists.This group needs encouragement to prescribe more frequently. Sales Representatives need to provide workshops, product insights, and training sessions. It would be best to combine NPP for ongoing interaction with in-person visits to foster relationships.</a:t>
            </a:r>
            <a:endParaRPr sz="1200">
              <a:latin typeface="Lato"/>
              <a:ea typeface="Lato"/>
              <a:cs typeface="Lato"/>
              <a:sym typeface="Lato"/>
            </a:endParaRPr>
          </a:p>
          <a:p>
            <a:pPr indent="0" lvl="0" marL="0" rtl="0" algn="l">
              <a:lnSpc>
                <a:spcPct val="115000"/>
              </a:lnSpc>
              <a:spcBef>
                <a:spcPts val="0"/>
              </a:spcBef>
              <a:spcAft>
                <a:spcPts val="1200"/>
              </a:spcAft>
              <a:buNone/>
            </a:pPr>
            <a:r>
              <a:t/>
            </a:r>
            <a:endParaRPr sz="1200">
              <a:solidFill>
                <a:srgbClr val="595959"/>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7" name="Shape 1867"/>
        <p:cNvGrpSpPr/>
        <p:nvPr/>
      </p:nvGrpSpPr>
      <p:grpSpPr>
        <a:xfrm>
          <a:off x="0" y="0"/>
          <a:ext cx="0" cy="0"/>
          <a:chOff x="0" y="0"/>
          <a:chExt cx="0" cy="0"/>
        </a:xfrm>
      </p:grpSpPr>
      <p:sp>
        <p:nvSpPr>
          <p:cNvPr id="1868" name="Google Shape;1868;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Business Insights</a:t>
            </a:r>
            <a:endParaRPr/>
          </a:p>
        </p:txBody>
      </p:sp>
      <p:sp>
        <p:nvSpPr>
          <p:cNvPr id="1869" name="Google Shape;1869;p39"/>
          <p:cNvSpPr txBox="1"/>
          <p:nvPr/>
        </p:nvSpPr>
        <p:spPr>
          <a:xfrm>
            <a:off x="729450" y="1496875"/>
            <a:ext cx="7999800" cy="2843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100"/>
              </a:spcBef>
              <a:spcAft>
                <a:spcPts val="0"/>
              </a:spcAft>
              <a:buSzPts val="1200"/>
              <a:buFont typeface="Lato"/>
              <a:buChar char="●"/>
            </a:pPr>
            <a:r>
              <a:rPr lang="en" sz="1200">
                <a:latin typeface="Lato"/>
                <a:ea typeface="Lato"/>
                <a:cs typeface="Lato"/>
                <a:sym typeface="Lato"/>
              </a:rPr>
              <a:t>Growth in the Rising Stars segment is noteworthy, but it is happening more slowly than in the Trialists segment. This suggests that fewer Trialists are transitioning into Rising Stars.Rising Stars require a higher focus on in-person visits to nurture the relationship, given their potential to become High-Volume prescribers.Sales Representatives need to provide them with advanced training, opportunities for peer networking, and acknowledgement of their increasing importance.</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High Volume Prescribers have seen a consistent increase in numbers.This group is important since they have an important role in whether or not CVM drugs are prescribed.The sales force should prioritize High-Volume Prescribers by making more in-person visits and implementing tailored NPP campaigns.They must be provided with new research</a:t>
            </a:r>
            <a:endParaRPr sz="1200">
              <a:latin typeface="Lato"/>
              <a:ea typeface="Lato"/>
              <a:cs typeface="Lato"/>
              <a:sym typeface="Lato"/>
            </a:endParaRPr>
          </a:p>
          <a:p>
            <a:pPr indent="0" lvl="0" marL="0" rtl="0" algn="l">
              <a:lnSpc>
                <a:spcPct val="115000"/>
              </a:lnSpc>
              <a:spcBef>
                <a:spcPts val="0"/>
              </a:spcBef>
              <a:spcAft>
                <a:spcPts val="1200"/>
              </a:spcAft>
              <a:buNone/>
            </a:pPr>
            <a:r>
              <a:t/>
            </a:r>
            <a:endParaRPr sz="1200">
              <a:solidFill>
                <a:srgbClr val="595959"/>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3" name="Shape 1873"/>
        <p:cNvGrpSpPr/>
        <p:nvPr/>
      </p:nvGrpSpPr>
      <p:grpSpPr>
        <a:xfrm>
          <a:off x="0" y="0"/>
          <a:ext cx="0" cy="0"/>
          <a:chOff x="0" y="0"/>
          <a:chExt cx="0" cy="0"/>
        </a:xfrm>
      </p:grpSpPr>
      <p:sp>
        <p:nvSpPr>
          <p:cNvPr id="1874" name="Google Shape;1874;p40"/>
          <p:cNvSpPr txBox="1"/>
          <p:nvPr>
            <p:ph idx="1" type="subTitle"/>
          </p:nvPr>
        </p:nvSpPr>
        <p:spPr>
          <a:xfrm>
            <a:off x="1267000" y="948150"/>
            <a:ext cx="6729300" cy="239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100">
                <a:solidFill>
                  <a:srgbClr val="1A1A1A"/>
                </a:solidFill>
                <a:latin typeface="Raleway"/>
                <a:ea typeface="Raleway"/>
                <a:cs typeface="Raleway"/>
                <a:sym typeface="Raleway"/>
              </a:rPr>
              <a:t>Question 3:</a:t>
            </a:r>
            <a:r>
              <a:rPr b="1" lang="en" sz="2100">
                <a:solidFill>
                  <a:srgbClr val="000000"/>
                </a:solidFill>
                <a:latin typeface="Raleway"/>
                <a:ea typeface="Raleway"/>
                <a:cs typeface="Raleway"/>
                <a:sym typeface="Raleway"/>
              </a:rPr>
              <a:t>Evaluate the Patient Age demographics in the context of claim volume from 2016-2018. Bucket the patients into groups based on their age and explain the trends. How would you position the Marketing Budgets and the Promotions with respect to the changing landscape of the CVM claims and the respective patient segments?</a:t>
            </a:r>
            <a:endParaRPr b="1" sz="2100">
              <a:solidFill>
                <a:srgbClr val="000000"/>
              </a:solidFill>
              <a:latin typeface="Raleway"/>
              <a:ea typeface="Raleway"/>
              <a:cs typeface="Raleway"/>
              <a:sym typeface="Raleway"/>
            </a:endParaRPr>
          </a:p>
          <a:p>
            <a:pPr indent="0" lvl="0" marL="0" rtl="0" algn="l">
              <a:spcBef>
                <a:spcPts val="0"/>
              </a:spcBef>
              <a:spcAft>
                <a:spcPts val="0"/>
              </a:spcAft>
              <a:buNone/>
            </a:pPr>
            <a:r>
              <a:t/>
            </a:r>
            <a:endParaRPr b="1" sz="2600">
              <a:solidFill>
                <a:srgbClr val="1A1A1A"/>
              </a:solidFill>
              <a:latin typeface="Raleway"/>
              <a:ea typeface="Raleway"/>
              <a:cs typeface="Raleway"/>
              <a:sym typeface="Raleway"/>
            </a:endParaRPr>
          </a:p>
        </p:txBody>
      </p:sp>
      <p:grpSp>
        <p:nvGrpSpPr>
          <p:cNvPr id="1875" name="Google Shape;1875;p40"/>
          <p:cNvGrpSpPr/>
          <p:nvPr/>
        </p:nvGrpSpPr>
        <p:grpSpPr>
          <a:xfrm rot="-7896096">
            <a:off x="8102400" y="2807594"/>
            <a:ext cx="2422094" cy="489003"/>
            <a:chOff x="2725250" y="4674200"/>
            <a:chExt cx="3965825" cy="802625"/>
          </a:xfrm>
        </p:grpSpPr>
        <p:sp>
          <p:nvSpPr>
            <p:cNvPr id="1876" name="Google Shape;1876;p40"/>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40"/>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0"/>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40"/>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40"/>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40"/>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0"/>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0"/>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0"/>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0"/>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0"/>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0"/>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0"/>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0"/>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0"/>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0"/>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0"/>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3" name="Google Shape;1893;p40"/>
          <p:cNvGrpSpPr/>
          <p:nvPr/>
        </p:nvGrpSpPr>
        <p:grpSpPr>
          <a:xfrm>
            <a:off x="1095750" y="3840750"/>
            <a:ext cx="524400" cy="524400"/>
            <a:chOff x="5552450" y="1318900"/>
            <a:chExt cx="524400" cy="524400"/>
          </a:xfrm>
        </p:grpSpPr>
        <p:sp>
          <p:nvSpPr>
            <p:cNvPr id="1894" name="Google Shape;1894;p40"/>
            <p:cNvSpPr/>
            <p:nvPr/>
          </p:nvSpPr>
          <p:spPr>
            <a:xfrm>
              <a:off x="5552450" y="1318900"/>
              <a:ext cx="524400" cy="52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895" name="Google Shape;1895;p40"/>
            <p:cNvSpPr/>
            <p:nvPr/>
          </p:nvSpPr>
          <p:spPr>
            <a:xfrm>
              <a:off x="5663338" y="1431139"/>
              <a:ext cx="302715" cy="300010"/>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9" name="Shape 1899"/>
        <p:cNvGrpSpPr/>
        <p:nvPr/>
      </p:nvGrpSpPr>
      <p:grpSpPr>
        <a:xfrm>
          <a:off x="0" y="0"/>
          <a:ext cx="0" cy="0"/>
          <a:chOff x="0" y="0"/>
          <a:chExt cx="0" cy="0"/>
        </a:xfrm>
      </p:grpSpPr>
      <p:sp>
        <p:nvSpPr>
          <p:cNvPr id="1900" name="Google Shape;1900;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Results:</a:t>
            </a:r>
            <a:endParaRPr/>
          </a:p>
        </p:txBody>
      </p:sp>
      <p:pic>
        <p:nvPicPr>
          <p:cNvPr id="1901" name="Google Shape;1901;p41"/>
          <p:cNvPicPr preferRelativeResize="0"/>
          <p:nvPr/>
        </p:nvPicPr>
        <p:blipFill>
          <a:blip r:embed="rId3">
            <a:alphaModFix/>
          </a:blip>
          <a:stretch>
            <a:fillRect/>
          </a:stretch>
        </p:blipFill>
        <p:spPr>
          <a:xfrm>
            <a:off x="363925" y="1802225"/>
            <a:ext cx="4867050" cy="3128099"/>
          </a:xfrm>
          <a:prstGeom prst="rect">
            <a:avLst/>
          </a:prstGeom>
          <a:noFill/>
          <a:ln>
            <a:noFill/>
          </a:ln>
        </p:spPr>
      </p:pic>
      <p:pic>
        <p:nvPicPr>
          <p:cNvPr id="1902" name="Google Shape;1902;p41"/>
          <p:cNvPicPr preferRelativeResize="0"/>
          <p:nvPr/>
        </p:nvPicPr>
        <p:blipFill>
          <a:blip r:embed="rId4">
            <a:alphaModFix/>
          </a:blip>
          <a:stretch>
            <a:fillRect/>
          </a:stretch>
        </p:blipFill>
        <p:spPr>
          <a:xfrm>
            <a:off x="5230975" y="1960625"/>
            <a:ext cx="3703825" cy="2672324"/>
          </a:xfrm>
          <a:prstGeom prst="rect">
            <a:avLst/>
          </a:prstGeom>
          <a:noFill/>
          <a:ln>
            <a:noFill/>
          </a:ln>
        </p:spPr>
      </p:pic>
      <p:sp>
        <p:nvSpPr>
          <p:cNvPr id="1903" name="Google Shape;1903;p41"/>
          <p:cNvSpPr txBox="1"/>
          <p:nvPr/>
        </p:nvSpPr>
        <p:spPr>
          <a:xfrm>
            <a:off x="654388" y="1180763"/>
            <a:ext cx="3843000" cy="4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Composition Analysis of different age groups taking the cardiac meds over the years</a:t>
            </a:r>
            <a:endParaRPr>
              <a:latin typeface="Lato"/>
              <a:ea typeface="Lato"/>
              <a:cs typeface="Lato"/>
              <a:sym typeface="Lato"/>
            </a:endParaRPr>
          </a:p>
        </p:txBody>
      </p:sp>
      <p:sp>
        <p:nvSpPr>
          <p:cNvPr id="1904" name="Google Shape;1904;p41"/>
          <p:cNvSpPr txBox="1"/>
          <p:nvPr/>
        </p:nvSpPr>
        <p:spPr>
          <a:xfrm>
            <a:off x="5362399" y="1094950"/>
            <a:ext cx="3572400" cy="4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Cost Analysis of different age groups spending on  the cardiac meds over the years</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8" name="Shape 1908"/>
        <p:cNvGrpSpPr/>
        <p:nvPr/>
      </p:nvGrpSpPr>
      <p:grpSpPr>
        <a:xfrm>
          <a:off x="0" y="0"/>
          <a:ext cx="0" cy="0"/>
          <a:chOff x="0" y="0"/>
          <a:chExt cx="0" cy="0"/>
        </a:xfrm>
      </p:grpSpPr>
      <p:sp>
        <p:nvSpPr>
          <p:cNvPr id="1909" name="Google Shape;1909;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Business Insights</a:t>
            </a:r>
            <a:endParaRPr/>
          </a:p>
        </p:txBody>
      </p:sp>
      <p:sp>
        <p:nvSpPr>
          <p:cNvPr id="1910" name="Google Shape;1910;p42"/>
          <p:cNvSpPr txBox="1"/>
          <p:nvPr/>
        </p:nvSpPr>
        <p:spPr>
          <a:xfrm>
            <a:off x="729450" y="1448075"/>
            <a:ext cx="7688700" cy="2892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Lato"/>
              <a:buChar char="●"/>
            </a:pPr>
            <a:r>
              <a:rPr lang="en" sz="1200">
                <a:latin typeface="Lato"/>
                <a:ea typeface="Lato"/>
                <a:cs typeface="Lato"/>
                <a:sym typeface="Lato"/>
              </a:rPr>
              <a:t>While there are fewer claims made annually in the 18–59 age range than in any other, the number of claims appears to be rising. Simultaneously, the expenses linked to these claims are minimal and gradually rise annually.Tailoring campaigns to address the needs and concerns of this demographic, possibly highlighting the benefits and importance of early medication or preventive care, can be effective.</a:t>
            </a:r>
            <a:endParaRPr sz="1200">
              <a:latin typeface="Lato"/>
              <a:ea typeface="Lato"/>
              <a:cs typeface="Lato"/>
              <a:sym typeface="Lato"/>
            </a:endParaRPr>
          </a:p>
          <a:p>
            <a:pPr indent="-304800" lvl="0" marL="457200" rtl="0" algn="l">
              <a:lnSpc>
                <a:spcPct val="115000"/>
              </a:lnSpc>
              <a:spcBef>
                <a:spcPts val="0"/>
              </a:spcBef>
              <a:spcAft>
                <a:spcPts val="0"/>
              </a:spcAft>
              <a:buClr>
                <a:srgbClr val="000000"/>
              </a:buClr>
              <a:buSzPts val="1200"/>
              <a:buFont typeface="Lato"/>
              <a:buChar char="●"/>
            </a:pPr>
            <a:r>
              <a:rPr lang="en" sz="1200">
                <a:latin typeface="Lato"/>
                <a:ea typeface="Lato"/>
                <a:cs typeface="Lato"/>
                <a:sym typeface="Lato"/>
              </a:rPr>
              <a:t>The age groups 60-69, 70-79, and 80+ experience constant increases in claims, with those over 60-69 earning the most. </a:t>
            </a:r>
            <a:endParaRPr sz="1200">
              <a:latin typeface="Lato"/>
              <a:ea typeface="Lato"/>
              <a:cs typeface="Lato"/>
              <a:sym typeface="Lato"/>
            </a:endParaRPr>
          </a:p>
          <a:p>
            <a:pPr indent="-304800" lvl="0" marL="457200" rtl="0" algn="l">
              <a:lnSpc>
                <a:spcPct val="115000"/>
              </a:lnSpc>
              <a:spcBef>
                <a:spcPts val="0"/>
              </a:spcBef>
              <a:spcAft>
                <a:spcPts val="0"/>
              </a:spcAft>
              <a:buClr>
                <a:srgbClr val="000000"/>
              </a:buClr>
              <a:buSzPts val="1200"/>
              <a:buFont typeface="Lato"/>
              <a:buChar char="●"/>
            </a:pPr>
            <a:r>
              <a:rPr lang="en" sz="1200">
                <a:latin typeface="Lato"/>
                <a:ea typeface="Lato"/>
                <a:cs typeface="Lato"/>
                <a:sym typeface="Lato"/>
              </a:rPr>
              <a:t>Among the elder age categories, 70-79 has experienced the greatest increase in claims each year.</a:t>
            </a:r>
            <a:endParaRPr sz="1200">
              <a:latin typeface="Lato"/>
              <a:ea typeface="Lato"/>
              <a:cs typeface="Lato"/>
              <a:sym typeface="Lato"/>
            </a:endParaRPr>
          </a:p>
          <a:p>
            <a:pPr indent="-304800" lvl="0" marL="457200" rtl="0" algn="l">
              <a:lnSpc>
                <a:spcPct val="115000"/>
              </a:lnSpc>
              <a:spcBef>
                <a:spcPts val="0"/>
              </a:spcBef>
              <a:spcAft>
                <a:spcPts val="0"/>
              </a:spcAft>
              <a:buClr>
                <a:srgbClr val="000000"/>
              </a:buClr>
              <a:buSzPts val="1200"/>
              <a:buFont typeface="Lato"/>
              <a:buChar char="●"/>
            </a:pPr>
            <a:r>
              <a:rPr lang="en" sz="1200">
                <a:latin typeface="Lato"/>
                <a:ea typeface="Lato"/>
                <a:cs typeface="Lato"/>
                <a:sym typeface="Lato"/>
              </a:rPr>
              <a:t> 80+ bucket did not increase in claims  from 2016 to 2017, but it did significantly increase the following year.</a:t>
            </a:r>
            <a:endParaRPr sz="1200">
              <a:latin typeface="Lato"/>
              <a:ea typeface="Lato"/>
              <a:cs typeface="Lato"/>
              <a:sym typeface="Lato"/>
            </a:endParaRPr>
          </a:p>
          <a:p>
            <a:pPr indent="-304800" lvl="0" marL="457200" rtl="0" algn="l">
              <a:lnSpc>
                <a:spcPct val="115000"/>
              </a:lnSpc>
              <a:spcBef>
                <a:spcPts val="0"/>
              </a:spcBef>
              <a:spcAft>
                <a:spcPts val="0"/>
              </a:spcAft>
              <a:buClr>
                <a:srgbClr val="000000"/>
              </a:buClr>
              <a:buSzPts val="1200"/>
              <a:buFont typeface="Lato"/>
              <a:buChar char="●"/>
            </a:pPr>
            <a:r>
              <a:rPr lang="en" sz="1200">
                <a:latin typeface="Lato"/>
                <a:ea typeface="Lato"/>
                <a:cs typeface="Lato"/>
                <a:sym typeface="Lato"/>
              </a:rPr>
              <a:t>The 18–59 age group is  small, but there is room for market penetration.Online advertising, partnerships with wellness or fitness influencers, gyms, outlets, and campaigns that highlight preventative health measures are a few examples of strategies given the fact that its a young demographics.</a:t>
            </a:r>
            <a:endParaRPr sz="1200">
              <a:latin typeface="Lato"/>
              <a:ea typeface="Lato"/>
              <a:cs typeface="Lato"/>
              <a:sym typeface="Lato"/>
            </a:endParaRPr>
          </a:p>
          <a:p>
            <a:pPr indent="-304800" lvl="0" marL="457200" rtl="0" algn="l">
              <a:lnSpc>
                <a:spcPct val="115000"/>
              </a:lnSpc>
              <a:spcBef>
                <a:spcPts val="0"/>
              </a:spcBef>
              <a:spcAft>
                <a:spcPts val="0"/>
              </a:spcAft>
              <a:buClr>
                <a:srgbClr val="000000"/>
              </a:buClr>
              <a:buSzPts val="1200"/>
              <a:buFont typeface="Lato"/>
              <a:buChar char="●"/>
            </a:pPr>
            <a:r>
              <a:rPr lang="en" sz="1200">
                <a:latin typeface="Lato"/>
                <a:ea typeface="Lato"/>
                <a:cs typeface="Lato"/>
                <a:sym typeface="Lato"/>
              </a:rPr>
              <a:t>For stable old segments 60-69,70-79 and 80+, sales must focus on maintaining their trust and will benefit from traditional advertising campaigns like health awareness campaigns, community outreach programs, educational programs that highlight the advantages and significance of CVM drugs. Here, workshops, lectures, and educational pamphlets can be effective.</a:t>
            </a:r>
            <a:endParaRPr sz="1200">
              <a:latin typeface="Lato"/>
              <a:ea typeface="Lato"/>
              <a:cs typeface="Lato"/>
              <a:sym typeface="Lato"/>
            </a:endParaRPr>
          </a:p>
          <a:p>
            <a:pPr indent="0" lvl="0" marL="0" rtl="0" algn="l">
              <a:lnSpc>
                <a:spcPct val="115000"/>
              </a:lnSpc>
              <a:spcBef>
                <a:spcPts val="1200"/>
              </a:spcBef>
              <a:spcAft>
                <a:spcPts val="0"/>
              </a:spcAft>
              <a:buNone/>
            </a:pPr>
            <a:r>
              <a:t/>
            </a:r>
            <a:endParaRPr sz="1200">
              <a:latin typeface="Lato"/>
              <a:ea typeface="Lato"/>
              <a:cs typeface="Lato"/>
              <a:sym typeface="Lato"/>
            </a:endParaRPr>
          </a:p>
          <a:p>
            <a:pPr indent="0" lvl="0" marL="0" rtl="0" algn="l">
              <a:lnSpc>
                <a:spcPct val="115000"/>
              </a:lnSpc>
              <a:spcBef>
                <a:spcPts val="0"/>
              </a:spcBef>
              <a:spcAft>
                <a:spcPts val="0"/>
              </a:spcAft>
              <a:buNone/>
            </a:pPr>
            <a:r>
              <a:t/>
            </a:r>
            <a:endParaRPr sz="1200">
              <a:latin typeface="Lato"/>
              <a:ea typeface="Lato"/>
              <a:cs typeface="Lato"/>
              <a:sym typeface="Lato"/>
            </a:endParaRPr>
          </a:p>
          <a:p>
            <a:pPr indent="0" lvl="0" marL="0" rtl="0" algn="l">
              <a:lnSpc>
                <a:spcPct val="115000"/>
              </a:lnSpc>
              <a:spcBef>
                <a:spcPts val="0"/>
              </a:spcBef>
              <a:spcAft>
                <a:spcPts val="0"/>
              </a:spcAft>
              <a:buNone/>
            </a:pPr>
            <a:r>
              <a:t/>
            </a:r>
            <a:endParaRPr sz="1200">
              <a:latin typeface="Lato"/>
              <a:ea typeface="Lato"/>
              <a:cs typeface="Lato"/>
              <a:sym typeface="Lato"/>
            </a:endParaRPr>
          </a:p>
          <a:p>
            <a:pPr indent="0" lvl="0" marL="0" rtl="0" algn="l">
              <a:lnSpc>
                <a:spcPct val="115000"/>
              </a:lnSpc>
              <a:spcBef>
                <a:spcPts val="0"/>
              </a:spcBef>
              <a:spcAft>
                <a:spcPts val="1200"/>
              </a:spcAft>
              <a:buNone/>
            </a:pPr>
            <a:r>
              <a:t/>
            </a:r>
            <a:endParaRPr sz="12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sp>
        <p:nvSpPr>
          <p:cNvPr id="1915" name="Google Shape;1915;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Business Insights</a:t>
            </a:r>
            <a:endParaRPr/>
          </a:p>
        </p:txBody>
      </p:sp>
      <p:sp>
        <p:nvSpPr>
          <p:cNvPr id="1916" name="Google Shape;1916;p43"/>
          <p:cNvSpPr txBox="1"/>
          <p:nvPr/>
        </p:nvSpPr>
        <p:spPr>
          <a:xfrm>
            <a:off x="729450" y="1472475"/>
            <a:ext cx="7688700" cy="2867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rgbClr val="000000"/>
              </a:buClr>
              <a:buSzPts val="1200"/>
              <a:buFont typeface="Lato"/>
              <a:buChar char="●"/>
            </a:pPr>
            <a:r>
              <a:rPr lang="en" sz="1200">
                <a:latin typeface="Lato"/>
                <a:ea typeface="Lato"/>
                <a:cs typeface="Lato"/>
                <a:sym typeface="Lato"/>
              </a:rPr>
              <a:t>Allocate a larger portion of the money to the 70-79,60-69 age ranges because they are a growing and are the highest earners. By doing so, you can take advantage of the momentum and even increase the segment's share.</a:t>
            </a:r>
            <a:endParaRPr sz="1200">
              <a:latin typeface="Lato"/>
              <a:ea typeface="Lato"/>
              <a:cs typeface="Lato"/>
              <a:sym typeface="Lato"/>
            </a:endParaRPr>
          </a:p>
          <a:p>
            <a:pPr indent="-304800" lvl="0" marL="457200" rtl="0" algn="l">
              <a:lnSpc>
                <a:spcPct val="115000"/>
              </a:lnSpc>
              <a:spcBef>
                <a:spcPts val="0"/>
              </a:spcBef>
              <a:spcAft>
                <a:spcPts val="0"/>
              </a:spcAft>
              <a:buClr>
                <a:srgbClr val="000000"/>
              </a:buClr>
              <a:buSzPts val="1200"/>
              <a:buFont typeface="Lato"/>
              <a:buChar char="●"/>
            </a:pPr>
            <a:r>
              <a:rPr lang="en" sz="1200">
                <a:latin typeface="Lato"/>
                <a:ea typeface="Lato"/>
                <a:cs typeface="Lato"/>
                <a:sym typeface="Lato"/>
              </a:rPr>
              <a:t>Keep the current budgetary allotments in place in light of the elder segments' steady and growing demand. Retention and ongoing education are the main priorities here.</a:t>
            </a:r>
            <a:endParaRPr sz="1200">
              <a:latin typeface="Lato"/>
              <a:ea typeface="Lato"/>
              <a:cs typeface="Lato"/>
              <a:sym typeface="Lato"/>
            </a:endParaRPr>
          </a:p>
          <a:p>
            <a:pPr indent="-304800" lvl="0" marL="457200" rtl="0" algn="l">
              <a:lnSpc>
                <a:spcPct val="115000"/>
              </a:lnSpc>
              <a:spcBef>
                <a:spcPts val="0"/>
              </a:spcBef>
              <a:spcAft>
                <a:spcPts val="0"/>
              </a:spcAft>
              <a:buClr>
                <a:srgbClr val="000000"/>
              </a:buClr>
              <a:buSzPts val="1200"/>
              <a:buFont typeface="Lato"/>
              <a:buChar char="●"/>
            </a:pPr>
            <a:r>
              <a:rPr lang="en" sz="1200">
                <a:latin typeface="Lato"/>
                <a:ea typeface="Lato"/>
                <a:cs typeface="Lato"/>
                <a:sym typeface="Lato"/>
              </a:rPr>
              <a:t>Given the increase in claim costs, it might be valuable to provide information on cost-effective treatment options or preventive measures to avoid costly treatments in the future.There's a noticeable increase in claim costs for almost all age segments. Tailoring promotions and services to cater to this demographic might be beneficial.</a:t>
            </a:r>
            <a:endParaRPr sz="1200">
              <a:latin typeface="Lato"/>
              <a:ea typeface="Lato"/>
              <a:cs typeface="Lato"/>
              <a:sym typeface="Lato"/>
            </a:endParaRPr>
          </a:p>
          <a:p>
            <a:pPr indent="-304800" lvl="0" marL="457200" rtl="0" algn="l">
              <a:lnSpc>
                <a:spcPct val="115000"/>
              </a:lnSpc>
              <a:spcBef>
                <a:spcPts val="0"/>
              </a:spcBef>
              <a:spcAft>
                <a:spcPts val="0"/>
              </a:spcAft>
              <a:buClr>
                <a:srgbClr val="000000"/>
              </a:buClr>
              <a:buSzPts val="1200"/>
              <a:buFont typeface="Lato"/>
              <a:buChar char="●"/>
            </a:pPr>
            <a:r>
              <a:rPr lang="en" sz="1200">
                <a:latin typeface="Lato"/>
                <a:ea typeface="Lato"/>
                <a:cs typeface="Lato"/>
                <a:sym typeface="Lato"/>
              </a:rPr>
              <a:t>Implementing feedback mechanisms will be helpful to understand the effectiveness of the marketing strategies and promotions.</a:t>
            </a:r>
            <a:endParaRPr sz="1200">
              <a:latin typeface="Lato"/>
              <a:ea typeface="Lato"/>
              <a:cs typeface="Lato"/>
              <a:sym typeface="Lato"/>
            </a:endParaRPr>
          </a:p>
          <a:p>
            <a:pPr indent="-304800" lvl="0" marL="457200" rtl="0" algn="l">
              <a:lnSpc>
                <a:spcPct val="115000"/>
              </a:lnSpc>
              <a:spcBef>
                <a:spcPts val="0"/>
              </a:spcBef>
              <a:spcAft>
                <a:spcPts val="0"/>
              </a:spcAft>
              <a:buClr>
                <a:srgbClr val="000000"/>
              </a:buClr>
              <a:buSzPts val="1200"/>
              <a:buFont typeface="Lato"/>
              <a:buChar char="●"/>
            </a:pPr>
            <a:r>
              <a:rPr lang="en" sz="1200">
                <a:latin typeface="Lato"/>
                <a:ea typeface="Lato"/>
                <a:cs typeface="Lato"/>
                <a:sym typeface="Lato"/>
              </a:rPr>
              <a:t>Take into account time-limited deals,specialized offers or promotions aimed at particular age groups.</a:t>
            </a:r>
            <a:endParaRPr sz="1200">
              <a:latin typeface="Lato"/>
              <a:ea typeface="Lato"/>
              <a:cs typeface="Lato"/>
              <a:sym typeface="Lato"/>
            </a:endParaRPr>
          </a:p>
          <a:p>
            <a:pPr indent="0" lvl="0" marL="0" rtl="0" algn="l">
              <a:lnSpc>
                <a:spcPct val="115000"/>
              </a:lnSpc>
              <a:spcBef>
                <a:spcPts val="500"/>
              </a:spcBef>
              <a:spcAft>
                <a:spcPts val="1200"/>
              </a:spcAft>
              <a:buNone/>
            </a:pPr>
            <a:r>
              <a:t/>
            </a:r>
            <a:endParaRPr sz="1050">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grpSp>
        <p:nvGrpSpPr>
          <p:cNvPr id="1921" name="Google Shape;1921;p44"/>
          <p:cNvGrpSpPr/>
          <p:nvPr/>
        </p:nvGrpSpPr>
        <p:grpSpPr>
          <a:xfrm rot="-7896096">
            <a:off x="8102400" y="2807594"/>
            <a:ext cx="2422094" cy="489003"/>
            <a:chOff x="2725250" y="4674200"/>
            <a:chExt cx="3965825" cy="802625"/>
          </a:xfrm>
        </p:grpSpPr>
        <p:sp>
          <p:nvSpPr>
            <p:cNvPr id="1922" name="Google Shape;1922;p44"/>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4"/>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4"/>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4"/>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4"/>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4"/>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4"/>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4"/>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4"/>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4"/>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4"/>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4"/>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4"/>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4"/>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4"/>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4"/>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4"/>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9" name="Google Shape;1939;p44"/>
          <p:cNvGrpSpPr/>
          <p:nvPr/>
        </p:nvGrpSpPr>
        <p:grpSpPr>
          <a:xfrm>
            <a:off x="1095750" y="3840750"/>
            <a:ext cx="524400" cy="524400"/>
            <a:chOff x="5552450" y="1318900"/>
            <a:chExt cx="524400" cy="524400"/>
          </a:xfrm>
        </p:grpSpPr>
        <p:sp>
          <p:nvSpPr>
            <p:cNvPr id="1940" name="Google Shape;1940;p44"/>
            <p:cNvSpPr/>
            <p:nvPr/>
          </p:nvSpPr>
          <p:spPr>
            <a:xfrm>
              <a:off x="5552450" y="1318900"/>
              <a:ext cx="524400" cy="52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941" name="Google Shape;1941;p44"/>
            <p:cNvSpPr/>
            <p:nvPr/>
          </p:nvSpPr>
          <p:spPr>
            <a:xfrm>
              <a:off x="5663338" y="1431139"/>
              <a:ext cx="302715" cy="300010"/>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2" name="Google Shape;1942;p44"/>
          <p:cNvSpPr txBox="1"/>
          <p:nvPr>
            <p:ph idx="4294967295" type="ctrTitle"/>
          </p:nvPr>
        </p:nvSpPr>
        <p:spPr>
          <a:xfrm>
            <a:off x="2815200" y="1984175"/>
            <a:ext cx="3513600" cy="99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6000"/>
              <a:t>Thanks!</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29"/>
          <p:cNvSpPr txBox="1"/>
          <p:nvPr>
            <p:ph type="title"/>
          </p:nvPr>
        </p:nvSpPr>
        <p:spPr>
          <a:xfrm>
            <a:off x="720000" y="445025"/>
            <a:ext cx="4237200" cy="10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1A1A1A"/>
                </a:solidFill>
                <a:latin typeface="Raleway"/>
                <a:ea typeface="Raleway"/>
                <a:cs typeface="Raleway"/>
                <a:sym typeface="Raleway"/>
              </a:rPr>
              <a:t>Problem Statement</a:t>
            </a:r>
            <a:endParaRPr sz="3300"/>
          </a:p>
        </p:txBody>
      </p:sp>
      <p:sp>
        <p:nvSpPr>
          <p:cNvPr id="1693" name="Google Shape;1693;p29"/>
          <p:cNvSpPr txBox="1"/>
          <p:nvPr>
            <p:ph idx="1" type="body"/>
          </p:nvPr>
        </p:nvSpPr>
        <p:spPr>
          <a:xfrm>
            <a:off x="720000" y="1368850"/>
            <a:ext cx="7771500" cy="254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a:solidFill>
                  <a:srgbClr val="000000"/>
                </a:solidFill>
                <a:latin typeface="Lato"/>
                <a:ea typeface="Lato"/>
                <a:cs typeface="Lato"/>
                <a:sym typeface="Lato"/>
              </a:rPr>
              <a:t>The Cardiovascular Metabolic (CVM) diseases are a cluster of conditions and risk factors that increase the likelihood of developing heart disease, stroke, and/or type 2 diabetes. It is characterized by a combination of several interconnected metabolic abnormalities, including Obesity, Insulin Resistance, High Blood Pressure (Hypertension), Dyslipidemia and Elevated Fasting Blood Sugar. The presence of three or more of these factors is typically used to diagnose this metabolic syndrome. Most common CVM diseases and conditions include heart diseases like coronary artery disease, Stroke, Type 2 Diabetes, Atherosclerosis,Non-Alcoholic Fatty Liver Disease (NAFLD), Chronic Kidney Disease (CKD), Sleep Apnea, etc. Some popular</a:t>
            </a:r>
            <a:endParaRPr>
              <a:solidFill>
                <a:srgbClr val="000000"/>
              </a:solidFill>
              <a:latin typeface="Lato"/>
              <a:ea typeface="Lato"/>
              <a:cs typeface="Lato"/>
              <a:sym typeface="Lato"/>
            </a:endParaRPr>
          </a:p>
          <a:p>
            <a:pPr indent="0" lvl="0" marL="0" rtl="0" algn="just">
              <a:spcBef>
                <a:spcPts val="0"/>
              </a:spcBef>
              <a:spcAft>
                <a:spcPts val="0"/>
              </a:spcAft>
              <a:buNone/>
            </a:pPr>
            <a:r>
              <a:rPr lang="en">
                <a:solidFill>
                  <a:srgbClr val="000000"/>
                </a:solidFill>
                <a:latin typeface="Lato"/>
                <a:ea typeface="Lato"/>
                <a:cs typeface="Lato"/>
                <a:sym typeface="Lato"/>
              </a:rPr>
              <a:t>brands in the market for CVM diseases are Xarelto, Touejo, Lantus, Eliquis, Jardiance, Crestor, Metoprolol,Plavix, etc. The leadership of a Pharmaceutical Company is seeking to gain insights into the trends and landscape of medical procedures conducted in hospitals and clinics. As a member of the Commercial Analytics team, your role is to furnish the leadership with valuable insights, addressing the following Key Business Questions (KBQs) that will inform the decision-making and strategy development of the CVM Sales &amp; Marketing leadership team</a:t>
            </a:r>
            <a:endParaRPr/>
          </a:p>
        </p:txBody>
      </p:sp>
      <p:sp>
        <p:nvSpPr>
          <p:cNvPr id="1694" name="Google Shape;1694;p29"/>
          <p:cNvSpPr/>
          <p:nvPr/>
        </p:nvSpPr>
        <p:spPr>
          <a:xfrm>
            <a:off x="8558945" y="1731150"/>
            <a:ext cx="184993" cy="183358"/>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8" name="Shape 1698"/>
        <p:cNvGrpSpPr/>
        <p:nvPr/>
      </p:nvGrpSpPr>
      <p:grpSpPr>
        <a:xfrm>
          <a:off x="0" y="0"/>
          <a:ext cx="0" cy="0"/>
          <a:chOff x="0" y="0"/>
          <a:chExt cx="0" cy="0"/>
        </a:xfrm>
      </p:grpSpPr>
      <p:sp>
        <p:nvSpPr>
          <p:cNvPr id="1699" name="Google Shape;1699;p30"/>
          <p:cNvSpPr txBox="1"/>
          <p:nvPr>
            <p:ph idx="2" type="title"/>
          </p:nvPr>
        </p:nvSpPr>
        <p:spPr>
          <a:xfrm>
            <a:off x="1510325" y="293675"/>
            <a:ext cx="6259500" cy="12819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lang="en" sz="2400">
                <a:solidFill>
                  <a:srgbClr val="1A1A1A"/>
                </a:solidFill>
                <a:latin typeface="Raleway"/>
                <a:ea typeface="Raleway"/>
                <a:cs typeface="Raleway"/>
                <a:sym typeface="Raleway"/>
              </a:rPr>
              <a:t>Step 1:Prepare the required dataframe to analyze by preprocessing and integrating various medicare datasets</a:t>
            </a:r>
            <a:endParaRPr sz="4300"/>
          </a:p>
        </p:txBody>
      </p:sp>
      <p:grpSp>
        <p:nvGrpSpPr>
          <p:cNvPr id="1700" name="Google Shape;1700;p30"/>
          <p:cNvGrpSpPr/>
          <p:nvPr/>
        </p:nvGrpSpPr>
        <p:grpSpPr>
          <a:xfrm rot="-8100000">
            <a:off x="3973842" y="4706313"/>
            <a:ext cx="1767807" cy="357778"/>
            <a:chOff x="2725250" y="4674200"/>
            <a:chExt cx="3965825" cy="802625"/>
          </a:xfrm>
        </p:grpSpPr>
        <p:sp>
          <p:nvSpPr>
            <p:cNvPr id="1701" name="Google Shape;1701;p30"/>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0"/>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0"/>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0"/>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0"/>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0"/>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0"/>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0"/>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0"/>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0"/>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0"/>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0"/>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0"/>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0"/>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0"/>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0"/>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0"/>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8" name="Google Shape;1718;p30"/>
          <p:cNvGrpSpPr/>
          <p:nvPr/>
        </p:nvGrpSpPr>
        <p:grpSpPr>
          <a:xfrm rot="-2700000">
            <a:off x="-1567122" y="1938415"/>
            <a:ext cx="3623106" cy="733264"/>
            <a:chOff x="2725250" y="4674200"/>
            <a:chExt cx="3965825" cy="802625"/>
          </a:xfrm>
        </p:grpSpPr>
        <p:sp>
          <p:nvSpPr>
            <p:cNvPr id="1719" name="Google Shape;1719;p30"/>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0"/>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0"/>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0"/>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0"/>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0"/>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0"/>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0"/>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0"/>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0"/>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0"/>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0"/>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0"/>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0"/>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0"/>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0"/>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0"/>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36" name="Google Shape;1736;p30"/>
          <p:cNvPicPr preferRelativeResize="0"/>
          <p:nvPr/>
        </p:nvPicPr>
        <p:blipFill>
          <a:blip r:embed="rId3">
            <a:alphaModFix/>
          </a:blip>
          <a:stretch>
            <a:fillRect/>
          </a:stretch>
        </p:blipFill>
        <p:spPr>
          <a:xfrm>
            <a:off x="1263413" y="1876603"/>
            <a:ext cx="6753327" cy="2516425"/>
          </a:xfrm>
          <a:prstGeom prst="rect">
            <a:avLst/>
          </a:prstGeom>
          <a:noFill/>
          <a:ln cap="flat" cmpd="sng" w="9525">
            <a:solidFill>
              <a:srgbClr val="1A1A1A"/>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31"/>
          <p:cNvSpPr txBox="1"/>
          <p:nvPr>
            <p:ph idx="2" type="title"/>
          </p:nvPr>
        </p:nvSpPr>
        <p:spPr>
          <a:xfrm>
            <a:off x="1510338" y="461500"/>
            <a:ext cx="6259500" cy="99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Step 2:</a:t>
            </a:r>
            <a:r>
              <a:rPr lang="en" sz="2350">
                <a:solidFill>
                  <a:srgbClr val="000000"/>
                </a:solidFill>
                <a:latin typeface="Raleway"/>
                <a:ea typeface="Raleway"/>
                <a:cs typeface="Raleway"/>
                <a:sym typeface="Raleway"/>
              </a:rPr>
              <a:t>Analyze the top 100 HCPCS/CPT codes</a:t>
            </a:r>
            <a:endParaRPr sz="2400"/>
          </a:p>
        </p:txBody>
      </p:sp>
      <p:grpSp>
        <p:nvGrpSpPr>
          <p:cNvPr id="1742" name="Google Shape;1742;p31"/>
          <p:cNvGrpSpPr/>
          <p:nvPr/>
        </p:nvGrpSpPr>
        <p:grpSpPr>
          <a:xfrm rot="-8100000">
            <a:off x="3973842" y="4706313"/>
            <a:ext cx="1767807" cy="357778"/>
            <a:chOff x="2725250" y="4674200"/>
            <a:chExt cx="3965825" cy="802625"/>
          </a:xfrm>
        </p:grpSpPr>
        <p:sp>
          <p:nvSpPr>
            <p:cNvPr id="1743" name="Google Shape;1743;p31"/>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1"/>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1"/>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1"/>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1"/>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1"/>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1"/>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1"/>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1"/>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1"/>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1"/>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1"/>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1"/>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1"/>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1"/>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1"/>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1"/>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0" name="Google Shape;1760;p31"/>
          <p:cNvGrpSpPr/>
          <p:nvPr/>
        </p:nvGrpSpPr>
        <p:grpSpPr>
          <a:xfrm rot="-2700000">
            <a:off x="-1567122" y="1938415"/>
            <a:ext cx="3623106" cy="733264"/>
            <a:chOff x="2725250" y="4674200"/>
            <a:chExt cx="3965825" cy="802625"/>
          </a:xfrm>
        </p:grpSpPr>
        <p:sp>
          <p:nvSpPr>
            <p:cNvPr id="1761" name="Google Shape;1761;p31"/>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1"/>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1"/>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1"/>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1"/>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1"/>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1"/>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1"/>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1"/>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1"/>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1"/>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1"/>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1"/>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1"/>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1"/>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1"/>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1"/>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78" name="Google Shape;1778;p31"/>
          <p:cNvPicPr preferRelativeResize="0"/>
          <p:nvPr/>
        </p:nvPicPr>
        <p:blipFill>
          <a:blip r:embed="rId3">
            <a:alphaModFix/>
          </a:blip>
          <a:stretch>
            <a:fillRect/>
          </a:stretch>
        </p:blipFill>
        <p:spPr>
          <a:xfrm>
            <a:off x="1354425" y="1767850"/>
            <a:ext cx="6435150" cy="3132699"/>
          </a:xfrm>
          <a:prstGeom prst="rect">
            <a:avLst/>
          </a:prstGeom>
          <a:noFill/>
          <a:ln cap="flat" cmpd="sng" w="9525">
            <a:solidFill>
              <a:srgbClr val="1A1A1A"/>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2" name="Shape 1782"/>
        <p:cNvGrpSpPr/>
        <p:nvPr/>
      </p:nvGrpSpPr>
      <p:grpSpPr>
        <a:xfrm>
          <a:off x="0" y="0"/>
          <a:ext cx="0" cy="0"/>
          <a:chOff x="0" y="0"/>
          <a:chExt cx="0" cy="0"/>
        </a:xfrm>
      </p:grpSpPr>
      <p:sp>
        <p:nvSpPr>
          <p:cNvPr id="1783" name="Google Shape;1783;p32"/>
          <p:cNvSpPr txBox="1"/>
          <p:nvPr>
            <p:ph idx="1" type="subTitle"/>
          </p:nvPr>
        </p:nvSpPr>
        <p:spPr>
          <a:xfrm>
            <a:off x="1267000" y="948150"/>
            <a:ext cx="6729300" cy="23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Question 1:</a:t>
            </a:r>
            <a:r>
              <a:rPr b="1" lang="en" sz="2300">
                <a:solidFill>
                  <a:srgbClr val="000000"/>
                </a:solidFill>
                <a:latin typeface="Raleway"/>
                <a:ea typeface="Raleway"/>
                <a:cs typeface="Raleway"/>
                <a:sym typeface="Raleway"/>
              </a:rPr>
              <a:t>Based on the trends for the share of CVM claims as a percentage of total claims over the years 2016 through 2018, what are some business insights you can gather? What are some additional analyses you could do based on these trends?</a:t>
            </a:r>
            <a:endParaRPr/>
          </a:p>
        </p:txBody>
      </p:sp>
      <p:grpSp>
        <p:nvGrpSpPr>
          <p:cNvPr id="1784" name="Google Shape;1784;p32"/>
          <p:cNvGrpSpPr/>
          <p:nvPr/>
        </p:nvGrpSpPr>
        <p:grpSpPr>
          <a:xfrm rot="-7896096">
            <a:off x="8102400" y="2807594"/>
            <a:ext cx="2422094" cy="489003"/>
            <a:chOff x="2725250" y="4674200"/>
            <a:chExt cx="3965825" cy="802625"/>
          </a:xfrm>
        </p:grpSpPr>
        <p:sp>
          <p:nvSpPr>
            <p:cNvPr id="1785" name="Google Shape;1785;p32"/>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2"/>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2"/>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2"/>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2"/>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2"/>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2"/>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2"/>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2"/>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2"/>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2"/>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2"/>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2"/>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2"/>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2"/>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2"/>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2"/>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2" name="Google Shape;1802;p32"/>
          <p:cNvGrpSpPr/>
          <p:nvPr/>
        </p:nvGrpSpPr>
        <p:grpSpPr>
          <a:xfrm>
            <a:off x="1095750" y="3840750"/>
            <a:ext cx="524400" cy="524400"/>
            <a:chOff x="5552450" y="1318900"/>
            <a:chExt cx="524400" cy="524400"/>
          </a:xfrm>
        </p:grpSpPr>
        <p:sp>
          <p:nvSpPr>
            <p:cNvPr id="1803" name="Google Shape;1803;p32"/>
            <p:cNvSpPr/>
            <p:nvPr/>
          </p:nvSpPr>
          <p:spPr>
            <a:xfrm>
              <a:off x="5552450" y="1318900"/>
              <a:ext cx="524400" cy="5244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Work Sans"/>
                <a:ea typeface="Work Sans"/>
                <a:cs typeface="Work Sans"/>
                <a:sym typeface="Work Sans"/>
              </a:endParaRPr>
            </a:p>
          </p:txBody>
        </p:sp>
        <p:sp>
          <p:nvSpPr>
            <p:cNvPr id="1804" name="Google Shape;1804;p32"/>
            <p:cNvSpPr/>
            <p:nvPr/>
          </p:nvSpPr>
          <p:spPr>
            <a:xfrm>
              <a:off x="5663338" y="1431139"/>
              <a:ext cx="302715" cy="300010"/>
            </a:xfrm>
            <a:custGeom>
              <a:rect b="b" l="l" r="r" t="t"/>
              <a:pathLst>
                <a:path extrusionOk="0" h="9482" w="9569">
                  <a:moveTo>
                    <a:pt x="3194" y="0"/>
                  </a:moveTo>
                  <a:lnTo>
                    <a:pt x="3194" y="3161"/>
                  </a:lnTo>
                  <a:lnTo>
                    <a:pt x="1" y="3161"/>
                  </a:lnTo>
                  <a:lnTo>
                    <a:pt x="1" y="6321"/>
                  </a:lnTo>
                  <a:lnTo>
                    <a:pt x="3194" y="6321"/>
                  </a:lnTo>
                  <a:lnTo>
                    <a:pt x="3194" y="9482"/>
                  </a:lnTo>
                  <a:lnTo>
                    <a:pt x="6376" y="9482"/>
                  </a:lnTo>
                  <a:lnTo>
                    <a:pt x="6376" y="6321"/>
                  </a:lnTo>
                  <a:lnTo>
                    <a:pt x="9569" y="6321"/>
                  </a:lnTo>
                  <a:lnTo>
                    <a:pt x="9569" y="3161"/>
                  </a:lnTo>
                  <a:lnTo>
                    <a:pt x="6376" y="3161"/>
                  </a:lnTo>
                  <a:lnTo>
                    <a:pt x="637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8" name="Shape 1808"/>
        <p:cNvGrpSpPr/>
        <p:nvPr/>
      </p:nvGrpSpPr>
      <p:grpSpPr>
        <a:xfrm>
          <a:off x="0" y="0"/>
          <a:ext cx="0" cy="0"/>
          <a:chOff x="0" y="0"/>
          <a:chExt cx="0" cy="0"/>
        </a:xfrm>
      </p:grpSpPr>
      <p:sp>
        <p:nvSpPr>
          <p:cNvPr id="1809" name="Google Shape;180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Results:</a:t>
            </a:r>
            <a:endParaRPr/>
          </a:p>
        </p:txBody>
      </p:sp>
      <p:pic>
        <p:nvPicPr>
          <p:cNvPr id="1810" name="Google Shape;1810;p33"/>
          <p:cNvPicPr preferRelativeResize="0"/>
          <p:nvPr/>
        </p:nvPicPr>
        <p:blipFill>
          <a:blip r:embed="rId3">
            <a:alphaModFix/>
          </a:blip>
          <a:stretch>
            <a:fillRect/>
          </a:stretch>
        </p:blipFill>
        <p:spPr>
          <a:xfrm>
            <a:off x="152400" y="1830050"/>
            <a:ext cx="4678360" cy="2984850"/>
          </a:xfrm>
          <a:prstGeom prst="rect">
            <a:avLst/>
          </a:prstGeom>
          <a:noFill/>
          <a:ln cap="flat" cmpd="sng" w="9525">
            <a:solidFill>
              <a:srgbClr val="1A1A1A"/>
            </a:solidFill>
            <a:prstDash val="solid"/>
            <a:round/>
            <a:headEnd len="sm" w="sm" type="none"/>
            <a:tailEnd len="sm" w="sm" type="none"/>
          </a:ln>
        </p:spPr>
      </p:pic>
      <p:pic>
        <p:nvPicPr>
          <p:cNvPr id="1811" name="Google Shape;1811;p33"/>
          <p:cNvPicPr preferRelativeResize="0"/>
          <p:nvPr/>
        </p:nvPicPr>
        <p:blipFill>
          <a:blip r:embed="rId4">
            <a:alphaModFix/>
          </a:blip>
          <a:stretch>
            <a:fillRect/>
          </a:stretch>
        </p:blipFill>
        <p:spPr>
          <a:xfrm>
            <a:off x="4991485" y="2048325"/>
            <a:ext cx="4008440" cy="2349106"/>
          </a:xfrm>
          <a:prstGeom prst="rect">
            <a:avLst/>
          </a:prstGeom>
          <a:noFill/>
          <a:ln cap="flat" cmpd="sng" w="9525">
            <a:solidFill>
              <a:srgbClr val="1A1A1A"/>
            </a:solidFill>
            <a:prstDash val="solid"/>
            <a:round/>
            <a:headEnd len="sm" w="sm" type="none"/>
            <a:tailEnd len="sm" w="sm" type="none"/>
          </a:ln>
        </p:spPr>
      </p:pic>
      <p:sp>
        <p:nvSpPr>
          <p:cNvPr id="1812" name="Google Shape;1812;p33"/>
          <p:cNvSpPr txBox="1"/>
          <p:nvPr/>
        </p:nvSpPr>
        <p:spPr>
          <a:xfrm>
            <a:off x="570075" y="1234700"/>
            <a:ext cx="3843000" cy="4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Composition Analysis of CVM and Non CVM Claims</a:t>
            </a:r>
            <a:endParaRPr>
              <a:latin typeface="Lato"/>
              <a:ea typeface="Lato"/>
              <a:cs typeface="Lato"/>
              <a:sym typeface="Lato"/>
            </a:endParaRPr>
          </a:p>
        </p:txBody>
      </p:sp>
      <p:sp>
        <p:nvSpPr>
          <p:cNvPr id="1813" name="Google Shape;1813;p33"/>
          <p:cNvSpPr txBox="1"/>
          <p:nvPr/>
        </p:nvSpPr>
        <p:spPr>
          <a:xfrm>
            <a:off x="5085150" y="1375500"/>
            <a:ext cx="3843000" cy="45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Gender Demographics analysis of CVM Claims</a:t>
            </a:r>
            <a:endParaRPr>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Business Insights</a:t>
            </a:r>
            <a:endParaRPr/>
          </a:p>
        </p:txBody>
      </p:sp>
      <p:sp>
        <p:nvSpPr>
          <p:cNvPr id="1819" name="Google Shape;1819;p34"/>
          <p:cNvSpPr txBox="1"/>
          <p:nvPr/>
        </p:nvSpPr>
        <p:spPr>
          <a:xfrm>
            <a:off x="727650" y="1182475"/>
            <a:ext cx="7688700" cy="2881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Even though the share of the cardiac category in the market remains relatively stable, moving from 12% to 13% suggests a slight but significant uptick in its importance within the HCPCS/CPT categories. This could indicate a growing recognition of cardiac-related treatments or diagnostics in the healthcare market and there may be unrealized potential to increase this category even further.The sales force might need to be bolstered, especially in areas where the rise in CVM conditions is most pronounced.</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The steady figures of 13% for the past two years imply that there is an ongoing demand for cardiac-related care. This suggests a steady customer base, which is advantageous for companies in this industry.</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Given the cardiac categories relative stability, it's possible that neither the market nor the actions of competitors will fluctuate significantly in relation to this particular segment. To make sure their competitors keep or expand their market share, companies need, nevertheless, keep a close eye on their tactics.</a:t>
            </a:r>
            <a:endParaRPr sz="1200">
              <a:latin typeface="Lato"/>
              <a:ea typeface="Lato"/>
              <a:cs typeface="Lato"/>
              <a:sym typeface="Lato"/>
            </a:endParaRPr>
          </a:p>
          <a:p>
            <a:pPr indent="-304800" lvl="0" marL="457200" rtl="0" algn="l">
              <a:lnSpc>
                <a:spcPct val="115000"/>
              </a:lnSpc>
              <a:spcBef>
                <a:spcPts val="0"/>
              </a:spcBef>
              <a:spcAft>
                <a:spcPts val="0"/>
              </a:spcAft>
              <a:buSzPts val="1200"/>
              <a:buFont typeface="Lato"/>
              <a:buChar char="●"/>
            </a:pPr>
            <a:r>
              <a:rPr lang="en" sz="1200">
                <a:latin typeface="Lato"/>
                <a:ea typeface="Lato"/>
                <a:cs typeface="Lato"/>
                <a:sym typeface="Lato"/>
              </a:rPr>
              <a:t>The gender demographics analysis of the patients shows that there is an steady increase in the number of CVM claims for both genders. Nonetheless, a higher percentage of women than men account for CVM claims and the gap between female and male CVM claims appears to be widening.This might suggest that women are either more susceptible to CVM conditions, or they are more proactive in seeking medical care for these conditions than their male counterparts.</a:t>
            </a:r>
            <a:endParaRPr sz="1200">
              <a:latin typeface="Lato"/>
              <a:ea typeface="Lato"/>
              <a:cs typeface="Lato"/>
              <a:sym typeface="Lato"/>
            </a:endParaRPr>
          </a:p>
          <a:p>
            <a:pPr indent="0" lvl="0" marL="0" rtl="0" algn="l">
              <a:lnSpc>
                <a:spcPct val="115000"/>
              </a:lnSpc>
              <a:spcBef>
                <a:spcPts val="0"/>
              </a:spcBef>
              <a:spcAft>
                <a:spcPts val="1200"/>
              </a:spcAft>
              <a:buNone/>
            </a:pPr>
            <a:r>
              <a:t/>
            </a:r>
            <a:endParaRPr sz="1300">
              <a:solidFill>
                <a:srgbClr val="595959"/>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3" name="Shape 1823"/>
        <p:cNvGrpSpPr/>
        <p:nvPr/>
      </p:nvGrpSpPr>
      <p:grpSpPr>
        <a:xfrm>
          <a:off x="0" y="0"/>
          <a:ext cx="0" cy="0"/>
          <a:chOff x="0" y="0"/>
          <a:chExt cx="0" cy="0"/>
        </a:xfrm>
      </p:grpSpPr>
      <p:sp>
        <p:nvSpPr>
          <p:cNvPr id="1824" name="Google Shape;182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1A1A1A"/>
                </a:solidFill>
                <a:latin typeface="Raleway"/>
                <a:ea typeface="Raleway"/>
                <a:cs typeface="Raleway"/>
                <a:sym typeface="Raleway"/>
              </a:rPr>
              <a:t>Business Insights</a:t>
            </a:r>
            <a:endParaRPr/>
          </a:p>
        </p:txBody>
      </p:sp>
      <p:sp>
        <p:nvSpPr>
          <p:cNvPr id="1825" name="Google Shape;1825;p35"/>
          <p:cNvSpPr txBox="1"/>
          <p:nvPr/>
        </p:nvSpPr>
        <p:spPr>
          <a:xfrm>
            <a:off x="727650" y="1358325"/>
            <a:ext cx="7688700" cy="2906100"/>
          </a:xfrm>
          <a:prstGeom prst="rect">
            <a:avLst/>
          </a:prstGeom>
          <a:noFill/>
          <a:ln>
            <a:noFill/>
          </a:ln>
        </p:spPr>
        <p:txBody>
          <a:bodyPr anchorCtr="0" anchor="t" bIns="91425" lIns="91425" spcFirstLastPara="1" rIns="91425" wrap="square" tIns="91425">
            <a:noAutofit/>
          </a:bodyPr>
          <a:lstStyle/>
          <a:p>
            <a:pPr indent="-306435" lvl="0" marL="457200" rtl="0" algn="l">
              <a:lnSpc>
                <a:spcPct val="115000"/>
              </a:lnSpc>
              <a:spcBef>
                <a:spcPts val="1100"/>
              </a:spcBef>
              <a:spcAft>
                <a:spcPts val="0"/>
              </a:spcAft>
              <a:buSzPts val="1226"/>
              <a:buFont typeface="Lato"/>
              <a:buChar char="●"/>
            </a:pPr>
            <a:r>
              <a:rPr lang="en" sz="1225">
                <a:latin typeface="Lato"/>
                <a:ea typeface="Lato"/>
                <a:cs typeface="Lato"/>
                <a:sym typeface="Lato"/>
              </a:rPr>
              <a:t>Sales and marketing materials should be customized to target female-specific concerns, risk factors, and treatment alternatives because females seem to have a higher prevalence of CVM claims.</a:t>
            </a:r>
            <a:endParaRPr sz="1225">
              <a:latin typeface="Lato"/>
              <a:ea typeface="Lato"/>
              <a:cs typeface="Lato"/>
              <a:sym typeface="Lato"/>
            </a:endParaRPr>
          </a:p>
          <a:p>
            <a:pPr indent="-306435" lvl="0" marL="457200" rtl="0" algn="l">
              <a:lnSpc>
                <a:spcPct val="115000"/>
              </a:lnSpc>
              <a:spcBef>
                <a:spcPts val="0"/>
              </a:spcBef>
              <a:spcAft>
                <a:spcPts val="0"/>
              </a:spcAft>
              <a:buSzPts val="1226"/>
              <a:buFont typeface="Lato"/>
              <a:buChar char="●"/>
            </a:pPr>
            <a:r>
              <a:rPr lang="en" sz="1225">
                <a:latin typeface="Lato"/>
                <a:ea typeface="Lato"/>
                <a:cs typeface="Lato"/>
                <a:sym typeface="Lato"/>
              </a:rPr>
              <a:t>The Non-CVM category, which holds a dominating 87-88% of the market share, accounts for the vast majority of claims.This could indicate that the market is heavily oriented towards non-cardiac vascular metabolism related services.</a:t>
            </a:r>
            <a:endParaRPr sz="1225">
              <a:latin typeface="Lato"/>
              <a:ea typeface="Lato"/>
              <a:cs typeface="Lato"/>
              <a:sym typeface="Lato"/>
            </a:endParaRPr>
          </a:p>
          <a:p>
            <a:pPr indent="-306435" lvl="0" marL="457200" rtl="0" algn="l">
              <a:lnSpc>
                <a:spcPct val="115000"/>
              </a:lnSpc>
              <a:spcBef>
                <a:spcPts val="0"/>
              </a:spcBef>
              <a:spcAft>
                <a:spcPts val="0"/>
              </a:spcAft>
              <a:buSzPts val="1226"/>
              <a:buFont typeface="Lato"/>
              <a:buChar char="●"/>
            </a:pPr>
            <a:r>
              <a:rPr lang="en" sz="1225">
                <a:latin typeface="Lato"/>
                <a:ea typeface="Lato"/>
                <a:cs typeface="Lato"/>
                <a:sym typeface="Lato"/>
              </a:rPr>
              <a:t>The majority of the sales team must be dedicated to non-CVM claims while making sure CVM isn't neglected.</a:t>
            </a:r>
            <a:endParaRPr sz="1225">
              <a:latin typeface="Lato"/>
              <a:ea typeface="Lato"/>
              <a:cs typeface="Lato"/>
              <a:sym typeface="Lato"/>
            </a:endParaRPr>
          </a:p>
          <a:p>
            <a:pPr indent="-306435" lvl="0" marL="457200" rtl="0" algn="l">
              <a:lnSpc>
                <a:spcPct val="115000"/>
              </a:lnSpc>
              <a:spcBef>
                <a:spcPts val="0"/>
              </a:spcBef>
              <a:spcAft>
                <a:spcPts val="0"/>
              </a:spcAft>
              <a:buSzPts val="1226"/>
              <a:buFont typeface="Lato"/>
              <a:buChar char="●"/>
            </a:pPr>
            <a:r>
              <a:rPr lang="en" sz="1225">
                <a:latin typeface="Lato"/>
                <a:ea typeface="Lato"/>
                <a:cs typeface="Lato"/>
                <a:sym typeface="Lato"/>
              </a:rPr>
              <a:t>Use materials designed for patients with and without CVM to improve the patient experience. Given the significant gender gap in CVM claims,we need to develop materials tailored to a particular gender while keeping in mind the age demographics.</a:t>
            </a:r>
            <a:endParaRPr sz="1225">
              <a:latin typeface="Lato"/>
              <a:ea typeface="Lato"/>
              <a:cs typeface="Lato"/>
              <a:sym typeface="Lato"/>
            </a:endParaRPr>
          </a:p>
          <a:p>
            <a:pPr indent="-306435" lvl="0" marL="457200" rtl="0" algn="l">
              <a:lnSpc>
                <a:spcPct val="115000"/>
              </a:lnSpc>
              <a:spcBef>
                <a:spcPts val="0"/>
              </a:spcBef>
              <a:spcAft>
                <a:spcPts val="0"/>
              </a:spcAft>
              <a:buSzPts val="1226"/>
              <a:buFont typeface="Lato"/>
              <a:buChar char="●"/>
            </a:pPr>
            <a:r>
              <a:rPr lang="en" sz="1225">
                <a:latin typeface="Lato"/>
                <a:ea typeface="Lato"/>
                <a:cs typeface="Lato"/>
                <a:sym typeface="Lato"/>
              </a:rPr>
              <a:t>Divide the market of CVM and Non CVM based on geographics,revenue etc and evaluate the segments to allocate the necessary team of sales reps.</a:t>
            </a:r>
            <a:endParaRPr sz="1225">
              <a:latin typeface="Lato"/>
              <a:ea typeface="Lato"/>
              <a:cs typeface="Lato"/>
              <a:sym typeface="Lato"/>
            </a:endParaRPr>
          </a:p>
          <a:p>
            <a:pPr indent="0" lvl="0" marL="0" rtl="0" algn="l">
              <a:lnSpc>
                <a:spcPct val="115000"/>
              </a:lnSpc>
              <a:spcBef>
                <a:spcPts val="0"/>
              </a:spcBef>
              <a:spcAft>
                <a:spcPts val="0"/>
              </a:spcAft>
              <a:buNone/>
            </a:pPr>
            <a:r>
              <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None/>
            </a:pPr>
            <a:r>
              <a:t/>
            </a:r>
            <a:endParaRPr sz="1300">
              <a:solidFill>
                <a:srgbClr val="595959"/>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36"/>
          <p:cNvSpPr txBox="1"/>
          <p:nvPr>
            <p:ph idx="1" type="subTitle"/>
          </p:nvPr>
        </p:nvSpPr>
        <p:spPr>
          <a:xfrm>
            <a:off x="1267000" y="948150"/>
            <a:ext cx="6729300" cy="2393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2100">
                <a:solidFill>
                  <a:srgbClr val="1A1A1A"/>
                </a:solidFill>
                <a:latin typeface="Raleway"/>
                <a:ea typeface="Raleway"/>
                <a:cs typeface="Raleway"/>
                <a:sym typeface="Raleway"/>
              </a:rPr>
              <a:t>Question 2:</a:t>
            </a:r>
            <a:r>
              <a:rPr b="1" lang="en" sz="2100">
                <a:solidFill>
                  <a:srgbClr val="000000"/>
                </a:solidFill>
                <a:latin typeface="Raleway"/>
                <a:ea typeface="Raleway"/>
                <a:cs typeface="Raleway"/>
                <a:sym typeface="Raleway"/>
              </a:rPr>
              <a:t>Evaluate the HCP behavior in context of claim volume from 2016-2018. How many HCPs are submitting 1 CVM claim; how many HCPs are associated with more than 10 claims, etc.? Once you perform this analysis, explain how this trend can influence the sales force deployment. That is,how would you segment the HCPs and how would you allocate In-Person (sales force) vs Non-Personal Promotions (NPP, i.e. Emails, Social Media, Digital etc.) </a:t>
            </a:r>
            <a:endParaRPr b="1" sz="2100">
              <a:solidFill>
                <a:srgbClr val="000000"/>
              </a:solidFill>
              <a:latin typeface="Raleway"/>
              <a:ea typeface="Raleway"/>
              <a:cs typeface="Raleway"/>
              <a:sym typeface="Raleway"/>
            </a:endParaRPr>
          </a:p>
          <a:p>
            <a:pPr indent="0" lvl="0" marL="0" marR="0" rtl="0" algn="just">
              <a:lnSpc>
                <a:spcPct val="115000"/>
              </a:lnSpc>
              <a:spcBef>
                <a:spcPts val="0"/>
              </a:spcBef>
              <a:spcAft>
                <a:spcPts val="0"/>
              </a:spcAft>
              <a:buNone/>
            </a:pPr>
            <a:r>
              <a:rPr b="1" lang="en" sz="2100">
                <a:solidFill>
                  <a:srgbClr val="000000"/>
                </a:solidFill>
                <a:latin typeface="Raleway"/>
                <a:ea typeface="Raleway"/>
                <a:cs typeface="Raleway"/>
                <a:sym typeface="Raleway"/>
              </a:rPr>
              <a:t>efforts?</a:t>
            </a:r>
            <a:endParaRPr b="1" sz="2100">
              <a:solidFill>
                <a:srgbClr val="000000"/>
              </a:solidFill>
              <a:latin typeface="Raleway"/>
              <a:ea typeface="Raleway"/>
              <a:cs typeface="Raleway"/>
              <a:sym typeface="Raleway"/>
            </a:endParaRPr>
          </a:p>
          <a:p>
            <a:pPr indent="0" lvl="0" marL="0" rtl="0" algn="l">
              <a:spcBef>
                <a:spcPts val="0"/>
              </a:spcBef>
              <a:spcAft>
                <a:spcPts val="0"/>
              </a:spcAft>
              <a:buNone/>
            </a:pPr>
            <a:r>
              <a:t/>
            </a:r>
            <a:endParaRPr b="1" sz="2600">
              <a:solidFill>
                <a:srgbClr val="1A1A1A"/>
              </a:solidFill>
              <a:latin typeface="Raleway"/>
              <a:ea typeface="Raleway"/>
              <a:cs typeface="Raleway"/>
              <a:sym typeface="Raleway"/>
            </a:endParaRPr>
          </a:p>
        </p:txBody>
      </p:sp>
      <p:grpSp>
        <p:nvGrpSpPr>
          <p:cNvPr id="1831" name="Google Shape;1831;p36"/>
          <p:cNvGrpSpPr/>
          <p:nvPr/>
        </p:nvGrpSpPr>
        <p:grpSpPr>
          <a:xfrm rot="-7896096">
            <a:off x="8102400" y="2807594"/>
            <a:ext cx="2422094" cy="489003"/>
            <a:chOff x="2725250" y="4674200"/>
            <a:chExt cx="3965825" cy="802625"/>
          </a:xfrm>
        </p:grpSpPr>
        <p:sp>
          <p:nvSpPr>
            <p:cNvPr id="1832" name="Google Shape;1832;p36"/>
            <p:cNvSpPr/>
            <p:nvPr/>
          </p:nvSpPr>
          <p:spPr>
            <a:xfrm>
              <a:off x="3134450" y="4782000"/>
              <a:ext cx="2334800" cy="587050"/>
            </a:xfrm>
            <a:custGeom>
              <a:rect b="b" l="l" r="r" t="t"/>
              <a:pathLst>
                <a:path extrusionOk="0" h="23482" w="93392">
                  <a:moveTo>
                    <a:pt x="131" y="0"/>
                  </a:moveTo>
                  <a:cubicBezTo>
                    <a:pt x="54" y="0"/>
                    <a:pt x="1" y="54"/>
                    <a:pt x="1" y="130"/>
                  </a:cubicBezTo>
                  <a:lnTo>
                    <a:pt x="1" y="23351"/>
                  </a:lnTo>
                  <a:cubicBezTo>
                    <a:pt x="1" y="23416"/>
                    <a:pt x="54" y="23481"/>
                    <a:pt x="131" y="23481"/>
                  </a:cubicBezTo>
                  <a:lnTo>
                    <a:pt x="93261" y="23481"/>
                  </a:lnTo>
                  <a:cubicBezTo>
                    <a:pt x="93338" y="23481"/>
                    <a:pt x="93391" y="23416"/>
                    <a:pt x="93391" y="23351"/>
                  </a:cubicBezTo>
                  <a:lnTo>
                    <a:pt x="93391" y="130"/>
                  </a:lnTo>
                  <a:cubicBezTo>
                    <a:pt x="93391" y="54"/>
                    <a:pt x="93338" y="0"/>
                    <a:pt x="9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6"/>
            <p:cNvSpPr/>
            <p:nvPr/>
          </p:nvSpPr>
          <p:spPr>
            <a:xfrm>
              <a:off x="4098350" y="4872125"/>
              <a:ext cx="1261750" cy="406775"/>
            </a:xfrm>
            <a:custGeom>
              <a:rect b="b" l="l" r="r" t="t"/>
              <a:pathLst>
                <a:path extrusionOk="0" h="16271" w="50470">
                  <a:moveTo>
                    <a:pt x="0" y="1"/>
                  </a:moveTo>
                  <a:lnTo>
                    <a:pt x="0" y="16270"/>
                  </a:lnTo>
                  <a:lnTo>
                    <a:pt x="50469" y="16270"/>
                  </a:lnTo>
                  <a:lnTo>
                    <a:pt x="504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6"/>
            <p:cNvSpPr/>
            <p:nvPr/>
          </p:nvSpPr>
          <p:spPr>
            <a:xfrm>
              <a:off x="3094275" y="4674200"/>
              <a:ext cx="120825" cy="802625"/>
            </a:xfrm>
            <a:custGeom>
              <a:rect b="b" l="l" r="r" t="t"/>
              <a:pathLst>
                <a:path extrusionOk="0" h="32105" w="4833">
                  <a:moveTo>
                    <a:pt x="54" y="0"/>
                  </a:moveTo>
                  <a:cubicBezTo>
                    <a:pt x="22" y="0"/>
                    <a:pt x="0" y="22"/>
                    <a:pt x="0" y="55"/>
                  </a:cubicBezTo>
                  <a:lnTo>
                    <a:pt x="0" y="32051"/>
                  </a:lnTo>
                  <a:cubicBezTo>
                    <a:pt x="0" y="32083"/>
                    <a:pt x="22" y="32104"/>
                    <a:pt x="54" y="32104"/>
                  </a:cubicBezTo>
                  <a:lnTo>
                    <a:pt x="4768" y="32104"/>
                  </a:lnTo>
                  <a:cubicBezTo>
                    <a:pt x="4801" y="32104"/>
                    <a:pt x="4833" y="32083"/>
                    <a:pt x="4833" y="32051"/>
                  </a:cubicBezTo>
                  <a:lnTo>
                    <a:pt x="4833" y="55"/>
                  </a:lnTo>
                  <a:cubicBezTo>
                    <a:pt x="4833" y="22"/>
                    <a:pt x="4801" y="0"/>
                    <a:pt x="476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6"/>
            <p:cNvSpPr/>
            <p:nvPr/>
          </p:nvSpPr>
          <p:spPr>
            <a:xfrm>
              <a:off x="2725250" y="4817825"/>
              <a:ext cx="120875" cy="515100"/>
            </a:xfrm>
            <a:custGeom>
              <a:rect b="b" l="l" r="r" t="t"/>
              <a:pathLst>
                <a:path extrusionOk="0" h="20604" w="4835">
                  <a:moveTo>
                    <a:pt x="44" y="1"/>
                  </a:moveTo>
                  <a:cubicBezTo>
                    <a:pt x="12" y="1"/>
                    <a:pt x="1" y="23"/>
                    <a:pt x="1" y="55"/>
                  </a:cubicBezTo>
                  <a:lnTo>
                    <a:pt x="1" y="20560"/>
                  </a:lnTo>
                  <a:cubicBezTo>
                    <a:pt x="1" y="20581"/>
                    <a:pt x="12" y="20603"/>
                    <a:pt x="44" y="20603"/>
                  </a:cubicBezTo>
                  <a:lnTo>
                    <a:pt x="4780" y="20603"/>
                  </a:lnTo>
                  <a:cubicBezTo>
                    <a:pt x="4813" y="20603"/>
                    <a:pt x="4834" y="20581"/>
                    <a:pt x="4834" y="20560"/>
                  </a:cubicBezTo>
                  <a:lnTo>
                    <a:pt x="4834" y="55"/>
                  </a:lnTo>
                  <a:cubicBezTo>
                    <a:pt x="4834" y="23"/>
                    <a:pt x="4813" y="1"/>
                    <a:pt x="47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6"/>
            <p:cNvSpPr/>
            <p:nvPr/>
          </p:nvSpPr>
          <p:spPr>
            <a:xfrm>
              <a:off x="2759750" y="4969050"/>
              <a:ext cx="355975" cy="212900"/>
            </a:xfrm>
            <a:custGeom>
              <a:rect b="b" l="l" r="r" t="t"/>
              <a:pathLst>
                <a:path extrusionOk="0" h="8516" w="14239">
                  <a:moveTo>
                    <a:pt x="44" y="1"/>
                  </a:moveTo>
                  <a:cubicBezTo>
                    <a:pt x="22" y="1"/>
                    <a:pt x="1" y="23"/>
                    <a:pt x="1" y="44"/>
                  </a:cubicBezTo>
                  <a:lnTo>
                    <a:pt x="1" y="8462"/>
                  </a:lnTo>
                  <a:cubicBezTo>
                    <a:pt x="1" y="8494"/>
                    <a:pt x="22" y="8516"/>
                    <a:pt x="44" y="8516"/>
                  </a:cubicBezTo>
                  <a:lnTo>
                    <a:pt x="14185" y="8516"/>
                  </a:lnTo>
                  <a:cubicBezTo>
                    <a:pt x="14217" y="8516"/>
                    <a:pt x="14239" y="8494"/>
                    <a:pt x="14239" y="8462"/>
                  </a:cubicBezTo>
                  <a:lnTo>
                    <a:pt x="14239" y="44"/>
                  </a:lnTo>
                  <a:cubicBezTo>
                    <a:pt x="14239" y="23"/>
                    <a:pt x="14217" y="1"/>
                    <a:pt x="141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6"/>
            <p:cNvSpPr/>
            <p:nvPr/>
          </p:nvSpPr>
          <p:spPr>
            <a:xfrm>
              <a:off x="3215075" y="4782000"/>
              <a:ext cx="55975" cy="587050"/>
            </a:xfrm>
            <a:custGeom>
              <a:rect b="b" l="l" r="r" t="t"/>
              <a:pathLst>
                <a:path extrusionOk="0" h="23482" w="2239">
                  <a:moveTo>
                    <a:pt x="1" y="0"/>
                  </a:moveTo>
                  <a:lnTo>
                    <a:pt x="1" y="23481"/>
                  </a:lnTo>
                  <a:lnTo>
                    <a:pt x="2238" y="23481"/>
                  </a:lnTo>
                  <a:lnTo>
                    <a:pt x="223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6"/>
            <p:cNvSpPr/>
            <p:nvPr/>
          </p:nvSpPr>
          <p:spPr>
            <a:xfrm>
              <a:off x="5685350" y="5052675"/>
              <a:ext cx="1005725" cy="33975"/>
            </a:xfrm>
            <a:custGeom>
              <a:rect b="b" l="l" r="r" t="t"/>
              <a:pathLst>
                <a:path extrusionOk="0" h="1359" w="40229">
                  <a:moveTo>
                    <a:pt x="685" y="1"/>
                  </a:moveTo>
                  <a:cubicBezTo>
                    <a:pt x="305" y="1"/>
                    <a:pt x="1" y="305"/>
                    <a:pt x="1" y="686"/>
                  </a:cubicBezTo>
                  <a:cubicBezTo>
                    <a:pt x="1" y="1055"/>
                    <a:pt x="305" y="1359"/>
                    <a:pt x="685" y="1359"/>
                  </a:cubicBezTo>
                  <a:lnTo>
                    <a:pt x="39545" y="1359"/>
                  </a:lnTo>
                  <a:cubicBezTo>
                    <a:pt x="39925" y="1359"/>
                    <a:pt x="40229" y="1055"/>
                    <a:pt x="40229" y="686"/>
                  </a:cubicBezTo>
                  <a:cubicBezTo>
                    <a:pt x="40229" y="305"/>
                    <a:pt x="39925" y="1"/>
                    <a:pt x="3954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6"/>
            <p:cNvSpPr/>
            <p:nvPr/>
          </p:nvSpPr>
          <p:spPr>
            <a:xfrm>
              <a:off x="5469225" y="4921550"/>
              <a:ext cx="233275" cy="296250"/>
            </a:xfrm>
            <a:custGeom>
              <a:rect b="b" l="l" r="r" t="t"/>
              <a:pathLst>
                <a:path extrusionOk="0" h="11850" w="9331">
                  <a:moveTo>
                    <a:pt x="0" y="1"/>
                  </a:moveTo>
                  <a:lnTo>
                    <a:pt x="0" y="11849"/>
                  </a:lnTo>
                  <a:lnTo>
                    <a:pt x="5529" y="11849"/>
                  </a:lnTo>
                  <a:lnTo>
                    <a:pt x="5529" y="10003"/>
                  </a:lnTo>
                  <a:lnTo>
                    <a:pt x="9330" y="10003"/>
                  </a:lnTo>
                  <a:lnTo>
                    <a:pt x="9330" y="1847"/>
                  </a:lnTo>
                  <a:lnTo>
                    <a:pt x="5529" y="1847"/>
                  </a:lnTo>
                  <a:lnTo>
                    <a:pt x="552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6"/>
            <p:cNvSpPr/>
            <p:nvPr/>
          </p:nvSpPr>
          <p:spPr>
            <a:xfrm>
              <a:off x="2846100" y="4969050"/>
              <a:ext cx="32325" cy="212900"/>
            </a:xfrm>
            <a:custGeom>
              <a:rect b="b" l="l" r="r" t="t"/>
              <a:pathLst>
                <a:path extrusionOk="0" h="8516" w="1293">
                  <a:moveTo>
                    <a:pt x="0" y="1"/>
                  </a:moveTo>
                  <a:lnTo>
                    <a:pt x="0" y="8516"/>
                  </a:lnTo>
                  <a:lnTo>
                    <a:pt x="1292" y="8516"/>
                  </a:lnTo>
                  <a:lnTo>
                    <a:pt x="129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6"/>
            <p:cNvSpPr/>
            <p:nvPr/>
          </p:nvSpPr>
          <p:spPr>
            <a:xfrm>
              <a:off x="5702475" y="4967700"/>
              <a:ext cx="35025" cy="203925"/>
            </a:xfrm>
            <a:custGeom>
              <a:rect b="b" l="l" r="r" t="t"/>
              <a:pathLst>
                <a:path extrusionOk="0" h="8157" w="1401">
                  <a:moveTo>
                    <a:pt x="0" y="1"/>
                  </a:moveTo>
                  <a:lnTo>
                    <a:pt x="0" y="8157"/>
                  </a:lnTo>
                  <a:lnTo>
                    <a:pt x="1401" y="5453"/>
                  </a:lnTo>
                  <a:lnTo>
                    <a:pt x="1401" y="2705"/>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6"/>
            <p:cNvSpPr/>
            <p:nvPr/>
          </p:nvSpPr>
          <p:spPr>
            <a:xfrm>
              <a:off x="5262075" y="4782000"/>
              <a:ext cx="23900" cy="187075"/>
            </a:xfrm>
            <a:custGeom>
              <a:rect b="b" l="l" r="r" t="t"/>
              <a:pathLst>
                <a:path extrusionOk="0" h="7483" w="956">
                  <a:moveTo>
                    <a:pt x="0" y="0"/>
                  </a:moveTo>
                  <a:lnTo>
                    <a:pt x="0"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6"/>
            <p:cNvSpPr/>
            <p:nvPr/>
          </p:nvSpPr>
          <p:spPr>
            <a:xfrm>
              <a:off x="5104575"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6"/>
            <p:cNvSpPr/>
            <p:nvPr/>
          </p:nvSpPr>
          <p:spPr>
            <a:xfrm>
              <a:off x="4947100" y="4782000"/>
              <a:ext cx="23650" cy="187075"/>
            </a:xfrm>
            <a:custGeom>
              <a:rect b="b" l="l" r="r" t="t"/>
              <a:pathLst>
                <a:path extrusionOk="0" h="7483" w="946">
                  <a:moveTo>
                    <a:pt x="1" y="0"/>
                  </a:moveTo>
                  <a:lnTo>
                    <a:pt x="1"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6"/>
            <p:cNvSpPr/>
            <p:nvPr/>
          </p:nvSpPr>
          <p:spPr>
            <a:xfrm>
              <a:off x="4789625"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6"/>
            <p:cNvSpPr/>
            <p:nvPr/>
          </p:nvSpPr>
          <p:spPr>
            <a:xfrm>
              <a:off x="4632150" y="4782000"/>
              <a:ext cx="23625" cy="187075"/>
            </a:xfrm>
            <a:custGeom>
              <a:rect b="b" l="l" r="r" t="t"/>
              <a:pathLst>
                <a:path extrusionOk="0" h="7483" w="945">
                  <a:moveTo>
                    <a:pt x="0" y="0"/>
                  </a:moveTo>
                  <a:lnTo>
                    <a:pt x="0" y="7483"/>
                  </a:lnTo>
                  <a:lnTo>
                    <a:pt x="945" y="7483"/>
                  </a:lnTo>
                  <a:lnTo>
                    <a:pt x="94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6"/>
            <p:cNvSpPr/>
            <p:nvPr/>
          </p:nvSpPr>
          <p:spPr>
            <a:xfrm>
              <a:off x="4474375" y="4782000"/>
              <a:ext cx="23925" cy="187075"/>
            </a:xfrm>
            <a:custGeom>
              <a:rect b="b" l="l" r="r" t="t"/>
              <a:pathLst>
                <a:path extrusionOk="0" h="7483" w="957">
                  <a:moveTo>
                    <a:pt x="1" y="0"/>
                  </a:moveTo>
                  <a:lnTo>
                    <a:pt x="1" y="7483"/>
                  </a:lnTo>
                  <a:lnTo>
                    <a:pt x="957" y="7483"/>
                  </a:lnTo>
                  <a:lnTo>
                    <a:pt x="9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6"/>
            <p:cNvSpPr/>
            <p:nvPr/>
          </p:nvSpPr>
          <p:spPr>
            <a:xfrm>
              <a:off x="4316900" y="4782000"/>
              <a:ext cx="23925" cy="187075"/>
            </a:xfrm>
            <a:custGeom>
              <a:rect b="b" l="l" r="r" t="t"/>
              <a:pathLst>
                <a:path extrusionOk="0" h="7483" w="957">
                  <a:moveTo>
                    <a:pt x="1" y="0"/>
                  </a:moveTo>
                  <a:lnTo>
                    <a:pt x="1" y="7483"/>
                  </a:lnTo>
                  <a:lnTo>
                    <a:pt x="956" y="7483"/>
                  </a:lnTo>
                  <a:lnTo>
                    <a:pt x="95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eningitis Vaccine Breakthrough by Slidesgo">
  <a:themeElements>
    <a:clrScheme name="Simple Light">
      <a:dk1>
        <a:srgbClr val="2A2A2D"/>
      </a:dk1>
      <a:lt1>
        <a:srgbClr val="F7F7F7"/>
      </a:lt1>
      <a:dk2>
        <a:srgbClr val="A4B2C8"/>
      </a:dk2>
      <a:lt2>
        <a:srgbClr val="39BCDB"/>
      </a:lt2>
      <a:accent1>
        <a:srgbClr val="325CB0"/>
      </a:accent1>
      <a:accent2>
        <a:srgbClr val="1E396F"/>
      </a:accent2>
      <a:accent3>
        <a:srgbClr val="FFFFFF"/>
      </a:accent3>
      <a:accent4>
        <a:srgbClr val="FFFFFF"/>
      </a:accent4>
      <a:accent5>
        <a:srgbClr val="FFFFFF"/>
      </a:accent5>
      <a:accent6>
        <a:srgbClr val="FFFFFF"/>
      </a:accent6>
      <a:hlink>
        <a:srgbClr val="2A2A2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