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3.xml"/><Relationship Id="rId6" Type="http://schemas.openxmlformats.org/officeDocument/2006/relationships/slide" Target="slides/slide1.xml"/><Relationship Id="rId18" Type="http://schemas.openxmlformats.org/officeDocument/2006/relationships/slide" Target="slides/slide14.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235d0a3ec13d389e_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 name="Google Shape;39;g235d0a3ec13d389e_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MADHUMITHA V</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122202038</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NAAN MUDHALVAN ID: </a:t>
            </a:r>
            <a:r>
              <a:rPr lang="en-US" sz="2400">
                <a:solidFill>
                  <a:srgbClr val="222222"/>
                </a:solidFill>
                <a:highlight>
                  <a:srgbClr val="FFFFFF"/>
                </a:highlight>
              </a:rPr>
              <a:t>1353122202038</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BCOM(CORPORATE SECRETARYSHIP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ANNA ADARSH COLLEGE FOR WOMEN</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pic>
        <p:nvPicPr>
          <p:cNvPr id="41" name="Google Shape;41;p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42" name="Google Shape;42;p2"/>
          <p:cNvSpPr txBox="1"/>
          <p:nvPr>
            <p:ph type="title"/>
          </p:nvPr>
        </p:nvSpPr>
        <p:spPr>
          <a:xfrm>
            <a:off x="755332" y="385444"/>
            <a:ext cx="24372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latin typeface="Calibri"/>
                <a:ea typeface="Calibri"/>
                <a:cs typeface="Calibri"/>
                <a:sym typeface="Calibri"/>
              </a:rPr>
              <a:t>RESULTS</a:t>
            </a:r>
            <a:endParaRPr/>
          </a:p>
        </p:txBody>
      </p:sp>
      <p:sp>
        <p:nvSpPr>
          <p:cNvPr id="43" name="Google Shape;43;p2"/>
          <p:cNvSpPr txBox="1"/>
          <p:nvPr/>
        </p:nvSpPr>
        <p:spPr>
          <a:xfrm>
            <a:off x="11277218" y="6473337"/>
            <a:ext cx="228600" cy="180300"/>
          </a:xfrm>
          <a:prstGeom prst="rect">
            <a:avLst/>
          </a:prstGeom>
          <a:noFill/>
          <a:ln>
            <a:noFill/>
          </a:ln>
        </p:spPr>
        <p:txBody>
          <a:bodyPr anchorCtr="0" anchor="t" bIns="0" lIns="0" spcFirstLastPara="1" rIns="0" wrap="square" tIns="697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44" name="Google Shape;44;p2"/>
          <p:cNvPicPr preferRelativeResize="0"/>
          <p:nvPr/>
        </p:nvPicPr>
        <p:blipFill>
          <a:blip r:embed="rId4">
            <a:alphaModFix/>
          </a:blip>
          <a:stretch>
            <a:fillRect/>
          </a:stretch>
        </p:blipFill>
        <p:spPr>
          <a:xfrm>
            <a:off x="2133600" y="1447800"/>
            <a:ext cx="6248400" cy="3886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