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 varScale="1">
        <p:scale>
          <a:sx n="138" d="100"/>
          <a:sy n="138" d="100"/>
        </p:scale>
        <p:origin x="17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69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87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7590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139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88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921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032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311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90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7737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241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10/21/25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9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8549-AC18-36F9-E1EF-EB7455DDE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752" y="104444"/>
            <a:ext cx="11550666" cy="1391847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CHIRON - AI that listens ethically, responds empathetically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DE81D-1AD9-D7A6-1E06-6643750E7377}"/>
              </a:ext>
            </a:extLst>
          </p:cNvPr>
          <p:cNvSpPr txBox="1"/>
          <p:nvPr/>
        </p:nvSpPr>
        <p:spPr>
          <a:xfrm>
            <a:off x="3278146" y="1682882"/>
            <a:ext cx="44713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AI Enthusiasts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5DDF8-8FEF-252E-DCE8-6AF45E20D332}"/>
              </a:ext>
            </a:extLst>
          </p:cNvPr>
          <p:cNvSpPr txBox="1"/>
          <p:nvPr/>
        </p:nvSpPr>
        <p:spPr>
          <a:xfrm>
            <a:off x="272642" y="3462443"/>
            <a:ext cx="53521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SANA AMBREEN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MADHUMITHA  NATESAN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PRIYADARSHINI  BALASUBRAMANIAN</a:t>
            </a: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MOHAMMAD MAHMUD</a:t>
            </a:r>
          </a:p>
        </p:txBody>
      </p:sp>
      <p:pic>
        <p:nvPicPr>
          <p:cNvPr id="1026" name="Picture 2" descr="Understanding the Various Types of Depression">
            <a:extLst>
              <a:ext uri="{FF2B5EF4-FFF2-40B4-BE49-F238E27FC236}">
                <a16:creationId xmlns:a16="http://schemas.microsoft.com/office/drawing/2014/main" id="{A2BFA556-0021-B71C-ACC7-57BD4C8A8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564" y="1574992"/>
            <a:ext cx="5292436" cy="5283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96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C6DDEA-E479-F325-16B3-4C9CE9E1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722" y="1098139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E1-96B6-5EC5-1217-1F2EA5B8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16" y="2770607"/>
            <a:ext cx="6190412" cy="33444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WHO, 1 in 4 people experience mental health issues at some point, yet over 60% never receive professional help.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Mental-health demand is rising, but access is limited (wait times, cost, stigma), and many chatbots are unsafe or hallucinate.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There’s a clear need for a safe, accessible, and emotionally intelligent digital companion that supports users responsibly.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 includes individuals seeking emotional support, mental-health clinicians, and organizations promoting psychological wellbeing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EE7BA93B-EE4B-0173-7D8D-E6217039A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7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07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F882-2AE0-BA9B-8244-75F79C660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895" y="213452"/>
            <a:ext cx="11190913" cy="935169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CHIRON: A Safe &amp; Ethical AI Companion for Mental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B0369-B9E2-095D-D3CB-A72C1F837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304" y="1615900"/>
            <a:ext cx="5713602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 emotionally-intelligent chatbot that detects depression signs through conversation, provides safe empathetic support, and connects users to real resources - without collecting personal data.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Chiron AI is a voice-enabled, empathetic conversational agent built on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CX + Vertex AI Playbooks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provide safe, ethical, and human-like mental health support.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bridges the gap between emotional need and professional help, ensuring trust, privacy, and zero hallucinations.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2E8899-A809-6D17-A480-04D60D5E0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5127" y="1080654"/>
            <a:ext cx="3731491" cy="556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49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6CEE35-01A8-74C3-9D34-960736B04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72" y="1336390"/>
            <a:ext cx="7373922" cy="1182927"/>
          </a:xfrm>
        </p:spPr>
        <p:txBody>
          <a:bodyPr anchor="b">
            <a:normAutofit/>
          </a:bodyPr>
          <a:lstStyle/>
          <a:p>
            <a:r>
              <a:rPr lang="en-US" sz="4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Chiron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1CDD0-D9F7-25A2-440B-FBFCA04EE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Empathetic, context-aware conversations powered by Vertex AI Playbooks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Built-in hallucination guard for factual, ethical responses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sentiment and emotion detection for adaptive tone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Automatic crisis detection and safe redirection to verified helplines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Voice input through Google Cloud Speech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Privacy-first design with zero personal data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Modular Dialogflow CX Playbook structure for reusable conversation 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>
                <a:latin typeface="Times New Roman" panose="02020603050405020304" pitchFamily="18" charset="0"/>
                <a:cs typeface="Times New Roman" panose="02020603050405020304" pitchFamily="18" charset="0"/>
              </a:rPr>
              <a:t>Grounded in verified mental-health resources and ethical communication standards</a:t>
            </a:r>
          </a:p>
          <a:p>
            <a:endParaRPr lang="en-US" sz="15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Graphic 6" descr="Laptop Secure">
            <a:extLst>
              <a:ext uri="{FF2B5EF4-FFF2-40B4-BE49-F238E27FC236}">
                <a16:creationId xmlns:a16="http://schemas.microsoft.com/office/drawing/2014/main" id="{89755C37-1E2E-F523-DD35-AA6878D43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37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83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3232E0-5169-4B37-A882-5F57DFA5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179367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tethoscope">
            <a:extLst>
              <a:ext uri="{FF2B5EF4-FFF2-40B4-BE49-F238E27FC236}">
                <a16:creationId xmlns:a16="http://schemas.microsoft.com/office/drawing/2014/main" id="{BF9E54B8-1B92-1A23-50DB-38A071C35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4954-2A73-42B9-0F0C-F5B3EAED2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710" y="2414295"/>
            <a:ext cx="4434721" cy="3710427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multilingual and multimodal capabilities for inclusive global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clinician dashboard and wearable data for early intervention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verified therapy and wellness event APIs for real-time community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as a privacy-first Progressive Web App for continuous accessibility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CHIRON redefines responsible emotional AI bridging empathy, ethics, and technology for safer mental health support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042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478A-54A4-012E-3B56-FEB6DBDD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77" y="21034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Thank You!</a:t>
            </a:r>
          </a:p>
        </p:txBody>
      </p:sp>
    </p:spTree>
    <p:extLst>
      <p:ext uri="{BB962C8B-B14F-4D97-AF65-F5344CB8AC3E}">
        <p14:creationId xmlns:p14="http://schemas.microsoft.com/office/powerpoint/2010/main" val="394810675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329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Times New Roman</vt:lpstr>
      <vt:lpstr>Univers</vt:lpstr>
      <vt:lpstr>GradientVTI</vt:lpstr>
      <vt:lpstr>CHIRON - AI that listens ethically, responds empathetically</vt:lpstr>
      <vt:lpstr>Introduction</vt:lpstr>
      <vt:lpstr>CHIRON: A Safe &amp; Ethical AI Companion for Mental Health</vt:lpstr>
      <vt:lpstr>Key features of Chiron</vt:lpstr>
      <vt:lpstr>Future Scope</vt:lpstr>
      <vt:lpstr>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Natesan, Madhumitha</dc:creator>
  <cp:lastModifiedBy>Natesan, Madhumitha</cp:lastModifiedBy>
  <cp:revision>2</cp:revision>
  <dcterms:created xsi:type="dcterms:W3CDTF">2025-10-21T23:51:33Z</dcterms:created>
  <dcterms:modified xsi:type="dcterms:W3CDTF">2025-10-22T07:14:42Z</dcterms:modified>
</cp:coreProperties>
</file>