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0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9074" y="3290233"/>
            <a:ext cx="1052512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Madhumitha S</a:t>
            </a:r>
          </a:p>
          <a:p>
            <a:r>
              <a:rPr lang="en-US" sz="2400" dirty="0"/>
              <a:t>REGISTER NO AND NMID:24131210500122021 AND asanm121anm12124213021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Immaculate college for women /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1081" y="30851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600" y="3911702"/>
            <a:ext cx="1819657" cy="2901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B2F5FC-E84B-585C-0E31-09288E56F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3" y="1892320"/>
            <a:ext cx="9796384" cy="4778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E330-FE0C-C339-2F05-C1352E67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944A72-BB8C-4080-00AC-F641A0CA49EA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1F90B7E-5433-56BF-45D3-5D18C6F71D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485" y="47151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826C682-0211-AEBD-27D7-4C17050646E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738AA-BA42-D84C-FABB-CEDC5729C7E2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C8AAC3-BE3A-093F-E8F3-091615F4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38644"/>
            <a:ext cx="8971304" cy="38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F73F-4618-25D5-C42A-3BCD25124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AEB880D-F568-A8D7-76C4-A2839FC09B92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2DA6BC7-8B88-67FF-7D7A-1AE6B5A409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485" y="47151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6D33970-EC50-EACB-AFBC-C68DC4749E74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CF9A-EBAD-D797-1848-85878501CBA1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9471F-E6FA-5951-AB67-A4339A33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393987"/>
            <a:ext cx="8686800" cy="41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9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43616-6279-82CD-BB30-5CD7F2172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DEDC71-B57B-D7F8-E69B-4D517D3CF779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04F44F4-CD27-001A-21ED-78E81DDD4ED9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EEEFE1A-2E1C-D5C6-6850-6438796B6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252A6F3-BE7A-5C35-94D9-D6DE962D4578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35CF6-B13F-198B-7320-52BD9048D904}"/>
              </a:ext>
            </a:extLst>
          </p:cNvPr>
          <p:cNvSpPr txBox="1"/>
          <p:nvPr/>
        </p:nvSpPr>
        <p:spPr>
          <a:xfrm>
            <a:off x="1447991" y="270023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278D86-02BA-9FF1-7119-FAFBCB05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7" y="1404093"/>
            <a:ext cx="3431627" cy="5069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733FA1-64D1-70A5-2812-B8863CE5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722" y="1404093"/>
            <a:ext cx="3905353" cy="51435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4F1A6C-8F5D-2A81-26B8-ECAD41EA5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093"/>
            <a:ext cx="3437226" cy="51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3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2286000"/>
            <a:ext cx="84582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defRPr sz="1800"/>
            </a:pPr>
            <a:r>
              <a:rPr sz="2400" b="0" dirty="0"/>
              <a:t>The portfolio website successfully addresses the limitations of traditional resumes by providing an interactive,</a:t>
            </a:r>
            <a:r>
              <a:rPr lang="en-IN" sz="2400" b="0" dirty="0"/>
              <a:t> </a:t>
            </a:r>
            <a:r>
              <a:rPr sz="2400" b="0" dirty="0"/>
              <a:t>accessible, and professional platform to represent academic </a:t>
            </a:r>
            <a:br>
              <a:rPr sz="2400" b="0" dirty="0"/>
            </a:br>
            <a:r>
              <a:rPr sz="2400" b="0" dirty="0"/>
              <a:t>and technical accomplishments. </a:t>
            </a:r>
            <a:br>
              <a:rPr lang="en-IN" sz="2400" b="0" dirty="0"/>
            </a:br>
            <a:r>
              <a:rPr sz="2400" b="0" dirty="0"/>
              <a:t>It serves as a valuable tool for students to enhance</a:t>
            </a:r>
            <a:r>
              <a:rPr lang="en-IN" sz="2400" b="0" dirty="0"/>
              <a:t> </a:t>
            </a:r>
            <a:r>
              <a:rPr sz="2400" b="0" dirty="0"/>
              <a:t>their digital presence and for recruiters to evaluate candidates effectively.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AFA7E1FD-4B9A-0BBD-136F-8119ADF4228F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A1723EF5-87D3-F2AC-0E47-3197F6BC2B5F}"/>
              </a:ext>
            </a:extLst>
          </p:cNvPr>
          <p:cNvSpPr txBox="1">
            <a:spLocks/>
          </p:cNvSpPr>
          <p:nvPr/>
        </p:nvSpPr>
        <p:spPr>
          <a:xfrm>
            <a:off x="799111" y="2295647"/>
            <a:ext cx="5000512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b="0" kern="0" spc="5" dirty="0"/>
              <a:t>Student Portfolio developed with HTML, CSS and JavaScript</a:t>
            </a:r>
            <a:endParaRPr lang="en-IN" sz="425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61944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626" y="1757344"/>
            <a:ext cx="6781800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defRPr sz="1800"/>
            </a:pPr>
            <a:r>
              <a:rPr sz="2400" b="0" dirty="0"/>
              <a:t>The lack of a personalized platform to showcase academic achievements, skills, and projects </a:t>
            </a:r>
            <a:br>
              <a:rPr sz="2400" b="0" dirty="0"/>
            </a:br>
            <a:r>
              <a:rPr sz="2400" b="0" dirty="0"/>
              <a:t>creates a challenge for students during internships, job applications, and academic evaluations. </a:t>
            </a:r>
            <a:br>
              <a:rPr lang="en-IN" sz="2400" b="0" dirty="0"/>
            </a:br>
            <a:br>
              <a:rPr sz="2400" b="0" dirty="0"/>
            </a:br>
            <a:r>
              <a:rPr sz="2400" b="0" dirty="0"/>
              <a:t>Traditional resumes provide limited interactivity and fail to demonstrate technical skills effectively. </a:t>
            </a:r>
            <a:br>
              <a:rPr sz="2400" b="0" dirty="0"/>
            </a:br>
            <a:r>
              <a:rPr sz="2400" b="0" dirty="0"/>
              <a:t>Hence, a digital portfolio is required to present information in a structured, engaging, and accessible format.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4CD3050D-9E35-98E0-34CD-9207BC5FF407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PROBLEM STATEMENT</a:t>
            </a:r>
            <a:endParaRPr lang="en-IN" sz="425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759572"/>
            <a:ext cx="6346825" cy="40793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2400" b="0" dirty="0"/>
              <a:t>This project focuses on creating a responsive student portfolio website using HTML, CSS, and JavaScript. 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The portfolio is designed to professionally showcase personal information, academic qualifications, and skills. 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The main goal is to develop a visually engaging, user-friendly, and device-responsive platform.</a:t>
            </a:r>
            <a:endParaRPr sz="24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7B133EC2-04EC-E02F-EE58-D80F8B145042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1796600"/>
            <a:ext cx="7261225" cy="40793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defRPr sz="1800"/>
            </a:pPr>
            <a:r>
              <a:rPr sz="2400" b="0" dirty="0"/>
              <a:t>• Students – to showcase their academic and technical profile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Recruiters – to evaluate student skills, achievements, and projects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Faculty – to assess student progress and provide academic references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General Audience – to gain an overview of the student’s background and expertise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9C07FE65-B07F-7F97-AC16-09E663C2818A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143814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0" y="2099100"/>
            <a:ext cx="9763125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defRPr sz="1800"/>
            </a:pPr>
            <a:r>
              <a:rPr sz="2400" b="0" dirty="0"/>
              <a:t>• HTML – for content structure</a:t>
            </a:r>
            <a:r>
              <a:rPr lang="en-IN" sz="2400" b="0" dirty="0"/>
              <a:t>.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CSS – for styling and layout</a:t>
            </a:r>
            <a:r>
              <a:rPr lang="en-IN" sz="2400" b="0" dirty="0"/>
              <a:t>.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JavaScript – for interactivity and dynamic features</a:t>
            </a:r>
            <a:r>
              <a:rPr lang="en-IN" sz="2400" b="0" dirty="0"/>
              <a:t>.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Code</a:t>
            </a:r>
            <a:r>
              <a:rPr lang="en-IN" sz="2400" b="0" dirty="0"/>
              <a:t>Pen</a:t>
            </a:r>
            <a:r>
              <a:rPr sz="2400" b="0" dirty="0"/>
              <a:t> – as the development environment</a:t>
            </a:r>
            <a:r>
              <a:rPr lang="en-IN" sz="2400" b="0" dirty="0"/>
              <a:t>.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GitHub – for version control and deployment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B9C152D8-8A5C-6CD4-FC15-4C73CA1A3086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Tools and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1944940"/>
            <a:ext cx="8794750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The portfolio features a clean, minimalist design to emphasize clarity and professionalism.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It includes a homepage with a personal introduction, along with dedicated sections for academic background, skills, and a contact page.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The responsive layout ensures optimal accessibility on both desktop and mobile devices while maintaining consistent visual aesthetics. </a:t>
            </a:r>
          </a:p>
          <a:p>
            <a:pPr>
              <a:defRPr sz="1800"/>
            </a:pPr>
            <a:endParaRPr lang="en-US" sz="2400" dirty="0"/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5AB0E69D-0B11-8408-27E0-BB20EB2A0370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7108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Portfolio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7">
            <a:extLst>
              <a:ext uri="{FF2B5EF4-FFF2-40B4-BE49-F238E27FC236}">
                <a16:creationId xmlns:a16="http://schemas.microsoft.com/office/drawing/2014/main" id="{74CE13C2-971E-E793-9017-783E8CFE6174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7489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Features and Functionality</a:t>
            </a: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4E60D1B-8373-7CD6-4F51-2814F7CEB752}"/>
              </a:ext>
            </a:extLst>
          </p:cNvPr>
          <p:cNvSpPr txBox="1"/>
          <p:nvPr/>
        </p:nvSpPr>
        <p:spPr>
          <a:xfrm>
            <a:off x="739775" y="1944940"/>
            <a:ext cx="8794750" cy="45538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  <a:defRPr sz="1800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Clearly defined sections for About Me, Education, Skills, and Resume.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A contact form with link integration for easy communication.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GitHub integration to display and access project repositories.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A user-friendly interface featuring clean typography and an organized layout.</a:t>
            </a:r>
            <a:br>
              <a:rPr lang="en-US" sz="24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495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The lack of a personalized platform to showcase academic achievements, skills, and projects  creates a challenge for students during internships, job applications, and academic evaluations.   Traditional resumes provide limited interactivity and fail to demonstrate technical skills effectively.  Hence, a digital portfolio is required to present information in a structured, engaging, and accessible format.</vt:lpstr>
      <vt:lpstr>This project focuses on creating a responsive student portfolio website using HTML, CSS, and JavaScript.   The portfolio is designed to professionally showcase personal information, academic qualifications, and skills.   The main goal is to develop a visually engaging, user-friendly, and device-responsive platform.</vt:lpstr>
      <vt:lpstr>• Students – to showcase their academic and technical profile  • Recruiters – to evaluate student skills, achievements, and projects  • Faculty – to assess student progress and provide academic references  • General Audience – to gain an overview of the student’s background and expertise</vt:lpstr>
      <vt:lpstr>• HTML – for content structure.  • CSS – for styling and layout.  • JavaScript – for interactivity and dynamic features.  • CodePen – as the development environment.  • GitHub – for version control and deployment</vt:lpstr>
      <vt:lpstr>PowerPoint Presentation</vt:lpstr>
      <vt:lpstr>PowerPoint Presentation</vt:lpstr>
      <vt:lpstr>RESULTS AND SCREENSHOTS</vt:lpstr>
      <vt:lpstr>RESULTS AND SCREENSHOTS</vt:lpstr>
      <vt:lpstr>RESULTS AND SCREENSHOTS</vt:lpstr>
      <vt:lpstr>RESULTS AND SCREENSHOTS</vt:lpstr>
      <vt:lpstr>The portfolio website successfully addresses the limitations of traditional resumes by providing an interactive, accessible, and professional platform to represent academic  and technical accomplishments.  It serves as a valuable tool for students to enhance their digital presence and for recruiters to evaluate candidates effectively.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Dheena Krishna S</cp:lastModifiedBy>
  <cp:revision>27</cp:revision>
  <dcterms:created xsi:type="dcterms:W3CDTF">2024-03-29T15:07:22Z</dcterms:created>
  <dcterms:modified xsi:type="dcterms:W3CDTF">2025-08-29T16:16:08Z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