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447" autoAdjust="0"/>
  </p:normalViewPr>
  <p:slideViewPr>
    <p:cSldViewPr snapToGrid="0">
      <p:cViewPr>
        <p:scale>
          <a:sx n="96" d="100"/>
          <a:sy n="96" d="100"/>
        </p:scale>
        <p:origin x="-44" y="-1484"/>
      </p:cViewPr>
      <p:guideLst>
        <p:guide orient="horz" pos="2160"/>
        <p:guide pos="3840"/>
      </p:guideLst>
    </p:cSldViewPr>
  </p:slid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2522925" y="434252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S.MADHUMITHA </a:t>
            </a:r>
            <a:r>
              <a:rPr lang="en-US" sz="2000" b="1" dirty="0">
                <a:solidFill>
                  <a:schemeClr val="accent1">
                    <a:lumMod val="75000"/>
                  </a:schemeClr>
                </a:solidFill>
                <a:latin typeface="Arial"/>
                <a:cs typeface="Arial"/>
              </a:rPr>
              <a:t>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50</TotalTime>
  <Words>944</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Madhumitha Selvam</cp:lastModifiedBy>
  <cp:revision>33</cp:revision>
  <dcterms:created xsi:type="dcterms:W3CDTF">2021-05-26T16:50:10Z</dcterms:created>
  <dcterms:modified xsi:type="dcterms:W3CDTF">2024-04-05T04:19:20Z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