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5319" autoAdjust="0"/>
  </p:normalViewPr>
  <p:slideViewPr>
    <p:cSldViewPr>
      <p:cViewPr varScale="1">
        <p:scale>
          <a:sx n="66" d="100"/>
          <a:sy n="66" d="100"/>
        </p:scale>
        <p:origin x="133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MADHUMITHA S</a:t>
            </a:r>
          </a:p>
          <a:p>
            <a:r>
              <a:rPr lang="en-US" sz="2400" dirty="0"/>
              <a:t>REGISTER NO:312209</a:t>
            </a:r>
            <a:r>
              <a:rPr lang="en-IN" sz="2400">
                <a:solidFill>
                  <a:srgbClr val="000000"/>
                </a:solidFill>
                <a:highlight>
                  <a:srgbClr val="F9FAFB"/>
                </a:highlight>
                <a:latin typeface="Plus Jakarta Display"/>
              </a:rPr>
              <a:t>099 asunm1353312209099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DE90-3659-6532-36CC-A74533EFE2C0}"/>
              </a:ext>
            </a:extLst>
          </p:cNvPr>
          <p:cNvSpPr txBox="1"/>
          <p:nvPr/>
        </p:nvSpPr>
        <p:spPr>
          <a:xfrm>
            <a:off x="914400" y="152400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1 : DATASET FEATURE SELECTION – EMPLOYEE ID , FIRST NAME,BUSINESS UNIT, GENDER,EXPIRE DATE, PERFORMANCES SCORE, EMPLOYEE TYPE.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2 : DATA CLEANING : PERFORMANCE CATEGORY COMPUTATION USING FORMULA : =IFS(Z8&gt;=5,”VERY  HIGH”,Z8&gt;=4,”HIGH”.Z8&gt;=3.”MED”.”TRUE,”LOW”)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3      : PERFORMANCES SUMMARY PIVOT TABLE ( BUSINESS UNIT ROWS ,GENDER FILTER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B58F-E029-4761-3B0D-515E91CD9DBE}"/>
              </a:ext>
            </a:extLst>
          </p:cNvPr>
          <p:cNvSpPr txBox="1"/>
          <p:nvPr/>
        </p:nvSpPr>
        <p:spPr>
          <a:xfrm>
            <a:off x="734952" y="1397674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4 : SLICER FOR EMPLOYEE TYPE 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5 : GRAPH – COLUMN CHART FOR MALE , FEMALE, EMPLOYEE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E9BD0-F436-DF8D-BEDD-DFE8B5F4C8AC}"/>
              </a:ext>
            </a:extLst>
          </p:cNvPr>
          <p:cNvSpPr/>
          <p:nvPr/>
        </p:nvSpPr>
        <p:spPr>
          <a:xfrm>
            <a:off x="609600" y="1447800"/>
            <a:ext cx="7696200" cy="4267200"/>
          </a:xfrm>
          <a:prstGeom prst="rect">
            <a:avLst/>
          </a:prstGeom>
          <a:blipFill>
            <a:blip r:embed="rId3"/>
            <a:stretch>
              <a:fillRect l="1" t="-60558" r="-25582" b="-33864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C0A1-E695-FCA0-4A8E-1C9866B54DFD}"/>
              </a:ext>
            </a:extLst>
          </p:cNvPr>
          <p:cNvSpPr txBox="1"/>
          <p:nvPr/>
        </p:nvSpPr>
        <p:spPr>
          <a:xfrm>
            <a:off x="755332" y="1676400"/>
            <a:ext cx="67122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The Employee Performance Scorecard effectively tracks and evaluates key performance indicators (KPIs)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Insights from the scorecard highlight areas of strength and opportunities for improvement, enabling more targeted management strategies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834072" y="1600200"/>
            <a:ext cx="5636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To Develop an Excel-based Employee Performance Scorecard to systematically evaluate and monitor employee performance across multiple criteria. 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scorecard should facilitate performance reviews, goal setting, and improvement tracking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1219200" y="2133600"/>
            <a:ext cx="579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An employee performance scorecard in Excel is a tool used to systematically evaluate and track an employee's performance against predefined objectives and key performance indicators (KPIs).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It typically includes various metrics such as productivity, quality of work, punctuality, teamwork, and any other relevant criteria.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132E-51F5-3E48-0284-5ACC0B554878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CONDITIONAL FORMATING – EDITING BLANKS MARK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FILTERING – REMOVING MISSING VALUES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PIVOT TABLE – SUMMARY OF EMPLOYEE PERFORMANCES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FORMULA -  =IFS FORMULA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 SLICER – EMPLOYEE TYPE</a:t>
            </a:r>
          </a:p>
          <a:p>
            <a:pPr algn="just"/>
            <a:r>
              <a:rPr lang="en-IN" sz="20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2D2C-7B70-C882-980D-29031322AC0B}"/>
              </a:ext>
            </a:extLst>
          </p:cNvPr>
          <p:cNvSpPr txBox="1"/>
          <p:nvPr/>
        </p:nvSpPr>
        <p:spPr>
          <a:xfrm>
            <a:off x="838200" y="14478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Kaggle is a platform that hosts a wide variety of datasets across different domains. A dataset description on Kaggle typically includes the following elements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/>
              <a:t>Title and Overview: A brief description of the dataset and its purpose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/>
              <a:t>Content and Structure: Information about the dataset's contents, including the number and types of files, data columns, and data type 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/>
              <a:t>Source and Licensing: Details about the origin of the dataset and any licensing or usage restrictions.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8800-B3AC-AF16-6AE3-83441C737277}"/>
              </a:ext>
            </a:extLst>
          </p:cNvPr>
          <p:cNvSpPr txBox="1"/>
          <p:nvPr/>
        </p:nvSpPr>
        <p:spPr>
          <a:xfrm>
            <a:off x="2847974" y="2155041"/>
            <a:ext cx="65055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/>
              <a:t>significance</a:t>
            </a:r>
            <a:r>
              <a:rPr lang="en-US" sz="2000" b="1" dirty="0"/>
              <a:t> of each data field:</a:t>
            </a:r>
          </a:p>
          <a:p>
            <a:pPr algn="just"/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Advanced Filtering and Grouping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550</Words>
  <Application>Microsoft Office PowerPoint</Application>
  <PresentationFormat>Widescreen</PresentationFormat>
  <Paragraphs>102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Plus Jakarta Display</vt:lpstr>
      <vt:lpstr>Roboto</vt:lpstr>
      <vt:lpstr>Times New Roman</vt:lpstr>
      <vt:lpstr>Trebuchet MS</vt:lpstr>
      <vt:lpstr>Wingdings</vt:lpstr>
      <vt:lpstr>Office Theme</vt:lpstr>
      <vt:lpstr>Creating Employee performance scorecard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SOWMIYA S</cp:lastModifiedBy>
  <cp:revision>18</cp:revision>
  <dcterms:created xsi:type="dcterms:W3CDTF">2024-03-29T15:07:22Z</dcterms:created>
  <dcterms:modified xsi:type="dcterms:W3CDTF">2024-08-25T11:29:09Z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