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70" d="100"/>
          <a:sy n="70" d="100"/>
        </p:scale>
        <p:origin x="53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07493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MADHUMITHRA M</a:t>
            </a:r>
          </a:p>
          <a:p>
            <a:r>
              <a:rPr lang="en-US" sz="2400" dirty="0"/>
              <a:t>REGISTER NO :2428c0483</a:t>
            </a:r>
          </a:p>
          <a:p>
            <a:r>
              <a:rPr lang="en-US" sz="2400" dirty="0"/>
              <a:t>NMID: 86E0AC0132D6E99910346C09B42405CE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BSc.AIML</a:t>
            </a:r>
            <a:endParaRPr lang="en-US" sz="2400" dirty="0"/>
          </a:p>
          <a:p>
            <a:r>
              <a:rPr lang="en-US" sz="2400" dirty="0"/>
              <a:t>COLLEGE: KPR College Of Arts Science and Research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CDB2659-E62B-D54C-9EDC-DDA89AED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5584825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showcasing skills and achievements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visibility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GitHub-hosted website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Organized and easy-to-access record of technical skills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E40F0D-FEF4-EC2E-365E-AFBFDC58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1415290"/>
            <a:ext cx="3352800" cy="1776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E4829-6CD6-2F66-C91B-A8456FBFF1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279" y="5183026"/>
            <a:ext cx="3267075" cy="16816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8A195-EF39-57EA-6E1A-95889D063E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74" y="3239247"/>
            <a:ext cx="3267076" cy="2047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932639A-3C71-6522-8233-243C8B9B4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28800"/>
            <a:ext cx="7924800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demonstrates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academic, clinical, and technical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Lab Technician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content with digital presentation skills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powerful tool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applications, internships, and academic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FAE8-B2B0-1BCC-2146-7689128D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758190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A27AB-7FB5-27C9-E534-4DB46B3F581E}"/>
              </a:ext>
            </a:extLst>
          </p:cNvPr>
          <p:cNvSpPr txBox="1"/>
          <p:nvPr/>
        </p:nvSpPr>
        <p:spPr>
          <a:xfrm>
            <a:off x="1905000" y="2514600"/>
            <a:ext cx="81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https://github.com/madhumithra09/Lab-Technician-Portfolio</a:t>
            </a:r>
          </a:p>
        </p:txBody>
      </p:sp>
    </p:spTree>
    <p:extLst>
      <p:ext uri="{BB962C8B-B14F-4D97-AF65-F5344CB8AC3E}">
        <p14:creationId xmlns:p14="http://schemas.microsoft.com/office/powerpoint/2010/main" val="57473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81000" y="0"/>
            <a:ext cx="12573000" cy="6985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36087E-F2A0-AC7B-8B6D-A72E3A544AEF}"/>
              </a:ext>
            </a:extLst>
          </p:cNvPr>
          <p:cNvSpPr txBox="1"/>
          <p:nvPr/>
        </p:nvSpPr>
        <p:spPr>
          <a:xfrm>
            <a:off x="1852613" y="2779121"/>
            <a:ext cx="8524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Lab-Technician Portfolio</a:t>
            </a:r>
            <a:endParaRPr lang="en-IN" sz="4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6732" y="368497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F322729-A959-5EDD-3B82-086498C2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7543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4CBB7B-2DA0-5347-1EFF-456886CDB61E}"/>
              </a:ext>
            </a:extLst>
          </p:cNvPr>
          <p:cNvSpPr txBox="1"/>
          <p:nvPr/>
        </p:nvSpPr>
        <p:spPr>
          <a:xfrm>
            <a:off x="3051175" y="325068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CBF59B0-95B7-F517-A137-D6425787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30329"/>
            <a:ext cx="7848600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to demonstrate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proficiency, clinic reliability, and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lab settings.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Scarcity of easily accessible documentation showcasing lab skills and achievements.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helps in highlighting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knowledge, experience, and technical 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803AD15-151C-326C-E123-E99422AC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6" y="2254571"/>
            <a:ext cx="10058400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lab technician portfolio—either digital (web-based) or document-based—covering: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Certifications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pathology, microbiology, safety training)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sample collection, analysis, equipment sterilization)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diagnostic accuracy, troubleshooting incidents)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Records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summary for job applications, internships, or academic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5E42B2D-8E5C-505A-EB00-0EE9FAC1A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8028"/>
            <a:ext cx="9829800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&amp; Educators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assess competency and training coverage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Managers &amp; Clinical Labs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recruitment and staffing evaluation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Supervisors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when engaging in lab-based projects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Professional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build trust and credibility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FB8D8D8-9AAA-1D27-A3CB-BD39683B4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456" y="2312761"/>
            <a:ext cx="8610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structuring web pages (About Me, Skills, Contact, etc.)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styling and responsive layout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(ES6)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interactivity and dynamic features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source code management and portfolio hosting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for development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0EE86-DC75-84FC-BBA7-2B0C99B9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486801"/>
            <a:ext cx="7467600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with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(education, certifications)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(lab techniques, tools)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Projects/Case studies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professional, and easy to use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0E50A0-77CF-EFC1-6B24-7D0AAC8E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99095"/>
            <a:ext cx="8458200" cy="27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Easy movement between portfolio sections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JavaScript-based effects (menus, buttons)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for multiple devices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Highlighting certificates, reports, or projects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Form/Links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Easy communication via email or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457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Dhanu mathi</cp:lastModifiedBy>
  <cp:revision>27</cp:revision>
  <dcterms:created xsi:type="dcterms:W3CDTF">2024-03-29T15:07:22Z</dcterms:created>
  <dcterms:modified xsi:type="dcterms:W3CDTF">2025-09-10T15:07:02Z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