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321" r:id="rId2"/>
    <p:sldId id="322" r:id="rId3"/>
    <p:sldId id="343" r:id="rId4"/>
    <p:sldId id="353" r:id="rId5"/>
    <p:sldId id="354" r:id="rId6"/>
    <p:sldId id="349" r:id="rId7"/>
    <p:sldId id="350" r:id="rId8"/>
    <p:sldId id="355" r:id="rId9"/>
    <p:sldId id="356" r:id="rId10"/>
    <p:sldId id="358" r:id="rId11"/>
    <p:sldId id="363" r:id="rId12"/>
    <p:sldId id="361" r:id="rId13"/>
    <p:sldId id="362" r:id="rId14"/>
    <p:sldId id="364" r:id="rId15"/>
    <p:sldId id="366" r:id="rId16"/>
    <p:sldId id="365" r:id="rId17"/>
    <p:sldId id="374" r:id="rId18"/>
    <p:sldId id="369" r:id="rId19"/>
    <p:sldId id="370" r:id="rId20"/>
    <p:sldId id="371" r:id="rId21"/>
    <p:sldId id="372" r:id="rId22"/>
    <p:sldId id="368" r:id="rId23"/>
    <p:sldId id="373" r:id="rId24"/>
    <p:sldId id="36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2"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56565"/>
    <a:srgbClr val="F1F1F1"/>
    <a:srgbClr val="F0F0F0"/>
    <a:srgbClr val="F2F2F2"/>
    <a:srgbClr val="696969"/>
    <a:srgbClr val="929292"/>
    <a:srgbClr val="9F9F9F"/>
    <a:srgbClr val="4F4F4F"/>
    <a:srgbClr val="D4D4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185" autoAdjust="0"/>
  </p:normalViewPr>
  <p:slideViewPr>
    <p:cSldViewPr snapToGrid="0" showGuides="1">
      <p:cViewPr varScale="1">
        <p:scale>
          <a:sx n="92" d="100"/>
          <a:sy n="92" d="100"/>
        </p:scale>
        <p:origin x="44" y="160"/>
      </p:cViewPr>
      <p:guideLst>
        <p:guide orient="horz" pos="2092"/>
        <p:guide pos="38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 Nekkanti" userId="5b453bd07565a514" providerId="LiveId" clId="{C0177D8B-B420-47D6-A26B-A1DBBECACB88}"/>
    <pc:docChg chg="undo custSel addSld delSld modSld">
      <pc:chgData name="Divya Nekkanti" userId="5b453bd07565a514" providerId="LiveId" clId="{C0177D8B-B420-47D6-A26B-A1DBBECACB88}" dt="2024-05-01T06:04:23.399" v="662" actId="2710"/>
      <pc:docMkLst>
        <pc:docMk/>
      </pc:docMkLst>
      <pc:sldChg chg="modSp mod">
        <pc:chgData name="Divya Nekkanti" userId="5b453bd07565a514" providerId="LiveId" clId="{C0177D8B-B420-47D6-A26B-A1DBBECACB88}" dt="2024-04-26T16:39:26.662" v="308" actId="20577"/>
        <pc:sldMkLst>
          <pc:docMk/>
          <pc:sldMk cId="4034655442" sldId="353"/>
        </pc:sldMkLst>
        <pc:spChg chg="mod">
          <ac:chgData name="Divya Nekkanti" userId="5b453bd07565a514" providerId="LiveId" clId="{C0177D8B-B420-47D6-A26B-A1DBBECACB88}" dt="2024-04-26T16:39:26.662" v="308" actId="20577"/>
          <ac:spMkLst>
            <pc:docMk/>
            <pc:sldMk cId="4034655442" sldId="353"/>
            <ac:spMk id="6" creationId="{8568B1AA-9660-A789-75CF-8BC3E6CAF733}"/>
          </ac:spMkLst>
        </pc:spChg>
      </pc:sldChg>
      <pc:sldChg chg="addSp delSp modSp mod">
        <pc:chgData name="Divya Nekkanti" userId="5b453bd07565a514" providerId="LiveId" clId="{C0177D8B-B420-47D6-A26B-A1DBBECACB88}" dt="2024-04-26T15:52:52.886" v="112" actId="1076"/>
        <pc:sldMkLst>
          <pc:docMk/>
          <pc:sldMk cId="777111140" sldId="356"/>
        </pc:sldMkLst>
        <pc:spChg chg="add del mod">
          <ac:chgData name="Divya Nekkanti" userId="5b453bd07565a514" providerId="LiveId" clId="{C0177D8B-B420-47D6-A26B-A1DBBECACB88}" dt="2024-04-26T15:45:35.842" v="57" actId="478"/>
          <ac:spMkLst>
            <pc:docMk/>
            <pc:sldMk cId="777111140" sldId="356"/>
            <ac:spMk id="3" creationId="{3FA8529F-CCC5-60F2-D0BB-1ABA75508BA9}"/>
          </ac:spMkLst>
        </pc:spChg>
        <pc:spChg chg="del mod">
          <ac:chgData name="Divya Nekkanti" userId="5b453bd07565a514" providerId="LiveId" clId="{C0177D8B-B420-47D6-A26B-A1DBBECACB88}" dt="2024-04-26T15:45:35.842" v="57" actId="478"/>
          <ac:spMkLst>
            <pc:docMk/>
            <pc:sldMk cId="777111140" sldId="356"/>
            <ac:spMk id="17" creationId="{B034507D-2F28-6662-E477-A8F2FC8BD777}"/>
          </ac:spMkLst>
        </pc:spChg>
        <pc:spChg chg="add mod">
          <ac:chgData name="Divya Nekkanti" userId="5b453bd07565a514" providerId="LiveId" clId="{C0177D8B-B420-47D6-A26B-A1DBBECACB88}" dt="2024-04-26T15:51:15.727" v="98" actId="13822"/>
          <ac:spMkLst>
            <pc:docMk/>
            <pc:sldMk cId="777111140" sldId="356"/>
            <ac:spMk id="26" creationId="{C93131E5-B9A4-1DEC-ECF9-D6A9559F8968}"/>
          </ac:spMkLst>
        </pc:spChg>
        <pc:spChg chg="mod">
          <ac:chgData name="Divya Nekkanti" userId="5b453bd07565a514" providerId="LiveId" clId="{C0177D8B-B420-47D6-A26B-A1DBBECACB88}" dt="2024-04-26T15:46:27.720" v="65" actId="1076"/>
          <ac:spMkLst>
            <pc:docMk/>
            <pc:sldMk cId="777111140" sldId="356"/>
            <ac:spMk id="27" creationId="{63354BA0-5BE4-4C43-CF67-31ECE0B5EDCF}"/>
          </ac:spMkLst>
        </pc:spChg>
        <pc:spChg chg="add mod">
          <ac:chgData name="Divya Nekkanti" userId="5b453bd07565a514" providerId="LiveId" clId="{C0177D8B-B420-47D6-A26B-A1DBBECACB88}" dt="2024-04-26T15:52:52.886" v="112" actId="1076"/>
          <ac:spMkLst>
            <pc:docMk/>
            <pc:sldMk cId="777111140" sldId="356"/>
            <ac:spMk id="29" creationId="{A0FEF86E-11F4-AB7B-7061-36AA4551D8A9}"/>
          </ac:spMkLst>
        </pc:spChg>
        <pc:spChg chg="del mod">
          <ac:chgData name="Divya Nekkanti" userId="5b453bd07565a514" providerId="LiveId" clId="{C0177D8B-B420-47D6-A26B-A1DBBECACB88}" dt="2024-04-26T15:45:45.292" v="61" actId="478"/>
          <ac:spMkLst>
            <pc:docMk/>
            <pc:sldMk cId="777111140" sldId="356"/>
            <ac:spMk id="35" creationId="{89941EB0-55CE-441A-A591-35D2B1D5A3F0}"/>
          </ac:spMkLst>
        </pc:spChg>
        <pc:spChg chg="del">
          <ac:chgData name="Divya Nekkanti" userId="5b453bd07565a514" providerId="LiveId" clId="{C0177D8B-B420-47D6-A26B-A1DBBECACB88}" dt="2024-04-26T15:45:38.726" v="58" actId="478"/>
          <ac:spMkLst>
            <pc:docMk/>
            <pc:sldMk cId="777111140" sldId="356"/>
            <ac:spMk id="36" creationId="{0F8FF767-84EE-4EF6-B4E0-3AAD72FD3505}"/>
          </ac:spMkLst>
        </pc:spChg>
        <pc:spChg chg="mod">
          <ac:chgData name="Divya Nekkanti" userId="5b453bd07565a514" providerId="LiveId" clId="{C0177D8B-B420-47D6-A26B-A1DBBECACB88}" dt="2024-04-26T15:44:56.812" v="54" actId="20577"/>
          <ac:spMkLst>
            <pc:docMk/>
            <pc:sldMk cId="777111140" sldId="356"/>
            <ac:spMk id="38" creationId="{E0DB15AA-7B88-44F9-BF4B-269919C03C92}"/>
          </ac:spMkLst>
        </pc:spChg>
        <pc:picChg chg="del">
          <ac:chgData name="Divya Nekkanti" userId="5b453bd07565a514" providerId="LiveId" clId="{C0177D8B-B420-47D6-A26B-A1DBBECACB88}" dt="2024-04-26T15:39:54.099" v="5" actId="478"/>
          <ac:picMkLst>
            <pc:docMk/>
            <pc:sldMk cId="777111140" sldId="356"/>
            <ac:picMk id="6" creationId="{D9DF38CC-14B9-4423-BF68-ACCE17DA7009}"/>
          </ac:picMkLst>
        </pc:picChg>
        <pc:picChg chg="add mod">
          <ac:chgData name="Divya Nekkanti" userId="5b453bd07565a514" providerId="LiveId" clId="{C0177D8B-B420-47D6-A26B-A1DBBECACB88}" dt="2024-04-26T15:46:23.772" v="64" actId="14100"/>
          <ac:picMkLst>
            <pc:docMk/>
            <pc:sldMk cId="777111140" sldId="356"/>
            <ac:picMk id="9" creationId="{0848D438-73FF-C57A-35E6-A96AE634C958}"/>
          </ac:picMkLst>
        </pc:picChg>
        <pc:picChg chg="add del mod">
          <ac:chgData name="Divya Nekkanti" userId="5b453bd07565a514" providerId="LiveId" clId="{C0177D8B-B420-47D6-A26B-A1DBBECACB88}" dt="2024-04-26T15:46:42.025" v="67" actId="478"/>
          <ac:picMkLst>
            <pc:docMk/>
            <pc:sldMk cId="777111140" sldId="356"/>
            <ac:picMk id="13" creationId="{9503BC53-73C0-B4CE-5590-C3D369A765C7}"/>
          </ac:picMkLst>
        </pc:picChg>
        <pc:picChg chg="add mod">
          <ac:chgData name="Divya Nekkanti" userId="5b453bd07565a514" providerId="LiveId" clId="{C0177D8B-B420-47D6-A26B-A1DBBECACB88}" dt="2024-04-26T15:47:54.547" v="74" actId="1076"/>
          <ac:picMkLst>
            <pc:docMk/>
            <pc:sldMk cId="777111140" sldId="356"/>
            <ac:picMk id="20" creationId="{4476EA82-350B-2BDE-0435-6890BC2BC568}"/>
          </ac:picMkLst>
        </pc:picChg>
        <pc:picChg chg="add mod">
          <ac:chgData name="Divya Nekkanti" userId="5b453bd07565a514" providerId="LiveId" clId="{C0177D8B-B420-47D6-A26B-A1DBBECACB88}" dt="2024-04-26T15:49:43.353" v="84" actId="1076"/>
          <ac:picMkLst>
            <pc:docMk/>
            <pc:sldMk cId="777111140" sldId="356"/>
            <ac:picMk id="22" creationId="{005A28E3-8585-06AD-7B31-2751C54FEA7C}"/>
          </ac:picMkLst>
        </pc:picChg>
        <pc:picChg chg="add del mod">
          <ac:chgData name="Divya Nekkanti" userId="5b453bd07565a514" providerId="LiveId" clId="{C0177D8B-B420-47D6-A26B-A1DBBECACB88}" dt="2024-04-26T15:51:27.359" v="100" actId="21"/>
          <ac:picMkLst>
            <pc:docMk/>
            <pc:sldMk cId="777111140" sldId="356"/>
            <ac:picMk id="23" creationId="{A30FC65A-A1C6-2BF8-BC75-F2892A9E2180}"/>
          </ac:picMkLst>
        </pc:picChg>
        <pc:picChg chg="add mod">
          <ac:chgData name="Divya Nekkanti" userId="5b453bd07565a514" providerId="LiveId" clId="{C0177D8B-B420-47D6-A26B-A1DBBECACB88}" dt="2024-04-26T15:51:41.566" v="103" actId="1076"/>
          <ac:picMkLst>
            <pc:docMk/>
            <pc:sldMk cId="777111140" sldId="356"/>
            <ac:picMk id="28" creationId="{A30FC65A-A1C6-2BF8-BC75-F2892A9E2180}"/>
          </ac:picMkLst>
        </pc:picChg>
      </pc:sldChg>
      <pc:sldChg chg="addSp delSp modSp mod">
        <pc:chgData name="Divya Nekkanti" userId="5b453bd07565a514" providerId="LiveId" clId="{C0177D8B-B420-47D6-A26B-A1DBBECACB88}" dt="2024-04-26T16:39:53.480" v="311"/>
        <pc:sldMkLst>
          <pc:docMk/>
          <pc:sldMk cId="1460709182" sldId="358"/>
        </pc:sldMkLst>
        <pc:spChg chg="del mod">
          <ac:chgData name="Divya Nekkanti" userId="5b453bd07565a514" providerId="LiveId" clId="{C0177D8B-B420-47D6-A26B-A1DBBECACB88}" dt="2024-04-26T15:56:36.864" v="115" actId="478"/>
          <ac:spMkLst>
            <pc:docMk/>
            <pc:sldMk cId="1460709182" sldId="358"/>
            <ac:spMk id="9" creationId="{C5A4E232-73E5-40D0-9F7C-0E90C549D672}"/>
          </ac:spMkLst>
        </pc:spChg>
        <pc:spChg chg="add mod">
          <ac:chgData name="Divya Nekkanti" userId="5b453bd07565a514" providerId="LiveId" clId="{C0177D8B-B420-47D6-A26B-A1DBBECACB88}" dt="2024-04-26T16:17:45.209" v="192" actId="1076"/>
          <ac:spMkLst>
            <pc:docMk/>
            <pc:sldMk cId="1460709182" sldId="358"/>
            <ac:spMk id="13" creationId="{BD4DC107-47C0-CB80-1B11-96D296781643}"/>
          </ac:spMkLst>
        </pc:spChg>
        <pc:spChg chg="add mod">
          <ac:chgData name="Divya Nekkanti" userId="5b453bd07565a514" providerId="LiveId" clId="{C0177D8B-B420-47D6-A26B-A1DBBECACB88}" dt="2024-04-26T16:02:07.983" v="140" actId="14100"/>
          <ac:spMkLst>
            <pc:docMk/>
            <pc:sldMk cId="1460709182" sldId="358"/>
            <ac:spMk id="15" creationId="{78FA25AF-B224-77AA-D837-BC1335F05B2D}"/>
          </ac:spMkLst>
        </pc:spChg>
        <pc:spChg chg="del">
          <ac:chgData name="Divya Nekkanti" userId="5b453bd07565a514" providerId="LiveId" clId="{C0177D8B-B420-47D6-A26B-A1DBBECACB88}" dt="2024-04-26T15:56:42.962" v="117" actId="478"/>
          <ac:spMkLst>
            <pc:docMk/>
            <pc:sldMk cId="1460709182" sldId="358"/>
            <ac:spMk id="17" creationId="{B034507D-2F28-6662-E477-A8F2FC8BD777}"/>
          </ac:spMkLst>
        </pc:spChg>
        <pc:spChg chg="del mod">
          <ac:chgData name="Divya Nekkanti" userId="5b453bd07565a514" providerId="LiveId" clId="{C0177D8B-B420-47D6-A26B-A1DBBECACB88}" dt="2024-04-26T15:56:46.759" v="119" actId="478"/>
          <ac:spMkLst>
            <pc:docMk/>
            <pc:sldMk cId="1460709182" sldId="358"/>
            <ac:spMk id="23" creationId="{2872A5B7-E11A-4567-8A08-0D372217DFC3}"/>
          </ac:spMkLst>
        </pc:spChg>
        <pc:spChg chg="del mod">
          <ac:chgData name="Divya Nekkanti" userId="5b453bd07565a514" providerId="LiveId" clId="{C0177D8B-B420-47D6-A26B-A1DBBECACB88}" dt="2024-04-26T15:56:59.155" v="122" actId="478"/>
          <ac:spMkLst>
            <pc:docMk/>
            <pc:sldMk cId="1460709182" sldId="358"/>
            <ac:spMk id="32" creationId="{6DB7D35C-729C-4B8E-8C6D-0D7455814BC3}"/>
          </ac:spMkLst>
        </pc:spChg>
        <pc:spChg chg="del">
          <ac:chgData name="Divya Nekkanti" userId="5b453bd07565a514" providerId="LiveId" clId="{C0177D8B-B420-47D6-A26B-A1DBBECACB88}" dt="2024-04-26T15:56:51.791" v="120" actId="478"/>
          <ac:spMkLst>
            <pc:docMk/>
            <pc:sldMk cId="1460709182" sldId="358"/>
            <ac:spMk id="34" creationId="{225CFE29-4CB9-4A81-981A-92946B3BE9B4}"/>
          </ac:spMkLst>
        </pc:spChg>
        <pc:spChg chg="add del mod">
          <ac:chgData name="Divya Nekkanti" userId="5b453bd07565a514" providerId="LiveId" clId="{C0177D8B-B420-47D6-A26B-A1DBBECACB88}" dt="2024-04-26T16:39:53.480" v="311"/>
          <ac:spMkLst>
            <pc:docMk/>
            <pc:sldMk cId="1460709182" sldId="358"/>
            <ac:spMk id="70" creationId="{D39E3412-34DF-B538-DC94-DA432B902883}"/>
          </ac:spMkLst>
        </pc:spChg>
        <pc:picChg chg="del">
          <ac:chgData name="Divya Nekkanti" userId="5b453bd07565a514" providerId="LiveId" clId="{C0177D8B-B420-47D6-A26B-A1DBBECACB88}" dt="2024-04-26T15:53:13.636" v="113" actId="478"/>
          <ac:picMkLst>
            <pc:docMk/>
            <pc:sldMk cId="1460709182" sldId="358"/>
            <ac:picMk id="7" creationId="{A502D437-A6C1-4230-8A91-FC137C729569}"/>
          </ac:picMkLst>
        </pc:picChg>
        <pc:picChg chg="add mod">
          <ac:chgData name="Divya Nekkanti" userId="5b453bd07565a514" providerId="LiveId" clId="{C0177D8B-B420-47D6-A26B-A1DBBECACB88}" dt="2024-04-26T15:59:23.478" v="125" actId="14100"/>
          <ac:picMkLst>
            <pc:docMk/>
            <pc:sldMk cId="1460709182" sldId="358"/>
            <ac:picMk id="10" creationId="{673248DB-219A-C1E1-5729-5481CC6FC120}"/>
          </ac:picMkLst>
        </pc:picChg>
        <pc:cxnChg chg="add mod">
          <ac:chgData name="Divya Nekkanti" userId="5b453bd07565a514" providerId="LiveId" clId="{C0177D8B-B420-47D6-A26B-A1DBBECACB88}" dt="2024-04-26T16:08:32.507" v="162" actId="14100"/>
          <ac:cxnSpMkLst>
            <pc:docMk/>
            <pc:sldMk cId="1460709182" sldId="358"/>
            <ac:cxnSpMk id="28" creationId="{08DDC17A-F5E7-D39A-C69F-325C667E9694}"/>
          </ac:cxnSpMkLst>
        </pc:cxnChg>
        <pc:cxnChg chg="add mod">
          <ac:chgData name="Divya Nekkanti" userId="5b453bd07565a514" providerId="LiveId" clId="{C0177D8B-B420-47D6-A26B-A1DBBECACB88}" dt="2024-04-26T16:03:34.367" v="147" actId="14100"/>
          <ac:cxnSpMkLst>
            <pc:docMk/>
            <pc:sldMk cId="1460709182" sldId="358"/>
            <ac:cxnSpMk id="29" creationId="{EDF848F2-7DA2-AAC5-A626-6AFDEB38C5AD}"/>
          </ac:cxnSpMkLst>
        </pc:cxnChg>
        <pc:cxnChg chg="add mod">
          <ac:chgData name="Divya Nekkanti" userId="5b453bd07565a514" providerId="LiveId" clId="{C0177D8B-B420-47D6-A26B-A1DBBECACB88}" dt="2024-04-26T16:08:14.485" v="160" actId="1076"/>
          <ac:cxnSpMkLst>
            <pc:docMk/>
            <pc:sldMk cId="1460709182" sldId="358"/>
            <ac:cxnSpMk id="40" creationId="{073AC225-17D9-FF36-8759-0C47BF57AD2E}"/>
          </ac:cxnSpMkLst>
        </pc:cxnChg>
        <pc:cxnChg chg="add mod">
          <ac:chgData name="Divya Nekkanti" userId="5b453bd07565a514" providerId="LiveId" clId="{C0177D8B-B420-47D6-A26B-A1DBBECACB88}" dt="2024-04-26T16:08:08.171" v="159" actId="1076"/>
          <ac:cxnSpMkLst>
            <pc:docMk/>
            <pc:sldMk cId="1460709182" sldId="358"/>
            <ac:cxnSpMk id="47" creationId="{4035AA69-B6DA-787B-F100-ED997A7BA9AE}"/>
          </ac:cxnSpMkLst>
        </pc:cxnChg>
        <pc:cxnChg chg="add mod">
          <ac:chgData name="Divya Nekkanti" userId="5b453bd07565a514" providerId="LiveId" clId="{C0177D8B-B420-47D6-A26B-A1DBBECACB88}" dt="2024-04-26T16:08:39.584" v="163"/>
          <ac:cxnSpMkLst>
            <pc:docMk/>
            <pc:sldMk cId="1460709182" sldId="358"/>
            <ac:cxnSpMk id="52" creationId="{4D003933-CF7A-3538-59F5-15CA470322DA}"/>
          </ac:cxnSpMkLst>
        </pc:cxnChg>
        <pc:cxnChg chg="add mod">
          <ac:chgData name="Divya Nekkanti" userId="5b453bd07565a514" providerId="LiveId" clId="{C0177D8B-B420-47D6-A26B-A1DBBECACB88}" dt="2024-04-26T16:09:24.837" v="175" actId="14100"/>
          <ac:cxnSpMkLst>
            <pc:docMk/>
            <pc:sldMk cId="1460709182" sldId="358"/>
            <ac:cxnSpMk id="53" creationId="{B6D8F994-8B60-C737-9C71-485A5FA0CC1D}"/>
          </ac:cxnSpMkLst>
        </pc:cxnChg>
        <pc:cxnChg chg="add mod">
          <ac:chgData name="Divya Nekkanti" userId="5b453bd07565a514" providerId="LiveId" clId="{C0177D8B-B420-47D6-A26B-A1DBBECACB88}" dt="2024-04-26T16:10:31.748" v="182" actId="14100"/>
          <ac:cxnSpMkLst>
            <pc:docMk/>
            <pc:sldMk cId="1460709182" sldId="358"/>
            <ac:cxnSpMk id="54" creationId="{C293A451-CF9F-EAFE-F68B-28F5287E4FC1}"/>
          </ac:cxnSpMkLst>
        </pc:cxnChg>
        <pc:cxnChg chg="add mod">
          <ac:chgData name="Divya Nekkanti" userId="5b453bd07565a514" providerId="LiveId" clId="{C0177D8B-B420-47D6-A26B-A1DBBECACB88}" dt="2024-04-26T16:17:12.932" v="189" actId="14100"/>
          <ac:cxnSpMkLst>
            <pc:docMk/>
            <pc:sldMk cId="1460709182" sldId="358"/>
            <ac:cxnSpMk id="55" creationId="{B9E12243-DEA8-38E5-F1EC-341CD49D8ED5}"/>
          </ac:cxnSpMkLst>
        </pc:cxnChg>
        <pc:cxnChg chg="add mod">
          <ac:chgData name="Divya Nekkanti" userId="5b453bd07565a514" providerId="LiveId" clId="{C0177D8B-B420-47D6-A26B-A1DBBECACB88}" dt="2024-04-26T16:09:43.602" v="178" actId="14100"/>
          <ac:cxnSpMkLst>
            <pc:docMk/>
            <pc:sldMk cId="1460709182" sldId="358"/>
            <ac:cxnSpMk id="56" creationId="{20B3015C-B515-D4A4-CAB1-DE063073D117}"/>
          </ac:cxnSpMkLst>
        </pc:cxnChg>
        <pc:cxnChg chg="add mod">
          <ac:chgData name="Divya Nekkanti" userId="5b453bd07565a514" providerId="LiveId" clId="{C0177D8B-B420-47D6-A26B-A1DBBECACB88}" dt="2024-04-26T16:15:00.467" v="186" actId="14100"/>
          <ac:cxnSpMkLst>
            <pc:docMk/>
            <pc:sldMk cId="1460709182" sldId="358"/>
            <ac:cxnSpMk id="65" creationId="{73913398-6E80-5AA5-09BB-709A842EA5F6}"/>
          </ac:cxnSpMkLst>
        </pc:cxnChg>
      </pc:sldChg>
      <pc:sldChg chg="addSp modSp">
        <pc:chgData name="Divya Nekkanti" userId="5b453bd07565a514" providerId="LiveId" clId="{C0177D8B-B420-47D6-A26B-A1DBBECACB88}" dt="2024-05-01T05:18:24.615" v="437"/>
        <pc:sldMkLst>
          <pc:docMk/>
          <pc:sldMk cId="2041721185" sldId="361"/>
        </pc:sldMkLst>
        <pc:picChg chg="add mod">
          <ac:chgData name="Divya Nekkanti" userId="5b453bd07565a514" providerId="LiveId" clId="{C0177D8B-B420-47D6-A26B-A1DBBECACB88}" dt="2024-05-01T05:18:24.615" v="437"/>
          <ac:picMkLst>
            <pc:docMk/>
            <pc:sldMk cId="2041721185" sldId="361"/>
            <ac:picMk id="3" creationId="{33494A7A-E259-7326-6ABE-93BEE481FB93}"/>
          </ac:picMkLst>
        </pc:picChg>
      </pc:sldChg>
      <pc:sldChg chg="addSp delSp modSp mod">
        <pc:chgData name="Divya Nekkanti" userId="5b453bd07565a514" providerId="LiveId" clId="{C0177D8B-B420-47D6-A26B-A1DBBECACB88}" dt="2024-04-26T16:40:43.973" v="319" actId="20577"/>
        <pc:sldMkLst>
          <pc:docMk/>
          <pc:sldMk cId="3739506107" sldId="363"/>
        </pc:sldMkLst>
        <pc:spChg chg="add del mod">
          <ac:chgData name="Divya Nekkanti" userId="5b453bd07565a514" providerId="LiveId" clId="{C0177D8B-B420-47D6-A26B-A1DBBECACB88}" dt="2024-04-26T16:20:43.875" v="194" actId="478"/>
          <ac:spMkLst>
            <pc:docMk/>
            <pc:sldMk cId="3739506107" sldId="363"/>
            <ac:spMk id="3" creationId="{B1C94FA5-A7BC-2124-DF40-7CD596A14ADF}"/>
          </ac:spMkLst>
        </pc:spChg>
        <pc:spChg chg="del">
          <ac:chgData name="Divya Nekkanti" userId="5b453bd07565a514" providerId="LiveId" clId="{C0177D8B-B420-47D6-A26B-A1DBBECACB88}" dt="2024-04-26T16:25:44.291" v="221" actId="478"/>
          <ac:spMkLst>
            <pc:docMk/>
            <pc:sldMk cId="3739506107" sldId="363"/>
            <ac:spMk id="5" creationId="{5BF52879-8C5E-499F-BDB8-5A0F78314E20}"/>
          </ac:spMkLst>
        </pc:spChg>
        <pc:spChg chg="add del mod">
          <ac:chgData name="Divya Nekkanti" userId="5b453bd07565a514" providerId="LiveId" clId="{C0177D8B-B420-47D6-A26B-A1DBBECACB88}" dt="2024-04-26T16:22:28.124" v="202" actId="478"/>
          <ac:spMkLst>
            <pc:docMk/>
            <pc:sldMk cId="3739506107" sldId="363"/>
            <ac:spMk id="6" creationId="{B73DE5C8-6707-F8B2-5622-44490AE3F3D5}"/>
          </ac:spMkLst>
        </pc:spChg>
        <pc:spChg chg="add mod">
          <ac:chgData name="Divya Nekkanti" userId="5b453bd07565a514" providerId="LiveId" clId="{C0177D8B-B420-47D6-A26B-A1DBBECACB88}" dt="2024-04-26T16:26:06.050" v="223" actId="1076"/>
          <ac:spMkLst>
            <pc:docMk/>
            <pc:sldMk cId="3739506107" sldId="363"/>
            <ac:spMk id="15" creationId="{15BCB5EA-FC30-2B90-59ED-E42854724588}"/>
          </ac:spMkLst>
        </pc:spChg>
        <pc:spChg chg="add mod">
          <ac:chgData name="Divya Nekkanti" userId="5b453bd07565a514" providerId="LiveId" clId="{C0177D8B-B420-47D6-A26B-A1DBBECACB88}" dt="2024-04-26T16:24:12.520" v="216" actId="1076"/>
          <ac:spMkLst>
            <pc:docMk/>
            <pc:sldMk cId="3739506107" sldId="363"/>
            <ac:spMk id="20" creationId="{303A86A6-3C4C-9409-B25E-412B06B24ABB}"/>
          </ac:spMkLst>
        </pc:spChg>
        <pc:spChg chg="mod">
          <ac:chgData name="Divya Nekkanti" userId="5b453bd07565a514" providerId="LiveId" clId="{C0177D8B-B420-47D6-A26B-A1DBBECACB88}" dt="2024-04-26T16:24:34.236" v="217" actId="1076"/>
          <ac:spMkLst>
            <pc:docMk/>
            <pc:sldMk cId="3739506107" sldId="363"/>
            <ac:spMk id="28" creationId="{EE890881-6EE9-4479-B443-39EAAE9A9456}"/>
          </ac:spMkLst>
        </pc:spChg>
        <pc:spChg chg="mod">
          <ac:chgData name="Divya Nekkanti" userId="5b453bd07565a514" providerId="LiveId" clId="{C0177D8B-B420-47D6-A26B-A1DBBECACB88}" dt="2024-04-26T16:25:21.539" v="218" actId="1076"/>
          <ac:spMkLst>
            <pc:docMk/>
            <pc:sldMk cId="3739506107" sldId="363"/>
            <ac:spMk id="29" creationId="{6BCA0587-9FB5-4EA1-8D9E-EA77CB17D45C}"/>
          </ac:spMkLst>
        </pc:spChg>
        <pc:spChg chg="mod">
          <ac:chgData name="Divya Nekkanti" userId="5b453bd07565a514" providerId="LiveId" clId="{C0177D8B-B420-47D6-A26B-A1DBBECACB88}" dt="2024-04-26T16:40:43.973" v="319" actId="20577"/>
          <ac:spMkLst>
            <pc:docMk/>
            <pc:sldMk cId="3739506107" sldId="363"/>
            <ac:spMk id="35" creationId="{B7FD4761-FB33-4FB7-92BB-746010861DFE}"/>
          </ac:spMkLst>
        </pc:spChg>
        <pc:picChg chg="mod">
          <ac:chgData name="Divya Nekkanti" userId="5b453bd07565a514" providerId="LiveId" clId="{C0177D8B-B420-47D6-A26B-A1DBBECACB88}" dt="2024-04-26T16:25:35.825" v="220" actId="1076"/>
          <ac:picMkLst>
            <pc:docMk/>
            <pc:sldMk cId="3739506107" sldId="363"/>
            <ac:picMk id="7" creationId="{D7009E94-FBA1-47AC-ACD9-0407C9632F5F}"/>
          </ac:picMkLst>
        </pc:picChg>
      </pc:sldChg>
      <pc:sldChg chg="addSp delSp modSp new mod">
        <pc:chgData name="Divya Nekkanti" userId="5b453bd07565a514" providerId="LiveId" clId="{C0177D8B-B420-47D6-A26B-A1DBBECACB88}" dt="2024-04-26T16:44:40.676" v="356" actId="1076"/>
        <pc:sldMkLst>
          <pc:docMk/>
          <pc:sldMk cId="2070897479" sldId="367"/>
        </pc:sldMkLst>
        <pc:spChg chg="add mod">
          <ac:chgData name="Divya Nekkanti" userId="5b453bd07565a514" providerId="LiveId" clId="{C0177D8B-B420-47D6-A26B-A1DBBECACB88}" dt="2024-04-26T16:41:48.889" v="337" actId="1076"/>
          <ac:spMkLst>
            <pc:docMk/>
            <pc:sldMk cId="2070897479" sldId="367"/>
            <ac:spMk id="3" creationId="{DCF8BC43-077B-9015-2472-5489E02D5BD3}"/>
          </ac:spMkLst>
        </pc:spChg>
        <pc:spChg chg="add del">
          <ac:chgData name="Divya Nekkanti" userId="5b453bd07565a514" providerId="LiveId" clId="{C0177D8B-B420-47D6-A26B-A1DBBECACB88}" dt="2024-04-26T16:42:06.325" v="339" actId="22"/>
          <ac:spMkLst>
            <pc:docMk/>
            <pc:sldMk cId="2070897479" sldId="367"/>
            <ac:spMk id="5" creationId="{9D8CB9E0-FA23-68CA-4BB9-C8CB37493261}"/>
          </ac:spMkLst>
        </pc:spChg>
        <pc:spChg chg="add del mod">
          <ac:chgData name="Divya Nekkanti" userId="5b453bd07565a514" providerId="LiveId" clId="{C0177D8B-B420-47D6-A26B-A1DBBECACB88}" dt="2024-04-26T16:43:21.926" v="345" actId="478"/>
          <ac:spMkLst>
            <pc:docMk/>
            <pc:sldMk cId="2070897479" sldId="367"/>
            <ac:spMk id="7" creationId="{36527FA9-E34A-A89F-78AE-E0D445984AF7}"/>
          </ac:spMkLst>
        </pc:spChg>
        <pc:spChg chg="add mod">
          <ac:chgData name="Divya Nekkanti" userId="5b453bd07565a514" providerId="LiveId" clId="{C0177D8B-B420-47D6-A26B-A1DBBECACB88}" dt="2024-04-26T16:44:13.088" v="352" actId="208"/>
          <ac:spMkLst>
            <pc:docMk/>
            <pc:sldMk cId="2070897479" sldId="367"/>
            <ac:spMk id="8" creationId="{3162B593-2230-DC2D-AC39-DD639E556C98}"/>
          </ac:spMkLst>
        </pc:spChg>
        <pc:spChg chg="add mod">
          <ac:chgData name="Divya Nekkanti" userId="5b453bd07565a514" providerId="LiveId" clId="{C0177D8B-B420-47D6-A26B-A1DBBECACB88}" dt="2024-04-26T16:44:40.676" v="356" actId="1076"/>
          <ac:spMkLst>
            <pc:docMk/>
            <pc:sldMk cId="2070897479" sldId="367"/>
            <ac:spMk id="9" creationId="{F4194D14-3F85-27CB-50ED-7C16DE6F61D8}"/>
          </ac:spMkLst>
        </pc:spChg>
      </pc:sldChg>
      <pc:sldChg chg="addSp delSp modSp new mod modClrScheme chgLayout">
        <pc:chgData name="Divya Nekkanti" userId="5b453bd07565a514" providerId="LiveId" clId="{C0177D8B-B420-47D6-A26B-A1DBBECACB88}" dt="2024-04-27T04:30:54.829" v="436" actId="1076"/>
        <pc:sldMkLst>
          <pc:docMk/>
          <pc:sldMk cId="1278016161" sldId="368"/>
        </pc:sldMkLst>
        <pc:spChg chg="mod ord">
          <ac:chgData name="Divya Nekkanti" userId="5b453bd07565a514" providerId="LiveId" clId="{C0177D8B-B420-47D6-A26B-A1DBBECACB88}" dt="2024-04-26T16:45:34.387" v="360" actId="700"/>
          <ac:spMkLst>
            <pc:docMk/>
            <pc:sldMk cId="1278016161" sldId="368"/>
            <ac:spMk id="2" creationId="{234F1D95-14DB-66CE-2685-28C2FE501D2B}"/>
          </ac:spMkLst>
        </pc:spChg>
        <pc:spChg chg="add mod">
          <ac:chgData name="Divya Nekkanti" userId="5b453bd07565a514" providerId="LiveId" clId="{C0177D8B-B420-47D6-A26B-A1DBBECACB88}" dt="2024-04-27T04:30:50.801" v="435" actId="1076"/>
          <ac:spMkLst>
            <pc:docMk/>
            <pc:sldMk cId="1278016161" sldId="368"/>
            <ac:spMk id="3" creationId="{72762EAA-EB73-014E-9A11-A27810752287}"/>
          </ac:spMkLst>
        </pc:spChg>
        <pc:spChg chg="add mod">
          <ac:chgData name="Divya Nekkanti" userId="5b453bd07565a514" providerId="LiveId" clId="{C0177D8B-B420-47D6-A26B-A1DBBECACB88}" dt="2024-04-26T16:46:35.288" v="374" actId="20577"/>
          <ac:spMkLst>
            <pc:docMk/>
            <pc:sldMk cId="1278016161" sldId="368"/>
            <ac:spMk id="4" creationId="{807D650F-52D7-994A-0B34-BBB3F13C81E6}"/>
          </ac:spMkLst>
        </pc:spChg>
        <pc:spChg chg="add mod">
          <ac:chgData name="Divya Nekkanti" userId="5b453bd07565a514" providerId="LiveId" clId="{C0177D8B-B420-47D6-A26B-A1DBBECACB88}" dt="2024-04-27T04:30:54.829" v="436" actId="1076"/>
          <ac:spMkLst>
            <pc:docMk/>
            <pc:sldMk cId="1278016161" sldId="368"/>
            <ac:spMk id="5" creationId="{1121704D-E26D-62EA-CE36-0B349F5F84CA}"/>
          </ac:spMkLst>
        </pc:spChg>
        <pc:spChg chg="add del mod ord">
          <ac:chgData name="Divya Nekkanti" userId="5b453bd07565a514" providerId="LiveId" clId="{C0177D8B-B420-47D6-A26B-A1DBBECACB88}" dt="2024-04-26T16:45:34.387" v="360" actId="700"/>
          <ac:spMkLst>
            <pc:docMk/>
            <pc:sldMk cId="1278016161" sldId="368"/>
            <ac:spMk id="5" creationId="{1A32FF2A-E8D9-CCC8-9F20-A5FDD5F9E200}"/>
          </ac:spMkLst>
        </pc:spChg>
        <pc:spChg chg="add del mod ord">
          <ac:chgData name="Divya Nekkanti" userId="5b453bd07565a514" providerId="LiveId" clId="{C0177D8B-B420-47D6-A26B-A1DBBECACB88}" dt="2024-04-26T16:45:34.387" v="360" actId="700"/>
          <ac:spMkLst>
            <pc:docMk/>
            <pc:sldMk cId="1278016161" sldId="368"/>
            <ac:spMk id="6" creationId="{7F7A98C0-2260-2F3B-C085-461ECC5E5D89}"/>
          </ac:spMkLst>
        </pc:spChg>
        <pc:spChg chg="add del mod ord">
          <ac:chgData name="Divya Nekkanti" userId="5b453bd07565a514" providerId="LiveId" clId="{C0177D8B-B420-47D6-A26B-A1DBBECACB88}" dt="2024-04-26T16:45:34.387" v="360" actId="700"/>
          <ac:spMkLst>
            <pc:docMk/>
            <pc:sldMk cId="1278016161" sldId="368"/>
            <ac:spMk id="7" creationId="{8A2A15D3-B5B8-C661-768F-6584958BBA1D}"/>
          </ac:spMkLst>
        </pc:spChg>
        <pc:spChg chg="add del mod ord">
          <ac:chgData name="Divya Nekkanti" userId="5b453bd07565a514" providerId="LiveId" clId="{C0177D8B-B420-47D6-A26B-A1DBBECACB88}" dt="2024-04-26T16:45:34.387" v="360" actId="700"/>
          <ac:spMkLst>
            <pc:docMk/>
            <pc:sldMk cId="1278016161" sldId="368"/>
            <ac:spMk id="8" creationId="{07EFFBF3-1E27-2374-39DC-461318A681A6}"/>
          </ac:spMkLst>
        </pc:spChg>
        <pc:spChg chg="add del mod ord">
          <ac:chgData name="Divya Nekkanti" userId="5b453bd07565a514" providerId="LiveId" clId="{C0177D8B-B420-47D6-A26B-A1DBBECACB88}" dt="2024-04-26T16:45:34.387" v="360" actId="700"/>
          <ac:spMkLst>
            <pc:docMk/>
            <pc:sldMk cId="1278016161" sldId="368"/>
            <ac:spMk id="9" creationId="{863FEEBF-7AB7-2D41-9E35-75D31B867DB8}"/>
          </ac:spMkLst>
        </pc:spChg>
        <pc:spChg chg="add mod">
          <ac:chgData name="Divya Nekkanti" userId="5b453bd07565a514" providerId="LiveId" clId="{C0177D8B-B420-47D6-A26B-A1DBBECACB88}" dt="2024-04-26T16:50:59.096" v="426" actId="123"/>
          <ac:spMkLst>
            <pc:docMk/>
            <pc:sldMk cId="1278016161" sldId="368"/>
            <ac:spMk id="10" creationId="{1C753BAD-4383-99F0-030D-8FB5F8B987AC}"/>
          </ac:spMkLst>
        </pc:spChg>
      </pc:sldChg>
      <pc:sldChg chg="addSp delSp modSp new mod">
        <pc:chgData name="Divya Nekkanti" userId="5b453bd07565a514" providerId="LiveId" clId="{C0177D8B-B420-47D6-A26B-A1DBBECACB88}" dt="2024-05-01T05:54:33.466" v="526" actId="1076"/>
        <pc:sldMkLst>
          <pc:docMk/>
          <pc:sldMk cId="1462740701" sldId="369"/>
        </pc:sldMkLst>
        <pc:spChg chg="add mod">
          <ac:chgData name="Divya Nekkanti" userId="5b453bd07565a514" providerId="LiveId" clId="{C0177D8B-B420-47D6-A26B-A1DBBECACB88}" dt="2024-05-01T05:53:17.257" v="517"/>
          <ac:spMkLst>
            <pc:docMk/>
            <pc:sldMk cId="1462740701" sldId="369"/>
            <ac:spMk id="4" creationId="{E2BFE36E-F823-0BA9-9A52-685F0DB60712}"/>
          </ac:spMkLst>
        </pc:spChg>
        <pc:spChg chg="add mod">
          <ac:chgData name="Divya Nekkanti" userId="5b453bd07565a514" providerId="LiveId" clId="{C0177D8B-B420-47D6-A26B-A1DBBECACB88}" dt="2024-05-01T05:54:33.466" v="526" actId="1076"/>
          <ac:spMkLst>
            <pc:docMk/>
            <pc:sldMk cId="1462740701" sldId="369"/>
            <ac:spMk id="6" creationId="{1CF7B6C4-3C8F-C1CF-B420-E38EBC19ECC6}"/>
          </ac:spMkLst>
        </pc:spChg>
        <pc:spChg chg="add del mod">
          <ac:chgData name="Divya Nekkanti" userId="5b453bd07565a514" providerId="LiveId" clId="{C0177D8B-B420-47D6-A26B-A1DBBECACB88}" dt="2024-05-01T05:50:32.608" v="508" actId="478"/>
          <ac:spMkLst>
            <pc:docMk/>
            <pc:sldMk cId="1462740701" sldId="369"/>
            <ac:spMk id="8" creationId="{56D1D1D3-30E0-6730-E453-1AC9B7F6B4BB}"/>
          </ac:spMkLst>
        </pc:spChg>
        <pc:spChg chg="add mod">
          <ac:chgData name="Divya Nekkanti" userId="5b453bd07565a514" providerId="LiveId" clId="{C0177D8B-B420-47D6-A26B-A1DBBECACB88}" dt="2024-05-01T05:50:06.215" v="504" actId="208"/>
          <ac:spMkLst>
            <pc:docMk/>
            <pc:sldMk cId="1462740701" sldId="369"/>
            <ac:spMk id="9" creationId="{0740B2EE-3CAD-F731-F59B-310D9A5DBAF7}"/>
          </ac:spMkLst>
        </pc:spChg>
        <pc:spChg chg="add mod">
          <ac:chgData name="Divya Nekkanti" userId="5b453bd07565a514" providerId="LiveId" clId="{C0177D8B-B420-47D6-A26B-A1DBBECACB88}" dt="2024-05-01T05:51:11.187" v="513" actId="1076"/>
          <ac:spMkLst>
            <pc:docMk/>
            <pc:sldMk cId="1462740701" sldId="369"/>
            <ac:spMk id="11" creationId="{50D3C9CA-645F-E644-7DB4-B395C06C1AD5}"/>
          </ac:spMkLst>
        </pc:spChg>
      </pc:sldChg>
      <pc:sldChg chg="addSp modSp new mod">
        <pc:chgData name="Divya Nekkanti" userId="5b453bd07565a514" providerId="LiveId" clId="{C0177D8B-B420-47D6-A26B-A1DBBECACB88}" dt="2024-05-01T05:56:43.449" v="549" actId="1076"/>
        <pc:sldMkLst>
          <pc:docMk/>
          <pc:sldMk cId="1469016902" sldId="370"/>
        </pc:sldMkLst>
        <pc:spChg chg="add mod">
          <ac:chgData name="Divya Nekkanti" userId="5b453bd07565a514" providerId="LiveId" clId="{C0177D8B-B420-47D6-A26B-A1DBBECACB88}" dt="2024-05-01T05:53:40.707" v="521" actId="1076"/>
          <ac:spMkLst>
            <pc:docMk/>
            <pc:sldMk cId="1469016902" sldId="370"/>
            <ac:spMk id="4" creationId="{817A1FDC-AF34-0A71-2E82-ADBFE8902942}"/>
          </ac:spMkLst>
        </pc:spChg>
        <pc:spChg chg="add mod">
          <ac:chgData name="Divya Nekkanti" userId="5b453bd07565a514" providerId="LiveId" clId="{C0177D8B-B420-47D6-A26B-A1DBBECACB88}" dt="2024-05-01T05:55:38.684" v="540" actId="1076"/>
          <ac:spMkLst>
            <pc:docMk/>
            <pc:sldMk cId="1469016902" sldId="370"/>
            <ac:spMk id="6" creationId="{6322B86F-7EE0-6B68-FAE1-489151558F49}"/>
          </ac:spMkLst>
        </pc:spChg>
        <pc:spChg chg="add mod">
          <ac:chgData name="Divya Nekkanti" userId="5b453bd07565a514" providerId="LiveId" clId="{C0177D8B-B420-47D6-A26B-A1DBBECACB88}" dt="2024-05-01T05:55:58.996" v="544" actId="208"/>
          <ac:spMkLst>
            <pc:docMk/>
            <pc:sldMk cId="1469016902" sldId="370"/>
            <ac:spMk id="7" creationId="{58686349-04C6-4469-DFDC-39322D1343B9}"/>
          </ac:spMkLst>
        </pc:spChg>
        <pc:spChg chg="add mod">
          <ac:chgData name="Divya Nekkanti" userId="5b453bd07565a514" providerId="LiveId" clId="{C0177D8B-B420-47D6-A26B-A1DBBECACB88}" dt="2024-05-01T05:56:43.449" v="549" actId="1076"/>
          <ac:spMkLst>
            <pc:docMk/>
            <pc:sldMk cId="1469016902" sldId="370"/>
            <ac:spMk id="9" creationId="{5E74E84B-3BF7-B4E9-F4ED-4D24FC9DE0CC}"/>
          </ac:spMkLst>
        </pc:spChg>
      </pc:sldChg>
      <pc:sldChg chg="new del">
        <pc:chgData name="Divya Nekkanti" userId="5b453bd07565a514" providerId="LiveId" clId="{C0177D8B-B420-47D6-A26B-A1DBBECACB88}" dt="2024-05-01T05:53:03.642" v="515" actId="2696"/>
        <pc:sldMkLst>
          <pc:docMk/>
          <pc:sldMk cId="3347610120" sldId="370"/>
        </pc:sldMkLst>
      </pc:sldChg>
      <pc:sldChg chg="new del">
        <pc:chgData name="Divya Nekkanti" userId="5b453bd07565a514" providerId="LiveId" clId="{C0177D8B-B420-47D6-A26B-A1DBBECACB88}" dt="2024-05-01T05:29:57.405" v="499" actId="2696"/>
        <pc:sldMkLst>
          <pc:docMk/>
          <pc:sldMk cId="4001294398" sldId="370"/>
        </pc:sldMkLst>
      </pc:sldChg>
      <pc:sldChg chg="modSp add mod">
        <pc:chgData name="Divya Nekkanti" userId="5b453bd07565a514" providerId="LiveId" clId="{C0177D8B-B420-47D6-A26B-A1DBBECACB88}" dt="2024-05-01T06:03:16.984" v="635" actId="20577"/>
        <pc:sldMkLst>
          <pc:docMk/>
          <pc:sldMk cId="2331445586" sldId="371"/>
        </pc:sldMkLst>
        <pc:spChg chg="mod">
          <ac:chgData name="Divya Nekkanti" userId="5b453bd07565a514" providerId="LiveId" clId="{C0177D8B-B420-47D6-A26B-A1DBBECACB88}" dt="2024-05-01T06:03:16.984" v="635" actId="20577"/>
          <ac:spMkLst>
            <pc:docMk/>
            <pc:sldMk cId="2331445586" sldId="371"/>
            <ac:spMk id="4" creationId="{817A1FDC-AF34-0A71-2E82-ADBFE8902942}"/>
          </ac:spMkLst>
        </pc:spChg>
        <pc:spChg chg="mod">
          <ac:chgData name="Divya Nekkanti" userId="5b453bd07565a514" providerId="LiveId" clId="{C0177D8B-B420-47D6-A26B-A1DBBECACB88}" dt="2024-05-01T06:03:01.626" v="599" actId="2710"/>
          <ac:spMkLst>
            <pc:docMk/>
            <pc:sldMk cId="2331445586" sldId="371"/>
            <ac:spMk id="6" creationId="{6322B86F-7EE0-6B68-FAE1-489151558F49}"/>
          </ac:spMkLst>
        </pc:spChg>
      </pc:sldChg>
      <pc:sldChg chg="modSp add mod">
        <pc:chgData name="Divya Nekkanti" userId="5b453bd07565a514" providerId="LiveId" clId="{C0177D8B-B420-47D6-A26B-A1DBBECACB88}" dt="2024-05-01T06:04:23.399" v="662" actId="2710"/>
        <pc:sldMkLst>
          <pc:docMk/>
          <pc:sldMk cId="1575137487" sldId="372"/>
        </pc:sldMkLst>
        <pc:spChg chg="mod">
          <ac:chgData name="Divya Nekkanti" userId="5b453bd07565a514" providerId="LiveId" clId="{C0177D8B-B420-47D6-A26B-A1DBBECACB88}" dt="2024-05-01T06:03:30.203" v="636"/>
          <ac:spMkLst>
            <pc:docMk/>
            <pc:sldMk cId="1575137487" sldId="372"/>
            <ac:spMk id="4" creationId="{817A1FDC-AF34-0A71-2E82-ADBFE8902942}"/>
          </ac:spMkLst>
        </pc:spChg>
        <pc:spChg chg="mod">
          <ac:chgData name="Divya Nekkanti" userId="5b453bd07565a514" providerId="LiveId" clId="{C0177D8B-B420-47D6-A26B-A1DBBECACB88}" dt="2024-05-01T06:04:23.399" v="662" actId="2710"/>
          <ac:spMkLst>
            <pc:docMk/>
            <pc:sldMk cId="1575137487" sldId="372"/>
            <ac:spMk id="6" creationId="{6322B86F-7EE0-6B68-FAE1-489151558F49}"/>
          </ac:spMkLst>
        </pc:spChg>
      </pc:sldChg>
      <pc:sldChg chg="add del">
        <pc:chgData name="Divya Nekkanti" userId="5b453bd07565a514" providerId="LiveId" clId="{C0177D8B-B420-47D6-A26B-A1DBBECACB88}" dt="2024-05-01T05:58:38.773" v="552" actId="2696"/>
        <pc:sldMkLst>
          <pc:docMk/>
          <pc:sldMk cId="3200134679" sldId="372"/>
        </pc:sldMkLst>
      </pc:sldChg>
    </pc:docChg>
  </pc:docChgLst>
  <pc:docChgLst>
    <pc:chgData name="Divya Nekkanti" userId="5b453bd07565a514" providerId="LiveId" clId="{4409656E-14BC-4B89-B98F-BED653D52704}"/>
    <pc:docChg chg="custSel addSld modSld">
      <pc:chgData name="Divya Nekkanti" userId="5b453bd07565a514" providerId="LiveId" clId="{4409656E-14BC-4B89-B98F-BED653D52704}" dt="2024-05-07T04:45:25.992" v="55" actId="1076"/>
      <pc:docMkLst>
        <pc:docMk/>
      </pc:docMkLst>
      <pc:sldChg chg="modSp mod">
        <pc:chgData name="Divya Nekkanti" userId="5b453bd07565a514" providerId="LiveId" clId="{4409656E-14BC-4B89-B98F-BED653D52704}" dt="2024-05-07T03:52:00.965" v="48" actId="1076"/>
        <pc:sldMkLst>
          <pc:docMk/>
          <pc:sldMk cId="3317646867" sldId="322"/>
        </pc:sldMkLst>
        <pc:spChg chg="mod">
          <ac:chgData name="Divya Nekkanti" userId="5b453bd07565a514" providerId="LiveId" clId="{4409656E-14BC-4B89-B98F-BED653D52704}" dt="2024-05-07T03:52:00.965" v="48" actId="1076"/>
          <ac:spMkLst>
            <pc:docMk/>
            <pc:sldMk cId="3317646867" sldId="322"/>
            <ac:spMk id="6" creationId="{78499D2D-D434-4D53-0846-DD96165ACFE9}"/>
          </ac:spMkLst>
        </pc:spChg>
      </pc:sldChg>
      <pc:sldChg chg="addSp delSp modSp mod">
        <pc:chgData name="Divya Nekkanti" userId="5b453bd07565a514" providerId="LiveId" clId="{4409656E-14BC-4B89-B98F-BED653D52704}" dt="2024-05-07T03:41:10.625" v="46" actId="14100"/>
        <pc:sldMkLst>
          <pc:docMk/>
          <pc:sldMk cId="3103283881" sldId="365"/>
        </pc:sldMkLst>
        <pc:picChg chg="add mod">
          <ac:chgData name="Divya Nekkanti" userId="5b453bd07565a514" providerId="LiveId" clId="{4409656E-14BC-4B89-B98F-BED653D52704}" dt="2024-05-07T03:41:10.625" v="46" actId="14100"/>
          <ac:picMkLst>
            <pc:docMk/>
            <pc:sldMk cId="3103283881" sldId="365"/>
            <ac:picMk id="3" creationId="{E3588691-8296-715F-BEB6-894F266DBEAF}"/>
          </ac:picMkLst>
        </pc:picChg>
        <pc:picChg chg="del">
          <ac:chgData name="Divya Nekkanti" userId="5b453bd07565a514" providerId="LiveId" clId="{4409656E-14BC-4B89-B98F-BED653D52704}" dt="2024-05-07T03:40:42.768" v="40" actId="478"/>
          <ac:picMkLst>
            <pc:docMk/>
            <pc:sldMk cId="3103283881" sldId="365"/>
            <ac:picMk id="10" creationId="{61C1B33A-D9D0-F832-1221-7A07B63B13C9}"/>
          </ac:picMkLst>
        </pc:picChg>
      </pc:sldChg>
      <pc:sldChg chg="addSp delSp modSp add mod">
        <pc:chgData name="Divya Nekkanti" userId="5b453bd07565a514" providerId="LiveId" clId="{4409656E-14BC-4B89-B98F-BED653D52704}" dt="2024-05-07T04:45:25.992" v="55" actId="1076"/>
        <pc:sldMkLst>
          <pc:docMk/>
          <pc:sldMk cId="875715908" sldId="374"/>
        </pc:sldMkLst>
        <pc:spChg chg="del mod">
          <ac:chgData name="Divya Nekkanti" userId="5b453bd07565a514" providerId="LiveId" clId="{4409656E-14BC-4B89-B98F-BED653D52704}" dt="2024-05-07T04:45:17.062" v="53"/>
          <ac:spMkLst>
            <pc:docMk/>
            <pc:sldMk cId="875715908" sldId="374"/>
            <ac:spMk id="11" creationId="{517B5652-9C95-8FAB-0CB4-45397D0DABE4}"/>
          </ac:spMkLst>
        </pc:spChg>
        <pc:spChg chg="mod">
          <ac:chgData name="Divya Nekkanti" userId="5b453bd07565a514" providerId="LiveId" clId="{4409656E-14BC-4B89-B98F-BED653D52704}" dt="2024-05-07T04:45:25.992" v="55" actId="1076"/>
          <ac:spMkLst>
            <pc:docMk/>
            <pc:sldMk cId="875715908" sldId="374"/>
            <ac:spMk id="12" creationId="{8D680BAB-F181-CC34-3EF2-E40252651E86}"/>
          </ac:spMkLst>
        </pc:spChg>
        <pc:picChg chg="add del mod">
          <ac:chgData name="Divya Nekkanti" userId="5b453bd07565a514" providerId="LiveId" clId="{4409656E-14BC-4B89-B98F-BED653D52704}" dt="2024-05-07T04:45:09.128" v="49" actId="478"/>
          <ac:picMkLst>
            <pc:docMk/>
            <pc:sldMk cId="875715908" sldId="374"/>
            <ac:picMk id="3" creationId="{A2CEC076-AA69-7B99-6908-2D7E940C6FD9}"/>
          </ac:picMkLst>
        </pc:picChg>
        <pc:picChg chg="del">
          <ac:chgData name="Divya Nekkanti" userId="5b453bd07565a514" providerId="LiveId" clId="{4409656E-14BC-4B89-B98F-BED653D52704}" dt="2024-05-07T03:39:07.807" v="1" actId="478"/>
          <ac:picMkLst>
            <pc:docMk/>
            <pc:sldMk cId="875715908" sldId="374"/>
            <ac:picMk id="7" creationId="{DF81F42A-A736-DBCB-30AD-194773C62CE2}"/>
          </ac:picMkLst>
        </pc:picChg>
        <pc:picChg chg="add mod">
          <ac:chgData name="Divya Nekkanti" userId="5b453bd07565a514" providerId="LiveId" clId="{4409656E-14BC-4B89-B98F-BED653D52704}" dt="2024-05-07T04:45:19.398" v="54" actId="1076"/>
          <ac:picMkLst>
            <pc:docMk/>
            <pc:sldMk cId="875715908" sldId="374"/>
            <ac:picMk id="8" creationId="{D206EEED-BE3E-A1EC-DDC6-5B92ED2A1839}"/>
          </ac:picMkLst>
        </pc:picChg>
        <pc:picChg chg="del">
          <ac:chgData name="Divya Nekkanti" userId="5b453bd07565a514" providerId="LiveId" clId="{4409656E-14BC-4B89-B98F-BED653D52704}" dt="2024-05-07T03:39:53.610" v="20" actId="478"/>
          <ac:picMkLst>
            <pc:docMk/>
            <pc:sldMk cId="875715908" sldId="374"/>
            <ac:picMk id="10" creationId="{61C1B33A-D9D0-F832-1221-7A07B63B13C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B245E2-40FA-498E-89C4-CCEF89BD2FB9}" type="datetimeFigureOut">
              <a:rPr lang="en-US" smtClean="0"/>
              <a:pPr/>
              <a:t>5/7/2024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D2083C-E8A5-4281-860B-AE74191DFE85}" type="slidenum">
              <a:rPr lang="en-US" smtClean="0"/>
              <a:pPr/>
              <a:t>‹#›</a:t>
            </a:fld>
            <a:endParaRPr lang="en-US"/>
          </a:p>
        </p:txBody>
      </p:sp>
    </p:spTree>
    <p:extLst>
      <p:ext uri="{BB962C8B-B14F-4D97-AF65-F5344CB8AC3E}">
        <p14:creationId xmlns:p14="http://schemas.microsoft.com/office/powerpoint/2010/main" val="359669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4D2083C-E8A5-4281-860B-AE74191DFE85}" type="slidenum">
              <a:rPr lang="en-US" smtClean="0"/>
              <a:pPr/>
              <a:t>4</a:t>
            </a:fld>
            <a:endParaRPr lang="en-US"/>
          </a:p>
        </p:txBody>
      </p:sp>
    </p:spTree>
    <p:extLst>
      <p:ext uri="{BB962C8B-B14F-4D97-AF65-F5344CB8AC3E}">
        <p14:creationId xmlns:p14="http://schemas.microsoft.com/office/powerpoint/2010/main" val="3459984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4D2083C-E8A5-4281-860B-AE74191DFE85}" type="slidenum">
              <a:rPr lang="en-US" smtClean="0"/>
              <a:pPr/>
              <a:t>5</a:t>
            </a:fld>
            <a:endParaRPr lang="en-US"/>
          </a:p>
        </p:txBody>
      </p:sp>
    </p:spTree>
    <p:extLst>
      <p:ext uri="{BB962C8B-B14F-4D97-AF65-F5344CB8AC3E}">
        <p14:creationId xmlns:p14="http://schemas.microsoft.com/office/powerpoint/2010/main" val="597751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FFF49-C3E2-495B-9763-705B2490840D}" type="slidenum">
              <a:rPr lang="en-US" smtClean="0"/>
              <a:pPr/>
              <a:t>‹#›</a:t>
            </a:fld>
            <a:endParaRPr lang="en-US"/>
          </a:p>
        </p:txBody>
      </p:sp>
    </p:spTree>
    <p:extLst>
      <p:ext uri="{BB962C8B-B14F-4D97-AF65-F5344CB8AC3E}">
        <p14:creationId xmlns:p14="http://schemas.microsoft.com/office/powerpoint/2010/main" val="3493888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FFF49-C3E2-495B-9763-705B2490840D}" type="slidenum">
              <a:rPr lang="en-US" smtClean="0"/>
              <a:pPr/>
              <a:t>‹#›</a:t>
            </a:fld>
            <a:endParaRPr lang="en-US"/>
          </a:p>
        </p:txBody>
      </p:sp>
    </p:spTree>
    <p:extLst>
      <p:ext uri="{BB962C8B-B14F-4D97-AF65-F5344CB8AC3E}">
        <p14:creationId xmlns:p14="http://schemas.microsoft.com/office/powerpoint/2010/main" val="3166864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FFF49-C3E2-495B-9763-705B2490840D}" type="slidenum">
              <a:rPr lang="en-US" smtClean="0"/>
              <a:pPr/>
              <a:t>‹#›</a:t>
            </a:fld>
            <a:endParaRPr lang="en-US"/>
          </a:p>
        </p:txBody>
      </p:sp>
    </p:spTree>
    <p:extLst>
      <p:ext uri="{BB962C8B-B14F-4D97-AF65-F5344CB8AC3E}">
        <p14:creationId xmlns:p14="http://schemas.microsoft.com/office/powerpoint/2010/main" val="1509291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FFF49-C3E2-495B-9763-705B2490840D}" type="slidenum">
              <a:rPr lang="en-US" smtClean="0"/>
              <a:pPr/>
              <a:t>‹#›</a:t>
            </a:fld>
            <a:endParaRPr lang="en-US"/>
          </a:p>
        </p:txBody>
      </p:sp>
    </p:spTree>
    <p:extLst>
      <p:ext uri="{BB962C8B-B14F-4D97-AF65-F5344CB8AC3E}">
        <p14:creationId xmlns:p14="http://schemas.microsoft.com/office/powerpoint/2010/main" val="3324437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9FFF49-C3E2-495B-9763-705B2490840D}" type="slidenum">
              <a:rPr lang="en-US" smtClean="0"/>
              <a:pPr/>
              <a:t>‹#›</a:t>
            </a:fld>
            <a:endParaRPr lang="en-US"/>
          </a:p>
        </p:txBody>
      </p:sp>
    </p:spTree>
    <p:extLst>
      <p:ext uri="{BB962C8B-B14F-4D97-AF65-F5344CB8AC3E}">
        <p14:creationId xmlns:p14="http://schemas.microsoft.com/office/powerpoint/2010/main" val="1108800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9FFF49-C3E2-495B-9763-705B2490840D}" type="slidenum">
              <a:rPr lang="en-US" smtClean="0"/>
              <a:pPr/>
              <a:t>‹#›</a:t>
            </a:fld>
            <a:endParaRPr lang="en-US"/>
          </a:p>
        </p:txBody>
      </p:sp>
    </p:spTree>
    <p:extLst>
      <p:ext uri="{BB962C8B-B14F-4D97-AF65-F5344CB8AC3E}">
        <p14:creationId xmlns:p14="http://schemas.microsoft.com/office/powerpoint/2010/main" val="2211178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9FFF49-C3E2-495B-9763-705B2490840D}" type="slidenum">
              <a:rPr lang="en-US" smtClean="0"/>
              <a:pPr/>
              <a:t>‹#›</a:t>
            </a:fld>
            <a:endParaRPr lang="en-US"/>
          </a:p>
        </p:txBody>
      </p:sp>
    </p:spTree>
    <p:extLst>
      <p:ext uri="{BB962C8B-B14F-4D97-AF65-F5344CB8AC3E}">
        <p14:creationId xmlns:p14="http://schemas.microsoft.com/office/powerpoint/2010/main" val="764452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9FFF49-C3E2-495B-9763-705B2490840D}" type="slidenum">
              <a:rPr lang="en-US" smtClean="0"/>
              <a:pPr/>
              <a:t>‹#›</a:t>
            </a:fld>
            <a:endParaRPr lang="en-US"/>
          </a:p>
        </p:txBody>
      </p:sp>
    </p:spTree>
    <p:extLst>
      <p:ext uri="{BB962C8B-B14F-4D97-AF65-F5344CB8AC3E}">
        <p14:creationId xmlns:p14="http://schemas.microsoft.com/office/powerpoint/2010/main" val="2781685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586575" y="6425853"/>
            <a:ext cx="605425" cy="432148"/>
          </a:xfrm>
          <a:solidFill>
            <a:schemeClr val="accent4">
              <a:lumMod val="75000"/>
            </a:schemeClr>
          </a:solidFill>
          <a:ln>
            <a:solidFill>
              <a:schemeClr val="accent2">
                <a:lumMod val="75000"/>
              </a:schemeClr>
            </a:solidFill>
          </a:ln>
        </p:spPr>
        <p:txBody>
          <a:bodyPr/>
          <a:lstStyle>
            <a:lvl1pPr algn="ctr">
              <a:defRPr sz="2400">
                <a:solidFill>
                  <a:schemeClr val="bg1"/>
                </a:solidFill>
              </a:defRPr>
            </a:lvl1pPr>
          </a:lstStyle>
          <a:p>
            <a:fld id="{E6166A39-9D77-4296-9310-549343C3A784}" type="slidenum">
              <a:rPr lang="en-US" smtClean="0"/>
              <a:pPr/>
              <a:t>‹#›</a:t>
            </a:fld>
            <a:endParaRPr lang="en-US" dirty="0"/>
          </a:p>
        </p:txBody>
      </p:sp>
      <p:sp>
        <p:nvSpPr>
          <p:cNvPr id="5" name="Rectangle 4"/>
          <p:cNvSpPr/>
          <p:nvPr userDrawn="1"/>
        </p:nvSpPr>
        <p:spPr>
          <a:xfrm>
            <a:off x="5219" y="1064713"/>
            <a:ext cx="1540701" cy="175365"/>
          </a:xfrm>
          <a:prstGeom prst="rect">
            <a:avLst/>
          </a:prstGeom>
          <a:solidFill>
            <a:srgbClr val="FF9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1683708" y="1064713"/>
            <a:ext cx="10513512" cy="175365"/>
          </a:xfrm>
          <a:prstGeom prst="rect">
            <a:avLst/>
          </a:prstGeom>
          <a:solidFill>
            <a:srgbClr val="FF3B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2968668" y="6764055"/>
            <a:ext cx="184731" cy="369332"/>
          </a:xfrm>
          <a:prstGeom prst="rect">
            <a:avLst/>
          </a:prstGeom>
          <a:noFill/>
        </p:spPr>
        <p:txBody>
          <a:bodyPr wrap="none" rtlCol="0">
            <a:spAutoFit/>
          </a:bodyPr>
          <a:lstStyle/>
          <a:p>
            <a:endParaRPr lang="en-US" dirty="0"/>
          </a:p>
        </p:txBody>
      </p:sp>
      <p:sp>
        <p:nvSpPr>
          <p:cNvPr id="13" name="TextBox 12"/>
          <p:cNvSpPr txBox="1"/>
          <p:nvPr userDrawn="1"/>
        </p:nvSpPr>
        <p:spPr>
          <a:xfrm>
            <a:off x="7470130" y="0"/>
            <a:ext cx="4721870" cy="400110"/>
          </a:xfrm>
          <a:prstGeom prst="rect">
            <a:avLst/>
          </a:prstGeom>
          <a:noFill/>
        </p:spPr>
        <p:txBody>
          <a:bodyPr wrap="none" rtlCol="0">
            <a:spAutoFit/>
          </a:bodyPr>
          <a:lstStyle/>
          <a:p>
            <a:r>
              <a:rPr lang="en-US" sz="2000" b="1" cap="none"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Department of Information Technology</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0678" y="114156"/>
            <a:ext cx="869782" cy="869782"/>
          </a:xfrm>
          <a:prstGeom prst="rect">
            <a:avLst/>
          </a:prstGeom>
        </p:spPr>
      </p:pic>
      <p:sp>
        <p:nvSpPr>
          <p:cNvPr id="8" name="TextBox 7">
            <a:extLst>
              <a:ext uri="{FF2B5EF4-FFF2-40B4-BE49-F238E27FC236}">
                <a16:creationId xmlns:a16="http://schemas.microsoft.com/office/drawing/2014/main" id="{06D5713E-C490-4F42-8216-513F2ECEDC3C}"/>
              </a:ext>
            </a:extLst>
          </p:cNvPr>
          <p:cNvSpPr txBox="1"/>
          <p:nvPr userDrawn="1"/>
        </p:nvSpPr>
        <p:spPr>
          <a:xfrm>
            <a:off x="148304" y="6425853"/>
            <a:ext cx="3484224" cy="400110"/>
          </a:xfrm>
          <a:prstGeom prst="rect">
            <a:avLst/>
          </a:prstGeom>
          <a:noFill/>
        </p:spPr>
        <p:txBody>
          <a:bodyPr wrap="none" rtlCol="0">
            <a:spAutoFit/>
          </a:bodyPr>
          <a:lstStyle/>
          <a:p>
            <a:r>
              <a:rPr lang="en-US" sz="2000" b="0" i="1" cap="none" spc="50" dirty="0">
                <a:ln w="0"/>
                <a:solidFill>
                  <a:schemeClr val="accent2">
                    <a:lumMod val="20000"/>
                    <a:lumOff val="80000"/>
                  </a:schemeClr>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-------&lt;Project Title&gt;----------</a:t>
            </a:r>
          </a:p>
        </p:txBody>
      </p:sp>
    </p:spTree>
    <p:extLst>
      <p:ext uri="{BB962C8B-B14F-4D97-AF65-F5344CB8AC3E}">
        <p14:creationId xmlns:p14="http://schemas.microsoft.com/office/powerpoint/2010/main" val="3635138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9FFF49-C3E2-495B-9763-705B2490840D}" type="slidenum">
              <a:rPr lang="en-US" smtClean="0"/>
              <a:pPr/>
              <a:t>‹#›</a:t>
            </a:fld>
            <a:endParaRPr lang="en-US"/>
          </a:p>
        </p:txBody>
      </p:sp>
    </p:spTree>
    <p:extLst>
      <p:ext uri="{BB962C8B-B14F-4D97-AF65-F5344CB8AC3E}">
        <p14:creationId xmlns:p14="http://schemas.microsoft.com/office/powerpoint/2010/main" val="2235021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9FFF49-C3E2-495B-9763-705B2490840D}" type="slidenum">
              <a:rPr lang="en-US" smtClean="0"/>
              <a:pPr/>
              <a:t>‹#›</a:t>
            </a:fld>
            <a:endParaRPr lang="en-US"/>
          </a:p>
        </p:txBody>
      </p:sp>
    </p:spTree>
    <p:extLst>
      <p:ext uri="{BB962C8B-B14F-4D97-AF65-F5344CB8AC3E}">
        <p14:creationId xmlns:p14="http://schemas.microsoft.com/office/powerpoint/2010/main" val="1319760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9FFF49-C3E2-495B-9763-705B2490840D}" type="slidenum">
              <a:rPr lang="en-US" smtClean="0"/>
              <a:pPr/>
              <a:t>‹#›</a:t>
            </a:fld>
            <a:endParaRPr lang="en-US"/>
          </a:p>
        </p:txBody>
      </p:sp>
    </p:spTree>
    <p:extLst>
      <p:ext uri="{BB962C8B-B14F-4D97-AF65-F5344CB8AC3E}">
        <p14:creationId xmlns:p14="http://schemas.microsoft.com/office/powerpoint/2010/main" val="3890282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492" y="5486292"/>
            <a:ext cx="1725602" cy="989684"/>
          </a:xfrm>
          <a:custGeom>
            <a:avLst/>
            <a:gdLst/>
            <a:ahLst/>
            <a:cxnLst/>
            <a:rect l="l" t="t" r="r" b="b"/>
            <a:pathLst>
              <a:path w="1727200" h="990600">
                <a:moveTo>
                  <a:pt x="1726692" y="0"/>
                </a:moveTo>
                <a:lnTo>
                  <a:pt x="0" y="0"/>
                </a:lnTo>
                <a:lnTo>
                  <a:pt x="0" y="990587"/>
                </a:lnTo>
                <a:lnTo>
                  <a:pt x="1726692" y="990587"/>
                </a:lnTo>
                <a:lnTo>
                  <a:pt x="1726692" y="0"/>
                </a:lnTo>
                <a:close/>
              </a:path>
            </a:pathLst>
          </a:custGeom>
          <a:solidFill>
            <a:srgbClr val="FF6A47"/>
          </a:solidFill>
        </p:spPr>
        <p:txBody>
          <a:bodyPr wrap="square" lIns="0" tIns="0" rIns="0" bIns="0" rtlCol="0"/>
          <a:lstStyle/>
          <a:p>
            <a:endParaRPr sz="1798">
              <a:solidFill>
                <a:srgbClr val="FF3300"/>
              </a:solidFill>
            </a:endParaRPr>
          </a:p>
        </p:txBody>
      </p:sp>
      <p:sp>
        <p:nvSpPr>
          <p:cNvPr id="3" name="object 3"/>
          <p:cNvSpPr/>
          <p:nvPr/>
        </p:nvSpPr>
        <p:spPr>
          <a:xfrm>
            <a:off x="1832748" y="5491944"/>
            <a:ext cx="10352344" cy="989684"/>
          </a:xfrm>
          <a:custGeom>
            <a:avLst/>
            <a:gdLst/>
            <a:ahLst/>
            <a:cxnLst/>
            <a:rect l="l" t="t" r="r" b="b"/>
            <a:pathLst>
              <a:path w="10361930" h="990600">
                <a:moveTo>
                  <a:pt x="10361676" y="0"/>
                </a:moveTo>
                <a:lnTo>
                  <a:pt x="0" y="0"/>
                </a:lnTo>
                <a:lnTo>
                  <a:pt x="0" y="990587"/>
                </a:lnTo>
                <a:lnTo>
                  <a:pt x="10361676" y="990587"/>
                </a:lnTo>
                <a:lnTo>
                  <a:pt x="10361676" y="0"/>
                </a:lnTo>
                <a:close/>
              </a:path>
            </a:pathLst>
          </a:custGeom>
          <a:solidFill>
            <a:srgbClr val="FF3B0D"/>
          </a:solidFill>
        </p:spPr>
        <p:txBody>
          <a:bodyPr wrap="square" lIns="0" tIns="0" rIns="0" bIns="0" rtlCol="0"/>
          <a:lstStyle/>
          <a:p>
            <a:endParaRPr sz="1798"/>
          </a:p>
        </p:txBody>
      </p:sp>
      <p:sp>
        <p:nvSpPr>
          <p:cNvPr id="5" name="object 5"/>
          <p:cNvSpPr txBox="1"/>
          <p:nvPr/>
        </p:nvSpPr>
        <p:spPr>
          <a:xfrm>
            <a:off x="1832748" y="5486292"/>
            <a:ext cx="10248949" cy="764786"/>
          </a:xfrm>
          <a:prstGeom prst="rect">
            <a:avLst/>
          </a:prstGeom>
        </p:spPr>
        <p:txBody>
          <a:bodyPr vert="horz" wrap="square" lIns="0" tIns="178270" rIns="0" bIns="0" rtlCol="0">
            <a:spAutoFit/>
          </a:bodyPr>
          <a:lstStyle/>
          <a:p>
            <a:pPr algn="ctr">
              <a:spcBef>
                <a:spcPts val="1743"/>
              </a:spcBef>
            </a:pPr>
            <a:r>
              <a:rPr lang="en-US" sz="3800" b="1" spc="-30" dirty="0">
                <a:solidFill>
                  <a:srgbClr val="FFFFFF"/>
                </a:solidFill>
                <a:latin typeface="Times New Roman" panose="02020603050405020304" pitchFamily="18" charset="0"/>
                <a:cs typeface="Times New Roman" panose="02020603050405020304" pitchFamily="18" charset="0"/>
              </a:rPr>
              <a:t>Aditya College of</a:t>
            </a:r>
            <a:r>
              <a:rPr lang="en-US" sz="3800" spc="-30" dirty="0">
                <a:solidFill>
                  <a:srgbClr val="FFFFFF"/>
                </a:solidFill>
                <a:latin typeface="Times New Roman" panose="02020603050405020304" pitchFamily="18" charset="0"/>
                <a:cs typeface="Times New Roman" panose="02020603050405020304" pitchFamily="18" charset="0"/>
              </a:rPr>
              <a:t> </a:t>
            </a:r>
            <a:r>
              <a:rPr lang="en-US" sz="3800" b="1" spc="-30" dirty="0">
                <a:solidFill>
                  <a:srgbClr val="FFFFFF"/>
                </a:solidFill>
                <a:latin typeface="Times New Roman" panose="02020603050405020304" pitchFamily="18" charset="0"/>
                <a:cs typeface="Times New Roman" panose="02020603050405020304" pitchFamily="18" charset="0"/>
              </a:rPr>
              <a:t>Engineering</a:t>
            </a:r>
            <a:r>
              <a:rPr lang="en-US" sz="3800" spc="-30" dirty="0">
                <a:solidFill>
                  <a:srgbClr val="FFFFFF"/>
                </a:solidFill>
                <a:latin typeface="Times New Roman" panose="02020603050405020304" pitchFamily="18" charset="0"/>
                <a:cs typeface="Times New Roman" panose="02020603050405020304" pitchFamily="18" charset="0"/>
              </a:rPr>
              <a:t> </a:t>
            </a:r>
            <a:r>
              <a:rPr lang="en-US" sz="3800" b="1" spc="-30" dirty="0">
                <a:solidFill>
                  <a:srgbClr val="FFFFFF"/>
                </a:solidFill>
                <a:latin typeface="Times New Roman" panose="02020603050405020304" pitchFamily="18" charset="0"/>
                <a:cs typeface="Times New Roman" panose="02020603050405020304" pitchFamily="18" charset="0"/>
              </a:rPr>
              <a:t>&amp; Technology (A)</a:t>
            </a:r>
            <a:endParaRPr lang="en-US" sz="3800" b="1" spc="-3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377" y="205399"/>
            <a:ext cx="1549831" cy="1549831"/>
          </a:xfrm>
          <a:prstGeom prst="rect">
            <a:avLst/>
          </a:prstGeom>
        </p:spPr>
      </p:pic>
      <p:sp>
        <p:nvSpPr>
          <p:cNvPr id="7" name="object 5">
            <a:extLst>
              <a:ext uri="{FF2B5EF4-FFF2-40B4-BE49-F238E27FC236}">
                <a16:creationId xmlns:a16="http://schemas.microsoft.com/office/drawing/2014/main" id="{E1459F07-A484-3B41-9DF3-A8D3AB45012C}"/>
              </a:ext>
            </a:extLst>
          </p:cNvPr>
          <p:cNvSpPr txBox="1"/>
          <p:nvPr/>
        </p:nvSpPr>
        <p:spPr>
          <a:xfrm>
            <a:off x="-91811" y="206299"/>
            <a:ext cx="12173508" cy="1467543"/>
          </a:xfrm>
          <a:prstGeom prst="rect">
            <a:avLst/>
          </a:prstGeom>
        </p:spPr>
        <p:txBody>
          <a:bodyPr vert="horz" wrap="square" lIns="0" tIns="178270" rIns="0" bIns="0" rtlCol="0">
            <a:spAutoFit/>
          </a:bodyPr>
          <a:lstStyle/>
          <a:p>
            <a:pPr marL="25377" algn="ctr">
              <a:spcBef>
                <a:spcPts val="1404"/>
              </a:spcBef>
            </a:pPr>
            <a:r>
              <a:rPr lang="en-US" sz="3600" b="1" spc="-10" dirty="0">
                <a:solidFill>
                  <a:schemeClr val="accent2">
                    <a:lumMod val="75000"/>
                  </a:schemeClr>
                </a:solidFill>
                <a:latin typeface="Times New Roman" panose="02020603050405020304" pitchFamily="18" charset="0"/>
                <a:cs typeface="Times New Roman" panose="02020603050405020304" pitchFamily="18" charset="0"/>
              </a:rPr>
              <a:t>Decoding the Language of Hands – </a:t>
            </a:r>
          </a:p>
          <a:p>
            <a:pPr marL="25377" algn="ctr">
              <a:spcBef>
                <a:spcPts val="1404"/>
              </a:spcBef>
            </a:pPr>
            <a:r>
              <a:rPr lang="en-US" sz="3600" b="1" spc="-10" dirty="0">
                <a:solidFill>
                  <a:schemeClr val="accent2">
                    <a:lumMod val="75000"/>
                  </a:schemeClr>
                </a:solidFill>
                <a:latin typeface="Times New Roman" panose="02020603050405020304" pitchFamily="18" charset="0"/>
                <a:cs typeface="Times New Roman" panose="02020603050405020304" pitchFamily="18" charset="0"/>
              </a:rPr>
              <a:t>Machine Learning in Sign Language</a:t>
            </a:r>
            <a:endParaRPr lang="en-US" sz="1050" b="1" spc="-1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8" name="object 5">
            <a:extLst>
              <a:ext uri="{FF2B5EF4-FFF2-40B4-BE49-F238E27FC236}">
                <a16:creationId xmlns:a16="http://schemas.microsoft.com/office/drawing/2014/main" id="{77131B94-1C63-419A-9828-E6BF79DBFCC9}"/>
              </a:ext>
            </a:extLst>
          </p:cNvPr>
          <p:cNvSpPr txBox="1"/>
          <p:nvPr/>
        </p:nvSpPr>
        <p:spPr>
          <a:xfrm>
            <a:off x="2445123" y="4847442"/>
            <a:ext cx="7301753" cy="641676"/>
          </a:xfrm>
          <a:prstGeom prst="rect">
            <a:avLst/>
          </a:prstGeom>
        </p:spPr>
        <p:txBody>
          <a:bodyPr vert="horz" wrap="square" lIns="0" tIns="178270" rIns="0" bIns="0" rtlCol="0">
            <a:spAutoFit/>
          </a:bodyPr>
          <a:lstStyle/>
          <a:p>
            <a:pPr marL="25377" algn="ctr">
              <a:spcBef>
                <a:spcPts val="1404"/>
              </a:spcBef>
            </a:pPr>
            <a:r>
              <a:rPr lang="en-US" sz="3000" b="1" spc="-10" dirty="0">
                <a:solidFill>
                  <a:schemeClr val="accent5">
                    <a:lumMod val="50000"/>
                  </a:schemeClr>
                </a:solidFill>
                <a:latin typeface="Times New Roman" panose="02020603050405020304" pitchFamily="18" charset="0"/>
                <a:cs typeface="Times New Roman" panose="02020603050405020304" pitchFamily="18" charset="0"/>
              </a:rPr>
              <a:t>Department of Information Technology</a:t>
            </a:r>
          </a:p>
        </p:txBody>
      </p:sp>
      <p:graphicFrame>
        <p:nvGraphicFramePr>
          <p:cNvPr id="6" name="Table 5">
            <a:extLst>
              <a:ext uri="{FF2B5EF4-FFF2-40B4-BE49-F238E27FC236}">
                <a16:creationId xmlns:a16="http://schemas.microsoft.com/office/drawing/2014/main" id="{B23578DA-EC16-4672-B765-9EE79022C7D3}"/>
              </a:ext>
            </a:extLst>
          </p:cNvPr>
          <p:cNvGraphicFramePr>
            <a:graphicFrameLocks noGrp="1"/>
          </p:cNvGraphicFramePr>
          <p:nvPr>
            <p:extLst>
              <p:ext uri="{D42A27DB-BD31-4B8C-83A1-F6EECF244321}">
                <p14:modId xmlns:p14="http://schemas.microsoft.com/office/powerpoint/2010/main" val="2828535631"/>
              </p:ext>
            </p:extLst>
          </p:nvPr>
        </p:nvGraphicFramePr>
        <p:xfrm>
          <a:off x="2529840" y="1904392"/>
          <a:ext cx="7132320" cy="2931160"/>
        </p:xfrm>
        <a:graphic>
          <a:graphicData uri="http://schemas.openxmlformats.org/drawingml/2006/table">
            <a:tbl>
              <a:tblPr firstRow="1" bandRow="1">
                <a:tableStyleId>{5940675A-B579-460E-94D1-54222C63F5DA}</a:tableStyleId>
              </a:tblPr>
              <a:tblGrid>
                <a:gridCol w="3603812">
                  <a:extLst>
                    <a:ext uri="{9D8B030D-6E8A-4147-A177-3AD203B41FA5}">
                      <a16:colId xmlns:a16="http://schemas.microsoft.com/office/drawing/2014/main" val="703104325"/>
                    </a:ext>
                  </a:extLst>
                </a:gridCol>
                <a:gridCol w="3528508">
                  <a:extLst>
                    <a:ext uri="{9D8B030D-6E8A-4147-A177-3AD203B41FA5}">
                      <a16:colId xmlns:a16="http://schemas.microsoft.com/office/drawing/2014/main" val="2646377843"/>
                    </a:ext>
                  </a:extLst>
                </a:gridCol>
              </a:tblGrid>
              <a:tr h="370840">
                <a:tc>
                  <a:txBody>
                    <a:bodyPr/>
                    <a:lstStyle/>
                    <a:p>
                      <a:pPr algn="ctr"/>
                      <a:r>
                        <a:rPr lang="en-US" b="1" dirty="0">
                          <a:solidFill>
                            <a:schemeClr val="accent1">
                              <a:lumMod val="50000"/>
                            </a:schemeClr>
                          </a:solidFill>
                          <a:latin typeface="Times New Roman" panose="02020603050405020304" pitchFamily="18" charset="0"/>
                          <a:cs typeface="Times New Roman" panose="02020603050405020304" pitchFamily="18" charset="0"/>
                        </a:rPr>
                        <a:t>Project Associates</a:t>
                      </a:r>
                    </a:p>
                  </a:txBody>
                  <a:tcPr/>
                </a:tc>
                <a:tc>
                  <a:txBody>
                    <a:bodyPr/>
                    <a:lstStyle/>
                    <a:p>
                      <a:pPr algn="ctr"/>
                      <a:r>
                        <a:rPr lang="en-US" b="1" dirty="0">
                          <a:solidFill>
                            <a:schemeClr val="accent1">
                              <a:lumMod val="50000"/>
                            </a:schemeClr>
                          </a:solidFill>
                          <a:latin typeface="Times New Roman" panose="02020603050405020304" pitchFamily="18" charset="0"/>
                          <a:cs typeface="Times New Roman" panose="02020603050405020304" pitchFamily="18" charset="0"/>
                        </a:rPr>
                        <a:t>Project Guide</a:t>
                      </a:r>
                    </a:p>
                  </a:txBody>
                  <a:tcPr/>
                </a:tc>
                <a:extLst>
                  <a:ext uri="{0D108BD9-81ED-4DB2-BD59-A6C34878D82A}">
                    <a16:rowId xmlns:a16="http://schemas.microsoft.com/office/drawing/2014/main" val="4252007421"/>
                  </a:ext>
                </a:extLst>
              </a:tr>
              <a:tr h="370840">
                <a:tc>
                  <a:txBody>
                    <a:bodyPr/>
                    <a:lstStyle/>
                    <a:p>
                      <a:pPr algn="ctr"/>
                      <a:r>
                        <a:rPr lang="en-US" dirty="0">
                          <a:solidFill>
                            <a:schemeClr val="accent2">
                              <a:lumMod val="75000"/>
                            </a:schemeClr>
                          </a:solidFill>
                          <a:latin typeface="Times New Roman" panose="02020603050405020304" pitchFamily="18" charset="0"/>
                          <a:cs typeface="Times New Roman" panose="02020603050405020304" pitchFamily="18" charset="0"/>
                        </a:rPr>
                        <a:t>20P31A1238</a:t>
                      </a:r>
                    </a:p>
                    <a:p>
                      <a:pPr algn="ctr"/>
                      <a:r>
                        <a:rPr lang="en-US" dirty="0" err="1">
                          <a:solidFill>
                            <a:schemeClr val="tx1"/>
                          </a:solidFill>
                          <a:latin typeface="Times New Roman" panose="02020603050405020304" pitchFamily="18" charset="0"/>
                          <a:cs typeface="Times New Roman" panose="02020603050405020304" pitchFamily="18" charset="0"/>
                        </a:rPr>
                        <a:t>Nekkanti</a:t>
                      </a:r>
                      <a:r>
                        <a:rPr lang="en-US" dirty="0">
                          <a:solidFill>
                            <a:schemeClr val="tx1"/>
                          </a:solidFill>
                          <a:latin typeface="Times New Roman" panose="02020603050405020304" pitchFamily="18" charset="0"/>
                          <a:cs typeface="Times New Roman" panose="02020603050405020304" pitchFamily="18" charset="0"/>
                        </a:rPr>
                        <a:t> Divya Sri</a:t>
                      </a:r>
                    </a:p>
                  </a:txBody>
                  <a:tcPr/>
                </a:tc>
                <a:tc rowSpan="4">
                  <a:txBody>
                    <a:bodyPr/>
                    <a:lstStyle/>
                    <a:p>
                      <a:pPr marL="0" algn="ctr" defTabSz="914400" rtl="0" eaLnBrk="1" latinLnBrk="0" hangingPunct="1"/>
                      <a:r>
                        <a:rPr lang="en-US" sz="1800" kern="1200" dirty="0">
                          <a:solidFill>
                            <a:schemeClr val="accent2">
                              <a:lumMod val="75000"/>
                            </a:schemeClr>
                          </a:solidFill>
                          <a:latin typeface="Times New Roman" panose="02020603050405020304" pitchFamily="18" charset="0"/>
                          <a:ea typeface="+mn-ea"/>
                          <a:cs typeface="Times New Roman" panose="02020603050405020304" pitchFamily="18" charset="0"/>
                        </a:rPr>
                        <a:t>Mrs. P. LATHA, </a:t>
                      </a:r>
                    </a:p>
                    <a:p>
                      <a:pPr marL="0" algn="ctr" defTabSz="914400" rtl="0" eaLnBrk="1" latinLnBrk="0" hangingPunct="1"/>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M.Tech</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Asst. Prof</a:t>
                      </a:r>
                      <a:endParaRPr lang="en-IN"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3642621779"/>
                  </a:ext>
                </a:extLst>
              </a:tr>
              <a:tr h="370840">
                <a:tc>
                  <a:txBody>
                    <a:bodyPr/>
                    <a:lstStyle/>
                    <a:p>
                      <a:pPr algn="ctr"/>
                      <a:r>
                        <a:rPr lang="en-US" dirty="0">
                          <a:solidFill>
                            <a:schemeClr val="accent2">
                              <a:lumMod val="75000"/>
                            </a:schemeClr>
                          </a:solidFill>
                          <a:latin typeface="Times New Roman" panose="02020603050405020304" pitchFamily="18" charset="0"/>
                          <a:cs typeface="Times New Roman" panose="02020603050405020304" pitchFamily="18" charset="0"/>
                        </a:rPr>
                        <a:t>20P31A1218</a:t>
                      </a:r>
                    </a:p>
                    <a:p>
                      <a:pPr algn="ct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Imminni</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Saritha</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a:txBody>
                  <a:tcPr/>
                </a:tc>
                <a:tc v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9976359"/>
                  </a:ext>
                </a:extLst>
              </a:tr>
              <a:tr h="370840">
                <a:tc>
                  <a:txBody>
                    <a:bodyPr/>
                    <a:lstStyle/>
                    <a:p>
                      <a:pPr algn="ctr"/>
                      <a:r>
                        <a:rPr lang="en-US" dirty="0">
                          <a:solidFill>
                            <a:schemeClr val="accent2">
                              <a:lumMod val="75000"/>
                            </a:schemeClr>
                          </a:solidFill>
                          <a:latin typeface="Times New Roman" panose="02020603050405020304" pitchFamily="18" charset="0"/>
                          <a:cs typeface="Times New Roman" panose="02020603050405020304" pitchFamily="18" charset="0"/>
                        </a:rPr>
                        <a:t>20P31A1217</a:t>
                      </a:r>
                    </a:p>
                    <a:p>
                      <a:pPr algn="ct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Gurram</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Madhu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Nadh</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a:txBody>
                  <a:tcPr/>
                </a:tc>
                <a:tc v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17967663"/>
                  </a:ext>
                </a:extLst>
              </a:tr>
              <a:tr h="370840">
                <a:tc>
                  <a:txBody>
                    <a:bodyPr/>
                    <a:lstStyle/>
                    <a:p>
                      <a:pPr algn="ctr"/>
                      <a:r>
                        <a:rPr lang="en-US" dirty="0">
                          <a:solidFill>
                            <a:schemeClr val="accent2">
                              <a:lumMod val="75000"/>
                            </a:schemeClr>
                          </a:solidFill>
                          <a:latin typeface="Times New Roman" panose="02020603050405020304" pitchFamily="18" charset="0"/>
                          <a:cs typeface="Times New Roman" panose="02020603050405020304" pitchFamily="18" charset="0"/>
                        </a:rPr>
                        <a:t>20P31A1255</a:t>
                      </a:r>
                    </a:p>
                    <a:p>
                      <a:pPr algn="ct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Siripurapu</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Krishna Vamsi</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a:txBody>
                  <a:tcPr/>
                </a:tc>
                <a:tc v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04625816"/>
                  </a:ext>
                </a:extLst>
              </a:tr>
            </a:tbl>
          </a:graphicData>
        </a:graphic>
      </p:graphicFrame>
    </p:spTree>
    <p:extLst>
      <p:ext uri="{BB962C8B-B14F-4D97-AF65-F5344CB8AC3E}">
        <p14:creationId xmlns:p14="http://schemas.microsoft.com/office/powerpoint/2010/main" val="726251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9F2B2-D600-B74D-B065-D97EB7F9DD1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750C37-EAA0-5A66-DD47-F550844DEB19}"/>
              </a:ext>
            </a:extLst>
          </p:cNvPr>
          <p:cNvSpPr>
            <a:spLocks noGrp="1"/>
          </p:cNvSpPr>
          <p:nvPr>
            <p:ph type="sldNum" sz="quarter" idx="12"/>
          </p:nvPr>
        </p:nvSpPr>
        <p:spPr/>
        <p:txBody>
          <a:bodyPr/>
          <a:lstStyle/>
          <a:p>
            <a:fld id="{E6166A39-9D77-4296-9310-549343C3A784}" type="slidenum">
              <a:rPr lang="en-US" smtClean="0"/>
              <a:pPr/>
              <a:t>10</a:t>
            </a:fld>
            <a:endParaRPr lang="en-US" dirty="0"/>
          </a:p>
        </p:txBody>
      </p:sp>
      <p:sp>
        <p:nvSpPr>
          <p:cNvPr id="2" name="TextBox 1">
            <a:extLst>
              <a:ext uri="{FF2B5EF4-FFF2-40B4-BE49-F238E27FC236}">
                <a16:creationId xmlns:a16="http://schemas.microsoft.com/office/drawing/2014/main" id="{20FF1FB4-C4AD-D7AD-6588-0F10A395A689}"/>
              </a:ext>
            </a:extLst>
          </p:cNvPr>
          <p:cNvSpPr txBox="1"/>
          <p:nvPr/>
        </p:nvSpPr>
        <p:spPr>
          <a:xfrm>
            <a:off x="0" y="6488038"/>
            <a:ext cx="7220857" cy="307777"/>
          </a:xfrm>
          <a:prstGeom prst="rect">
            <a:avLst/>
          </a:prstGeom>
          <a:solidFill>
            <a:schemeClr val="bg1"/>
          </a:solidFill>
          <a:ln>
            <a:noFill/>
          </a:ln>
        </p:spPr>
        <p:txBody>
          <a:bodyPr wrap="square">
            <a:spAutoFit/>
          </a:bodyPr>
          <a:lstStyle/>
          <a:p>
            <a:pPr marL="25377">
              <a:spcBef>
                <a:spcPts val="1404"/>
              </a:spcBef>
            </a:pPr>
            <a:r>
              <a:rPr lang="en-US" sz="1400" b="1" spc="-10" dirty="0">
                <a:solidFill>
                  <a:schemeClr val="accent2">
                    <a:lumMod val="60000"/>
                    <a:lumOff val="40000"/>
                  </a:schemeClr>
                </a:solidFill>
                <a:latin typeface="Times New Roman" panose="02020603050405020304" pitchFamily="18" charset="0"/>
                <a:cs typeface="Times New Roman" panose="02020603050405020304" pitchFamily="18" charset="0"/>
              </a:rPr>
              <a:t>Decoding the Language of Hands – Machine Learning in Sign Language</a:t>
            </a:r>
            <a:endParaRPr lang="en-US" sz="600" b="1" spc="-1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0D739DBE-B831-450D-B51D-07D88AA28993}"/>
              </a:ext>
            </a:extLst>
          </p:cNvPr>
          <p:cNvSpPr/>
          <p:nvPr/>
        </p:nvSpPr>
        <p:spPr>
          <a:xfrm>
            <a:off x="4956048" y="2005584"/>
            <a:ext cx="560832"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ln>
                <a:solidFill>
                  <a:schemeClr val="bg1"/>
                </a:solidFill>
              </a:ln>
              <a:solidFill>
                <a:schemeClr val="bg1"/>
              </a:solidFill>
            </a:endParaRPr>
          </a:p>
        </p:txBody>
      </p:sp>
      <p:sp>
        <p:nvSpPr>
          <p:cNvPr id="11" name="Rectangle 10">
            <a:extLst>
              <a:ext uri="{FF2B5EF4-FFF2-40B4-BE49-F238E27FC236}">
                <a16:creationId xmlns:a16="http://schemas.microsoft.com/office/drawing/2014/main" id="{F651E686-CFC1-469B-75D1-CE1A13C4E528}"/>
              </a:ext>
            </a:extLst>
          </p:cNvPr>
          <p:cNvSpPr/>
          <p:nvPr/>
        </p:nvSpPr>
        <p:spPr>
          <a:xfrm>
            <a:off x="4588383" y="1577329"/>
            <a:ext cx="1296162"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ln>
                <a:solidFill>
                  <a:schemeClr val="bg1"/>
                </a:solidFill>
              </a:ln>
              <a:solidFill>
                <a:schemeClr val="bg1"/>
              </a:solidFill>
            </a:endParaRPr>
          </a:p>
        </p:txBody>
      </p:sp>
      <p:sp>
        <p:nvSpPr>
          <p:cNvPr id="12" name="Rectangle 11">
            <a:extLst>
              <a:ext uri="{FF2B5EF4-FFF2-40B4-BE49-F238E27FC236}">
                <a16:creationId xmlns:a16="http://schemas.microsoft.com/office/drawing/2014/main" id="{9A7E3400-0743-B1A3-DD1B-ECB0441B0A21}"/>
              </a:ext>
            </a:extLst>
          </p:cNvPr>
          <p:cNvSpPr/>
          <p:nvPr/>
        </p:nvSpPr>
        <p:spPr>
          <a:xfrm>
            <a:off x="6894287" y="1632193"/>
            <a:ext cx="1296162"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ln>
                <a:solidFill>
                  <a:schemeClr val="bg1"/>
                </a:solidFill>
              </a:ln>
              <a:solidFill>
                <a:schemeClr val="bg1"/>
              </a:solidFill>
            </a:endParaRPr>
          </a:p>
        </p:txBody>
      </p:sp>
      <p:sp>
        <p:nvSpPr>
          <p:cNvPr id="14" name="Rectangle 13">
            <a:extLst>
              <a:ext uri="{FF2B5EF4-FFF2-40B4-BE49-F238E27FC236}">
                <a16:creationId xmlns:a16="http://schemas.microsoft.com/office/drawing/2014/main" id="{5760FDCB-F590-DD29-31DC-269F9D9CEBAF}"/>
              </a:ext>
            </a:extLst>
          </p:cNvPr>
          <p:cNvSpPr/>
          <p:nvPr/>
        </p:nvSpPr>
        <p:spPr>
          <a:xfrm>
            <a:off x="5298887" y="2068079"/>
            <a:ext cx="1296162"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ln>
                <a:solidFill>
                  <a:schemeClr val="bg1"/>
                </a:solidFill>
              </a:ln>
              <a:solidFill>
                <a:schemeClr val="bg1"/>
              </a:solidFill>
            </a:endParaRPr>
          </a:p>
        </p:txBody>
      </p:sp>
      <p:sp>
        <p:nvSpPr>
          <p:cNvPr id="16" name="Rectangle 15">
            <a:extLst>
              <a:ext uri="{FF2B5EF4-FFF2-40B4-BE49-F238E27FC236}">
                <a16:creationId xmlns:a16="http://schemas.microsoft.com/office/drawing/2014/main" id="{BCA28652-472F-A96B-9B45-4459127CAFF1}"/>
              </a:ext>
            </a:extLst>
          </p:cNvPr>
          <p:cNvSpPr/>
          <p:nvPr/>
        </p:nvSpPr>
        <p:spPr>
          <a:xfrm>
            <a:off x="7616450" y="2068079"/>
            <a:ext cx="637886"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ln>
                <a:solidFill>
                  <a:schemeClr val="bg1"/>
                </a:solidFill>
              </a:ln>
              <a:solidFill>
                <a:schemeClr val="bg1"/>
              </a:solidFill>
            </a:endParaRPr>
          </a:p>
        </p:txBody>
      </p:sp>
      <p:sp>
        <p:nvSpPr>
          <p:cNvPr id="18" name="Rectangle 17">
            <a:extLst>
              <a:ext uri="{FF2B5EF4-FFF2-40B4-BE49-F238E27FC236}">
                <a16:creationId xmlns:a16="http://schemas.microsoft.com/office/drawing/2014/main" id="{6D1DC490-AF0A-95D7-1C7A-0B4E21D74EA6}"/>
              </a:ext>
            </a:extLst>
          </p:cNvPr>
          <p:cNvSpPr/>
          <p:nvPr/>
        </p:nvSpPr>
        <p:spPr>
          <a:xfrm>
            <a:off x="6613450" y="3231043"/>
            <a:ext cx="1296161"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ln>
                <a:solidFill>
                  <a:schemeClr val="bg1"/>
                </a:solidFill>
              </a:ln>
              <a:solidFill>
                <a:schemeClr val="bg1"/>
              </a:solidFill>
            </a:endParaRPr>
          </a:p>
        </p:txBody>
      </p:sp>
      <p:sp>
        <p:nvSpPr>
          <p:cNvPr id="19" name="Rectangle 18">
            <a:extLst>
              <a:ext uri="{FF2B5EF4-FFF2-40B4-BE49-F238E27FC236}">
                <a16:creationId xmlns:a16="http://schemas.microsoft.com/office/drawing/2014/main" id="{9E0ADD56-D212-3427-2AE7-461AAAC62134}"/>
              </a:ext>
            </a:extLst>
          </p:cNvPr>
          <p:cNvSpPr/>
          <p:nvPr/>
        </p:nvSpPr>
        <p:spPr>
          <a:xfrm>
            <a:off x="5955144" y="2892574"/>
            <a:ext cx="1164984"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ln>
                <a:solidFill>
                  <a:schemeClr val="bg1"/>
                </a:solidFill>
              </a:ln>
              <a:solidFill>
                <a:schemeClr val="bg1"/>
              </a:solidFill>
            </a:endParaRPr>
          </a:p>
        </p:txBody>
      </p:sp>
      <p:sp>
        <p:nvSpPr>
          <p:cNvPr id="24" name="Rectangle 23">
            <a:extLst>
              <a:ext uri="{FF2B5EF4-FFF2-40B4-BE49-F238E27FC236}">
                <a16:creationId xmlns:a16="http://schemas.microsoft.com/office/drawing/2014/main" id="{0661AD7F-1F2A-4D1F-A433-0576A5628431}"/>
              </a:ext>
            </a:extLst>
          </p:cNvPr>
          <p:cNvSpPr/>
          <p:nvPr/>
        </p:nvSpPr>
        <p:spPr>
          <a:xfrm>
            <a:off x="5889555" y="4411151"/>
            <a:ext cx="1296162"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ln>
                <a:solidFill>
                  <a:schemeClr val="bg1"/>
                </a:solidFill>
              </a:ln>
              <a:solidFill>
                <a:schemeClr val="bg1"/>
              </a:solidFill>
            </a:endParaRPr>
          </a:p>
        </p:txBody>
      </p:sp>
      <p:sp>
        <p:nvSpPr>
          <p:cNvPr id="25" name="Rectangle 24">
            <a:extLst>
              <a:ext uri="{FF2B5EF4-FFF2-40B4-BE49-F238E27FC236}">
                <a16:creationId xmlns:a16="http://schemas.microsoft.com/office/drawing/2014/main" id="{EE0D2FD3-059F-DD9B-5E5A-009DE1796BEB}"/>
              </a:ext>
            </a:extLst>
          </p:cNvPr>
          <p:cNvSpPr/>
          <p:nvPr/>
        </p:nvSpPr>
        <p:spPr>
          <a:xfrm>
            <a:off x="5924695" y="5143259"/>
            <a:ext cx="1296162"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ln>
                <a:solidFill>
                  <a:schemeClr val="bg1"/>
                </a:solidFill>
              </a:ln>
              <a:solidFill>
                <a:schemeClr val="bg1"/>
              </a:solidFill>
            </a:endParaRPr>
          </a:p>
        </p:txBody>
      </p:sp>
      <p:sp>
        <p:nvSpPr>
          <p:cNvPr id="27" name="Rectangle 26">
            <a:extLst>
              <a:ext uri="{FF2B5EF4-FFF2-40B4-BE49-F238E27FC236}">
                <a16:creationId xmlns:a16="http://schemas.microsoft.com/office/drawing/2014/main" id="{63354BA0-5BE4-4C43-CF67-31ECE0B5EDCF}"/>
              </a:ext>
            </a:extLst>
          </p:cNvPr>
          <p:cNvSpPr/>
          <p:nvPr/>
        </p:nvSpPr>
        <p:spPr>
          <a:xfrm>
            <a:off x="6658846" y="4768179"/>
            <a:ext cx="1296162"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ln>
                <a:solidFill>
                  <a:schemeClr val="bg1"/>
                </a:solidFill>
              </a:ln>
              <a:solidFill>
                <a:schemeClr val="bg1"/>
              </a:solidFill>
            </a:endParaRPr>
          </a:p>
        </p:txBody>
      </p:sp>
      <p:sp>
        <p:nvSpPr>
          <p:cNvPr id="33" name="Rectangle 32">
            <a:extLst>
              <a:ext uri="{FF2B5EF4-FFF2-40B4-BE49-F238E27FC236}">
                <a16:creationId xmlns:a16="http://schemas.microsoft.com/office/drawing/2014/main" id="{6CEA7BFF-7867-8FBE-1460-2CC481207561}"/>
              </a:ext>
            </a:extLst>
          </p:cNvPr>
          <p:cNvSpPr/>
          <p:nvPr/>
        </p:nvSpPr>
        <p:spPr>
          <a:xfrm>
            <a:off x="5982988" y="5925228"/>
            <a:ext cx="1296162"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ln>
                <a:solidFill>
                  <a:schemeClr val="bg1"/>
                </a:solidFill>
              </a:ln>
              <a:solidFill>
                <a:schemeClr val="bg1"/>
              </a:solidFill>
            </a:endParaRPr>
          </a:p>
        </p:txBody>
      </p:sp>
      <p:sp>
        <p:nvSpPr>
          <p:cNvPr id="5" name="AutoShape 2" descr="Sign Language Recognition Class Diagram">
            <a:extLst>
              <a:ext uri="{FF2B5EF4-FFF2-40B4-BE49-F238E27FC236}">
                <a16:creationId xmlns:a16="http://schemas.microsoft.com/office/drawing/2014/main" id="{5BF52879-8C5E-499F-BDB8-5A0F78314E20}"/>
              </a:ext>
            </a:extLst>
          </p:cNvPr>
          <p:cNvSpPr>
            <a:spLocks noChangeAspect="1" noChangeArrowheads="1"/>
          </p:cNvSpPr>
          <p:nvPr/>
        </p:nvSpPr>
        <p:spPr bwMode="auto">
          <a:xfrm>
            <a:off x="5943600" y="3276600"/>
            <a:ext cx="3041374" cy="304137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TextBox 19">
            <a:extLst>
              <a:ext uri="{FF2B5EF4-FFF2-40B4-BE49-F238E27FC236}">
                <a16:creationId xmlns:a16="http://schemas.microsoft.com/office/drawing/2014/main" id="{E5C46D53-9E9B-4432-810E-B9DED2077797}"/>
              </a:ext>
            </a:extLst>
          </p:cNvPr>
          <p:cNvSpPr txBox="1"/>
          <p:nvPr/>
        </p:nvSpPr>
        <p:spPr>
          <a:xfrm>
            <a:off x="1683659" y="337858"/>
            <a:ext cx="9189749"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UML Diagram</a:t>
            </a:r>
          </a:p>
        </p:txBody>
      </p:sp>
      <p:sp>
        <p:nvSpPr>
          <p:cNvPr id="6" name="Rectangle 5">
            <a:extLst>
              <a:ext uri="{FF2B5EF4-FFF2-40B4-BE49-F238E27FC236}">
                <a16:creationId xmlns:a16="http://schemas.microsoft.com/office/drawing/2014/main" id="{C8609B78-A790-4359-9705-B647E4029B63}"/>
              </a:ext>
            </a:extLst>
          </p:cNvPr>
          <p:cNvSpPr/>
          <p:nvPr/>
        </p:nvSpPr>
        <p:spPr>
          <a:xfrm>
            <a:off x="5298887" y="2539365"/>
            <a:ext cx="320863"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FF41850B-9AD5-4492-BCEF-B5D283FB3705}"/>
              </a:ext>
            </a:extLst>
          </p:cNvPr>
          <p:cNvSpPr/>
          <p:nvPr/>
        </p:nvSpPr>
        <p:spPr>
          <a:xfrm>
            <a:off x="6156137" y="3747701"/>
            <a:ext cx="502709"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1E3AD023-775A-4198-8672-0179B7F7E0DC}"/>
              </a:ext>
            </a:extLst>
          </p:cNvPr>
          <p:cNvSpPr/>
          <p:nvPr/>
        </p:nvSpPr>
        <p:spPr>
          <a:xfrm>
            <a:off x="4827271" y="4476751"/>
            <a:ext cx="1296162" cy="7905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B4BE047A-131B-48F5-B408-F480338EE9C5}"/>
              </a:ext>
            </a:extLst>
          </p:cNvPr>
          <p:cNvSpPr/>
          <p:nvPr/>
        </p:nvSpPr>
        <p:spPr>
          <a:xfrm>
            <a:off x="8187130" y="5922250"/>
            <a:ext cx="1296162" cy="7901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673248DB-219A-C1E1-5729-5481CC6FC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0377" y="1470901"/>
            <a:ext cx="3851245" cy="4645882"/>
          </a:xfrm>
          <a:prstGeom prst="rect">
            <a:avLst/>
          </a:prstGeom>
        </p:spPr>
      </p:pic>
      <p:sp>
        <p:nvSpPr>
          <p:cNvPr id="13" name="Oval 12">
            <a:extLst>
              <a:ext uri="{FF2B5EF4-FFF2-40B4-BE49-F238E27FC236}">
                <a16:creationId xmlns:a16="http://schemas.microsoft.com/office/drawing/2014/main" id="{BD4DC107-47C0-CB80-1B11-96D296781643}"/>
              </a:ext>
            </a:extLst>
          </p:cNvPr>
          <p:cNvSpPr/>
          <p:nvPr/>
        </p:nvSpPr>
        <p:spPr>
          <a:xfrm>
            <a:off x="4282145" y="3053796"/>
            <a:ext cx="510123" cy="410725"/>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78FA25AF-B224-77AA-D837-BC1335F05B2D}"/>
              </a:ext>
            </a:extLst>
          </p:cNvPr>
          <p:cNvSpPr/>
          <p:nvPr/>
        </p:nvSpPr>
        <p:spPr>
          <a:xfrm>
            <a:off x="7369867" y="3068783"/>
            <a:ext cx="539744" cy="406100"/>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Straight Arrow Connector 27">
            <a:extLst>
              <a:ext uri="{FF2B5EF4-FFF2-40B4-BE49-F238E27FC236}">
                <a16:creationId xmlns:a16="http://schemas.microsoft.com/office/drawing/2014/main" id="{08DDC17A-F5E7-D39A-C69F-325C667E9694}"/>
              </a:ext>
            </a:extLst>
          </p:cNvPr>
          <p:cNvCxnSpPr>
            <a:cxnSpLocks/>
          </p:cNvCxnSpPr>
          <p:nvPr/>
        </p:nvCxnSpPr>
        <p:spPr>
          <a:xfrm flipV="1">
            <a:off x="4541551" y="2029117"/>
            <a:ext cx="1027976" cy="17647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DF848F2-7DA2-AAC5-A626-6AFDEB38C5AD}"/>
              </a:ext>
            </a:extLst>
          </p:cNvPr>
          <p:cNvCxnSpPr>
            <a:cxnSpLocks/>
          </p:cNvCxnSpPr>
          <p:nvPr/>
        </p:nvCxnSpPr>
        <p:spPr>
          <a:xfrm flipH="1" flipV="1">
            <a:off x="4526779" y="3793842"/>
            <a:ext cx="1042748" cy="1788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073AC225-17D9-FF36-8759-0C47BF57AD2E}"/>
              </a:ext>
            </a:extLst>
          </p:cNvPr>
          <p:cNvCxnSpPr>
            <a:cxnSpLocks/>
          </p:cNvCxnSpPr>
          <p:nvPr/>
        </p:nvCxnSpPr>
        <p:spPr>
          <a:xfrm flipH="1" flipV="1">
            <a:off x="6609427" y="2539365"/>
            <a:ext cx="1021401" cy="12544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035AA69-B6DA-787B-F100-ED997A7BA9AE}"/>
              </a:ext>
            </a:extLst>
          </p:cNvPr>
          <p:cNvCxnSpPr>
            <a:cxnSpLocks/>
          </p:cNvCxnSpPr>
          <p:nvPr/>
        </p:nvCxnSpPr>
        <p:spPr>
          <a:xfrm flipH="1" flipV="1">
            <a:off x="6544826" y="3012850"/>
            <a:ext cx="1032164" cy="7551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4D003933-CF7A-3538-59F5-15CA470322DA}"/>
              </a:ext>
            </a:extLst>
          </p:cNvPr>
          <p:cNvCxnSpPr>
            <a:cxnSpLocks/>
          </p:cNvCxnSpPr>
          <p:nvPr/>
        </p:nvCxnSpPr>
        <p:spPr>
          <a:xfrm flipH="1" flipV="1">
            <a:off x="6595049" y="2539365"/>
            <a:ext cx="1021401" cy="12544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B6D8F994-8B60-C737-9C71-485A5FA0CC1D}"/>
              </a:ext>
            </a:extLst>
          </p:cNvPr>
          <p:cNvCxnSpPr>
            <a:cxnSpLocks/>
          </p:cNvCxnSpPr>
          <p:nvPr/>
        </p:nvCxnSpPr>
        <p:spPr>
          <a:xfrm flipH="1" flipV="1">
            <a:off x="6572776" y="3515504"/>
            <a:ext cx="1004214" cy="2718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293A451-CF9F-EAFE-F68B-28F5287E4FC1}"/>
              </a:ext>
            </a:extLst>
          </p:cNvPr>
          <p:cNvCxnSpPr>
            <a:cxnSpLocks/>
          </p:cNvCxnSpPr>
          <p:nvPr/>
        </p:nvCxnSpPr>
        <p:spPr>
          <a:xfrm flipH="1">
            <a:off x="6557019" y="3791991"/>
            <a:ext cx="1059431" cy="2478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9E12243-DEA8-38E5-F1EC-341CD49D8ED5}"/>
              </a:ext>
            </a:extLst>
          </p:cNvPr>
          <p:cNvCxnSpPr>
            <a:cxnSpLocks/>
          </p:cNvCxnSpPr>
          <p:nvPr/>
        </p:nvCxnSpPr>
        <p:spPr>
          <a:xfrm flipH="1">
            <a:off x="6571544" y="3846138"/>
            <a:ext cx="1023386" cy="17105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0B3015C-B515-D4A4-CAB1-DE063073D117}"/>
              </a:ext>
            </a:extLst>
          </p:cNvPr>
          <p:cNvCxnSpPr>
            <a:cxnSpLocks/>
          </p:cNvCxnSpPr>
          <p:nvPr/>
        </p:nvCxnSpPr>
        <p:spPr>
          <a:xfrm flipH="1">
            <a:off x="6568348" y="3787394"/>
            <a:ext cx="1062480" cy="7530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3913398-6E80-5AA5-09BB-709A842EA5F6}"/>
              </a:ext>
            </a:extLst>
          </p:cNvPr>
          <p:cNvCxnSpPr>
            <a:cxnSpLocks/>
          </p:cNvCxnSpPr>
          <p:nvPr/>
        </p:nvCxnSpPr>
        <p:spPr>
          <a:xfrm flipH="1">
            <a:off x="6584073" y="3823901"/>
            <a:ext cx="1022413" cy="12186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0709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9F2B2-D600-B74D-B065-D97EB7F9DD1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750C37-EAA0-5A66-DD47-F550844DEB19}"/>
              </a:ext>
            </a:extLst>
          </p:cNvPr>
          <p:cNvSpPr>
            <a:spLocks noGrp="1"/>
          </p:cNvSpPr>
          <p:nvPr>
            <p:ph type="sldNum" sz="quarter" idx="12"/>
          </p:nvPr>
        </p:nvSpPr>
        <p:spPr/>
        <p:txBody>
          <a:bodyPr/>
          <a:lstStyle/>
          <a:p>
            <a:fld id="{E6166A39-9D77-4296-9310-549343C3A784}" type="slidenum">
              <a:rPr lang="en-US" smtClean="0"/>
              <a:pPr/>
              <a:t>11</a:t>
            </a:fld>
            <a:endParaRPr lang="en-US" dirty="0"/>
          </a:p>
        </p:txBody>
      </p:sp>
      <p:sp>
        <p:nvSpPr>
          <p:cNvPr id="2" name="TextBox 1">
            <a:extLst>
              <a:ext uri="{FF2B5EF4-FFF2-40B4-BE49-F238E27FC236}">
                <a16:creationId xmlns:a16="http://schemas.microsoft.com/office/drawing/2014/main" id="{20FF1FB4-C4AD-D7AD-6588-0F10A395A689}"/>
              </a:ext>
            </a:extLst>
          </p:cNvPr>
          <p:cNvSpPr txBox="1"/>
          <p:nvPr/>
        </p:nvSpPr>
        <p:spPr>
          <a:xfrm>
            <a:off x="0" y="6488038"/>
            <a:ext cx="7220857" cy="307777"/>
          </a:xfrm>
          <a:prstGeom prst="rect">
            <a:avLst/>
          </a:prstGeom>
          <a:solidFill>
            <a:schemeClr val="bg1"/>
          </a:solidFill>
          <a:ln>
            <a:noFill/>
          </a:ln>
        </p:spPr>
        <p:txBody>
          <a:bodyPr wrap="square">
            <a:spAutoFit/>
          </a:bodyPr>
          <a:lstStyle/>
          <a:p>
            <a:pPr marL="25377">
              <a:spcBef>
                <a:spcPts val="1404"/>
              </a:spcBef>
            </a:pPr>
            <a:r>
              <a:rPr lang="en-US" sz="1400" b="1" spc="-10" dirty="0">
                <a:solidFill>
                  <a:schemeClr val="accent2">
                    <a:lumMod val="60000"/>
                    <a:lumOff val="40000"/>
                  </a:schemeClr>
                </a:solidFill>
                <a:latin typeface="Times New Roman" panose="02020603050405020304" pitchFamily="18" charset="0"/>
                <a:cs typeface="Times New Roman" panose="02020603050405020304" pitchFamily="18" charset="0"/>
              </a:rPr>
              <a:t>Decoding the Language of Hands – Machine Learning in Sign Language</a:t>
            </a:r>
            <a:endParaRPr lang="en-US" sz="600" b="1" spc="-1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0D739DBE-B831-450D-B51D-07D88AA28993}"/>
              </a:ext>
            </a:extLst>
          </p:cNvPr>
          <p:cNvSpPr/>
          <p:nvPr/>
        </p:nvSpPr>
        <p:spPr>
          <a:xfrm>
            <a:off x="4956048" y="2005584"/>
            <a:ext cx="560832"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ln>
                <a:solidFill>
                  <a:schemeClr val="bg1"/>
                </a:solidFill>
              </a:ln>
              <a:solidFill>
                <a:schemeClr val="bg1"/>
              </a:solidFill>
            </a:endParaRPr>
          </a:p>
        </p:txBody>
      </p:sp>
      <p:sp>
        <p:nvSpPr>
          <p:cNvPr id="11" name="Rectangle 10">
            <a:extLst>
              <a:ext uri="{FF2B5EF4-FFF2-40B4-BE49-F238E27FC236}">
                <a16:creationId xmlns:a16="http://schemas.microsoft.com/office/drawing/2014/main" id="{F651E686-CFC1-469B-75D1-CE1A13C4E528}"/>
              </a:ext>
            </a:extLst>
          </p:cNvPr>
          <p:cNvSpPr/>
          <p:nvPr/>
        </p:nvSpPr>
        <p:spPr>
          <a:xfrm>
            <a:off x="4588383" y="1577329"/>
            <a:ext cx="1296162"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ln>
                <a:solidFill>
                  <a:schemeClr val="bg1"/>
                </a:solidFill>
              </a:ln>
              <a:solidFill>
                <a:schemeClr val="bg1"/>
              </a:solidFill>
            </a:endParaRPr>
          </a:p>
        </p:txBody>
      </p:sp>
      <p:sp>
        <p:nvSpPr>
          <p:cNvPr id="12" name="Rectangle 11">
            <a:extLst>
              <a:ext uri="{FF2B5EF4-FFF2-40B4-BE49-F238E27FC236}">
                <a16:creationId xmlns:a16="http://schemas.microsoft.com/office/drawing/2014/main" id="{9A7E3400-0743-B1A3-DD1B-ECB0441B0A21}"/>
              </a:ext>
            </a:extLst>
          </p:cNvPr>
          <p:cNvSpPr/>
          <p:nvPr/>
        </p:nvSpPr>
        <p:spPr>
          <a:xfrm>
            <a:off x="6894287" y="1632193"/>
            <a:ext cx="1296162"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ln>
                <a:solidFill>
                  <a:schemeClr val="bg1"/>
                </a:solidFill>
              </a:ln>
              <a:solidFill>
                <a:schemeClr val="bg1"/>
              </a:solidFill>
            </a:endParaRPr>
          </a:p>
        </p:txBody>
      </p:sp>
      <p:sp>
        <p:nvSpPr>
          <p:cNvPr id="14" name="Rectangle 13">
            <a:extLst>
              <a:ext uri="{FF2B5EF4-FFF2-40B4-BE49-F238E27FC236}">
                <a16:creationId xmlns:a16="http://schemas.microsoft.com/office/drawing/2014/main" id="{5760FDCB-F590-DD29-31DC-269F9D9CEBAF}"/>
              </a:ext>
            </a:extLst>
          </p:cNvPr>
          <p:cNvSpPr/>
          <p:nvPr/>
        </p:nvSpPr>
        <p:spPr>
          <a:xfrm>
            <a:off x="5298887" y="2068079"/>
            <a:ext cx="1296162"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ln>
                <a:solidFill>
                  <a:schemeClr val="bg1"/>
                </a:solidFill>
              </a:ln>
              <a:solidFill>
                <a:schemeClr val="bg1"/>
              </a:solidFill>
            </a:endParaRPr>
          </a:p>
        </p:txBody>
      </p:sp>
      <p:sp>
        <p:nvSpPr>
          <p:cNvPr id="16" name="Rectangle 15">
            <a:extLst>
              <a:ext uri="{FF2B5EF4-FFF2-40B4-BE49-F238E27FC236}">
                <a16:creationId xmlns:a16="http://schemas.microsoft.com/office/drawing/2014/main" id="{BCA28652-472F-A96B-9B45-4459127CAFF1}"/>
              </a:ext>
            </a:extLst>
          </p:cNvPr>
          <p:cNvSpPr/>
          <p:nvPr/>
        </p:nvSpPr>
        <p:spPr>
          <a:xfrm>
            <a:off x="7616450" y="2068079"/>
            <a:ext cx="637886"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ln>
                <a:solidFill>
                  <a:schemeClr val="bg1"/>
                </a:solidFill>
              </a:ln>
              <a:solidFill>
                <a:schemeClr val="bg1"/>
              </a:solidFill>
            </a:endParaRPr>
          </a:p>
        </p:txBody>
      </p:sp>
      <p:sp>
        <p:nvSpPr>
          <p:cNvPr id="17" name="Rectangle 16">
            <a:extLst>
              <a:ext uri="{FF2B5EF4-FFF2-40B4-BE49-F238E27FC236}">
                <a16:creationId xmlns:a16="http://schemas.microsoft.com/office/drawing/2014/main" id="{B034507D-2F28-6662-E477-A8F2FC8BD777}"/>
              </a:ext>
            </a:extLst>
          </p:cNvPr>
          <p:cNvSpPr/>
          <p:nvPr/>
        </p:nvSpPr>
        <p:spPr>
          <a:xfrm>
            <a:off x="5866545" y="3599667"/>
            <a:ext cx="1296162"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ln>
                <a:solidFill>
                  <a:schemeClr val="bg1"/>
                </a:solidFill>
              </a:ln>
              <a:solidFill>
                <a:schemeClr val="bg1"/>
              </a:solidFill>
            </a:endParaRPr>
          </a:p>
        </p:txBody>
      </p:sp>
      <p:sp>
        <p:nvSpPr>
          <p:cNvPr id="18" name="Rectangle 17">
            <a:extLst>
              <a:ext uri="{FF2B5EF4-FFF2-40B4-BE49-F238E27FC236}">
                <a16:creationId xmlns:a16="http://schemas.microsoft.com/office/drawing/2014/main" id="{6D1DC490-AF0A-95D7-1C7A-0B4E21D74EA6}"/>
              </a:ext>
            </a:extLst>
          </p:cNvPr>
          <p:cNvSpPr/>
          <p:nvPr/>
        </p:nvSpPr>
        <p:spPr>
          <a:xfrm>
            <a:off x="6613450" y="3231043"/>
            <a:ext cx="1296161"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ln>
                <a:solidFill>
                  <a:schemeClr val="bg1"/>
                </a:solidFill>
              </a:ln>
              <a:solidFill>
                <a:schemeClr val="bg1"/>
              </a:solidFill>
            </a:endParaRPr>
          </a:p>
        </p:txBody>
      </p:sp>
      <p:sp>
        <p:nvSpPr>
          <p:cNvPr id="19" name="Rectangle 18">
            <a:extLst>
              <a:ext uri="{FF2B5EF4-FFF2-40B4-BE49-F238E27FC236}">
                <a16:creationId xmlns:a16="http://schemas.microsoft.com/office/drawing/2014/main" id="{9E0ADD56-D212-3427-2AE7-461AAAC62134}"/>
              </a:ext>
            </a:extLst>
          </p:cNvPr>
          <p:cNvSpPr/>
          <p:nvPr/>
        </p:nvSpPr>
        <p:spPr>
          <a:xfrm>
            <a:off x="5955144" y="2892574"/>
            <a:ext cx="1164984"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ln>
                <a:solidFill>
                  <a:schemeClr val="bg1"/>
                </a:solidFill>
              </a:ln>
              <a:solidFill>
                <a:schemeClr val="bg1"/>
              </a:solidFill>
            </a:endParaRPr>
          </a:p>
        </p:txBody>
      </p:sp>
      <p:sp>
        <p:nvSpPr>
          <p:cNvPr id="24" name="Rectangle 23">
            <a:extLst>
              <a:ext uri="{FF2B5EF4-FFF2-40B4-BE49-F238E27FC236}">
                <a16:creationId xmlns:a16="http://schemas.microsoft.com/office/drawing/2014/main" id="{0661AD7F-1F2A-4D1F-A433-0576A5628431}"/>
              </a:ext>
            </a:extLst>
          </p:cNvPr>
          <p:cNvSpPr/>
          <p:nvPr/>
        </p:nvSpPr>
        <p:spPr>
          <a:xfrm>
            <a:off x="5889555" y="4411151"/>
            <a:ext cx="1296162"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ln>
                <a:solidFill>
                  <a:schemeClr val="bg1"/>
                </a:solidFill>
              </a:ln>
              <a:solidFill>
                <a:schemeClr val="bg1"/>
              </a:solidFill>
            </a:endParaRPr>
          </a:p>
        </p:txBody>
      </p:sp>
      <p:sp>
        <p:nvSpPr>
          <p:cNvPr id="25" name="Rectangle 24">
            <a:extLst>
              <a:ext uri="{FF2B5EF4-FFF2-40B4-BE49-F238E27FC236}">
                <a16:creationId xmlns:a16="http://schemas.microsoft.com/office/drawing/2014/main" id="{EE0D2FD3-059F-DD9B-5E5A-009DE1796BEB}"/>
              </a:ext>
            </a:extLst>
          </p:cNvPr>
          <p:cNvSpPr/>
          <p:nvPr/>
        </p:nvSpPr>
        <p:spPr>
          <a:xfrm>
            <a:off x="5924695" y="5143259"/>
            <a:ext cx="1296162"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ln>
                <a:solidFill>
                  <a:schemeClr val="bg1"/>
                </a:solidFill>
              </a:ln>
              <a:solidFill>
                <a:schemeClr val="bg1"/>
              </a:solidFill>
            </a:endParaRPr>
          </a:p>
        </p:txBody>
      </p:sp>
      <p:sp>
        <p:nvSpPr>
          <p:cNvPr id="27" name="Rectangle 26">
            <a:extLst>
              <a:ext uri="{FF2B5EF4-FFF2-40B4-BE49-F238E27FC236}">
                <a16:creationId xmlns:a16="http://schemas.microsoft.com/office/drawing/2014/main" id="{63354BA0-5BE4-4C43-CF67-31ECE0B5EDCF}"/>
              </a:ext>
            </a:extLst>
          </p:cNvPr>
          <p:cNvSpPr/>
          <p:nvPr/>
        </p:nvSpPr>
        <p:spPr>
          <a:xfrm>
            <a:off x="6658846" y="4768179"/>
            <a:ext cx="1296162"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ln>
                <a:solidFill>
                  <a:schemeClr val="bg1"/>
                </a:solidFill>
              </a:ln>
              <a:solidFill>
                <a:schemeClr val="bg1"/>
              </a:solidFill>
            </a:endParaRPr>
          </a:p>
        </p:txBody>
      </p:sp>
      <p:sp>
        <p:nvSpPr>
          <p:cNvPr id="33" name="Rectangle 32">
            <a:extLst>
              <a:ext uri="{FF2B5EF4-FFF2-40B4-BE49-F238E27FC236}">
                <a16:creationId xmlns:a16="http://schemas.microsoft.com/office/drawing/2014/main" id="{6CEA7BFF-7867-8FBE-1460-2CC481207561}"/>
              </a:ext>
            </a:extLst>
          </p:cNvPr>
          <p:cNvSpPr/>
          <p:nvPr/>
        </p:nvSpPr>
        <p:spPr>
          <a:xfrm>
            <a:off x="5982988" y="5925228"/>
            <a:ext cx="1296162"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ln>
                <a:solidFill>
                  <a:schemeClr val="bg1"/>
                </a:solidFill>
              </a:ln>
              <a:solidFill>
                <a:schemeClr val="bg1"/>
              </a:solidFill>
            </a:endParaRPr>
          </a:p>
        </p:txBody>
      </p:sp>
      <p:pic>
        <p:nvPicPr>
          <p:cNvPr id="7" name="Picture 6">
            <a:extLst>
              <a:ext uri="{FF2B5EF4-FFF2-40B4-BE49-F238E27FC236}">
                <a16:creationId xmlns:a16="http://schemas.microsoft.com/office/drawing/2014/main" id="{D7009E94-FBA1-47AC-ACD9-0407C9632F5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393029" y="1589277"/>
            <a:ext cx="11405941" cy="4457871"/>
          </a:xfrm>
          <a:prstGeom prst="rect">
            <a:avLst/>
          </a:prstGeom>
        </p:spPr>
      </p:pic>
      <p:sp>
        <p:nvSpPr>
          <p:cNvPr id="9" name="Rectangle 8">
            <a:extLst>
              <a:ext uri="{FF2B5EF4-FFF2-40B4-BE49-F238E27FC236}">
                <a16:creationId xmlns:a16="http://schemas.microsoft.com/office/drawing/2014/main" id="{68FE8B9D-02EB-4E84-ADB2-424086E5C53B}"/>
              </a:ext>
            </a:extLst>
          </p:cNvPr>
          <p:cNvSpPr/>
          <p:nvPr/>
        </p:nvSpPr>
        <p:spPr>
          <a:xfrm>
            <a:off x="4859589" y="4559727"/>
            <a:ext cx="1109671" cy="4709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56C75A66-047B-44A9-A0EC-78DBE182F001}"/>
              </a:ext>
            </a:extLst>
          </p:cNvPr>
          <p:cNvSpPr txBox="1"/>
          <p:nvPr/>
        </p:nvSpPr>
        <p:spPr>
          <a:xfrm>
            <a:off x="4934655" y="4589620"/>
            <a:ext cx="1035488" cy="369332"/>
          </a:xfrm>
          <a:prstGeom prst="rect">
            <a:avLst/>
          </a:prstGeom>
          <a:noFill/>
        </p:spPr>
        <p:txBody>
          <a:bodyPr wrap="square" rtlCol="0">
            <a:spAutoFit/>
          </a:bodyPr>
          <a:lstStyle/>
          <a:p>
            <a:r>
              <a:rPr lang="en-IN" sz="900" b="1" dirty="0">
                <a:solidFill>
                  <a:schemeClr val="bg2">
                    <a:lumMod val="25000"/>
                  </a:schemeClr>
                </a:solidFill>
                <a:latin typeface="Times New Roman" panose="02020603050405020304" pitchFamily="18" charset="0"/>
                <a:cs typeface="Times New Roman" panose="02020603050405020304" pitchFamily="18" charset="0"/>
              </a:rPr>
              <a:t>1. SL to Text</a:t>
            </a:r>
          </a:p>
          <a:p>
            <a:r>
              <a:rPr lang="en-IN" sz="900" b="1" dirty="0">
                <a:solidFill>
                  <a:schemeClr val="bg2">
                    <a:lumMod val="25000"/>
                  </a:schemeClr>
                </a:solidFill>
                <a:latin typeface="Times New Roman" panose="02020603050405020304" pitchFamily="18" charset="0"/>
                <a:cs typeface="Times New Roman" panose="02020603050405020304" pitchFamily="18" charset="0"/>
              </a:rPr>
              <a:t>2. Text to Speech</a:t>
            </a:r>
          </a:p>
        </p:txBody>
      </p:sp>
      <p:sp>
        <p:nvSpPr>
          <p:cNvPr id="13" name="Rectangle 12">
            <a:extLst>
              <a:ext uri="{FF2B5EF4-FFF2-40B4-BE49-F238E27FC236}">
                <a16:creationId xmlns:a16="http://schemas.microsoft.com/office/drawing/2014/main" id="{34264507-D755-4CB2-AB06-E3010F6D8956}"/>
              </a:ext>
            </a:extLst>
          </p:cNvPr>
          <p:cNvSpPr/>
          <p:nvPr/>
        </p:nvSpPr>
        <p:spPr>
          <a:xfrm>
            <a:off x="3610428" y="4209637"/>
            <a:ext cx="1063172" cy="3321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81E79B0F-8379-4A9D-8F1C-BF9565C5AA24}"/>
              </a:ext>
            </a:extLst>
          </p:cNvPr>
          <p:cNvSpPr txBox="1"/>
          <p:nvPr/>
        </p:nvSpPr>
        <p:spPr>
          <a:xfrm>
            <a:off x="3749035" y="4218254"/>
            <a:ext cx="939526" cy="369332"/>
          </a:xfrm>
          <a:prstGeom prst="rect">
            <a:avLst/>
          </a:prstGeom>
          <a:noFill/>
        </p:spPr>
        <p:txBody>
          <a:bodyPr wrap="square" rtlCol="0">
            <a:spAutoFit/>
          </a:bodyPr>
          <a:lstStyle/>
          <a:p>
            <a:r>
              <a:rPr lang="en-IN" sz="900" b="1" dirty="0">
                <a:solidFill>
                  <a:schemeClr val="bg2">
                    <a:lumMod val="25000"/>
                  </a:schemeClr>
                </a:solidFill>
                <a:latin typeface="Times New Roman" panose="02020603050405020304" pitchFamily="18" charset="0"/>
                <a:cs typeface="Times New Roman" panose="02020603050405020304" pitchFamily="18" charset="0"/>
              </a:rPr>
              <a:t>SL to Text /</a:t>
            </a:r>
          </a:p>
          <a:p>
            <a:r>
              <a:rPr lang="en-IN" sz="900" b="1" dirty="0">
                <a:solidFill>
                  <a:schemeClr val="bg2">
                    <a:lumMod val="25000"/>
                  </a:schemeClr>
                </a:solidFill>
                <a:latin typeface="Times New Roman" panose="02020603050405020304" pitchFamily="18" charset="0"/>
                <a:cs typeface="Times New Roman" panose="02020603050405020304" pitchFamily="18" charset="0"/>
              </a:rPr>
              <a:t>Text to Speech</a:t>
            </a:r>
          </a:p>
        </p:txBody>
      </p:sp>
      <p:sp>
        <p:nvSpPr>
          <p:cNvPr id="28" name="Rectangle 27">
            <a:extLst>
              <a:ext uri="{FF2B5EF4-FFF2-40B4-BE49-F238E27FC236}">
                <a16:creationId xmlns:a16="http://schemas.microsoft.com/office/drawing/2014/main" id="{EE890881-6EE9-4479-B443-39EAAE9A9456}"/>
              </a:ext>
            </a:extLst>
          </p:cNvPr>
          <p:cNvSpPr/>
          <p:nvPr/>
        </p:nvSpPr>
        <p:spPr>
          <a:xfrm>
            <a:off x="7430924" y="4514179"/>
            <a:ext cx="805937" cy="194535"/>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6BCA0587-9FB5-4EA1-8D9E-EA77CB17D45C}"/>
              </a:ext>
            </a:extLst>
          </p:cNvPr>
          <p:cNvSpPr txBox="1"/>
          <p:nvPr/>
        </p:nvSpPr>
        <p:spPr>
          <a:xfrm>
            <a:off x="7567258" y="4480753"/>
            <a:ext cx="623191" cy="230832"/>
          </a:xfrm>
          <a:prstGeom prst="rect">
            <a:avLst/>
          </a:prstGeom>
          <a:noFill/>
        </p:spPr>
        <p:txBody>
          <a:bodyPr wrap="square" rtlCol="0">
            <a:spAutoFit/>
          </a:bodyPr>
          <a:lstStyle/>
          <a:p>
            <a:r>
              <a:rPr lang="en-IN" sz="900" b="1" dirty="0">
                <a:solidFill>
                  <a:schemeClr val="bg2">
                    <a:lumMod val="25000"/>
                  </a:schemeClr>
                </a:solidFill>
                <a:latin typeface="Times New Roman" panose="02020603050405020304" pitchFamily="18" charset="0"/>
                <a:cs typeface="Times New Roman" panose="02020603050405020304" pitchFamily="18" charset="0"/>
              </a:rPr>
              <a:t>Dataset</a:t>
            </a:r>
          </a:p>
        </p:txBody>
      </p:sp>
      <p:sp>
        <p:nvSpPr>
          <p:cNvPr id="31" name="Rectangle 30">
            <a:extLst>
              <a:ext uri="{FF2B5EF4-FFF2-40B4-BE49-F238E27FC236}">
                <a16:creationId xmlns:a16="http://schemas.microsoft.com/office/drawing/2014/main" id="{DBD4E5E2-119F-4A2F-9FD2-B2B22E8B0E27}"/>
              </a:ext>
            </a:extLst>
          </p:cNvPr>
          <p:cNvSpPr/>
          <p:nvPr/>
        </p:nvSpPr>
        <p:spPr>
          <a:xfrm>
            <a:off x="8156158" y="5467473"/>
            <a:ext cx="1643162" cy="390588"/>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01CCAE12-8D47-4AD9-A8A2-AE3930814E67}"/>
              </a:ext>
            </a:extLst>
          </p:cNvPr>
          <p:cNvSpPr txBox="1"/>
          <p:nvPr/>
        </p:nvSpPr>
        <p:spPr>
          <a:xfrm>
            <a:off x="8242460" y="5467473"/>
            <a:ext cx="1522838" cy="369332"/>
          </a:xfrm>
          <a:prstGeom prst="rect">
            <a:avLst/>
          </a:prstGeom>
          <a:noFill/>
        </p:spPr>
        <p:txBody>
          <a:bodyPr wrap="square" rtlCol="0">
            <a:spAutoFit/>
          </a:bodyPr>
          <a:lstStyle/>
          <a:p>
            <a:r>
              <a:rPr lang="en-IN" sz="900" b="1" dirty="0">
                <a:solidFill>
                  <a:schemeClr val="bg2">
                    <a:lumMod val="25000"/>
                  </a:schemeClr>
                </a:solidFill>
                <a:latin typeface="Times New Roman" panose="02020603050405020304" pitchFamily="18" charset="0"/>
                <a:cs typeface="Times New Roman" panose="02020603050405020304" pitchFamily="18" charset="0"/>
              </a:rPr>
              <a:t>Update Dataset with corresponding gesture/sign</a:t>
            </a:r>
          </a:p>
        </p:txBody>
      </p:sp>
      <p:sp>
        <p:nvSpPr>
          <p:cNvPr id="35" name="TextBox 34">
            <a:extLst>
              <a:ext uri="{FF2B5EF4-FFF2-40B4-BE49-F238E27FC236}">
                <a16:creationId xmlns:a16="http://schemas.microsoft.com/office/drawing/2014/main" id="{B7FD4761-FB33-4FB7-92BB-746010861DFE}"/>
              </a:ext>
            </a:extLst>
          </p:cNvPr>
          <p:cNvSpPr txBox="1"/>
          <p:nvPr/>
        </p:nvSpPr>
        <p:spPr>
          <a:xfrm>
            <a:off x="1683659" y="337858"/>
            <a:ext cx="9189749"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Active Case Diagram:</a:t>
            </a:r>
          </a:p>
        </p:txBody>
      </p:sp>
      <p:sp>
        <p:nvSpPr>
          <p:cNvPr id="15" name="Rectangle 14">
            <a:extLst>
              <a:ext uri="{FF2B5EF4-FFF2-40B4-BE49-F238E27FC236}">
                <a16:creationId xmlns:a16="http://schemas.microsoft.com/office/drawing/2014/main" id="{15BCB5EA-FC30-2B90-59ED-E42854724588}"/>
              </a:ext>
            </a:extLst>
          </p:cNvPr>
          <p:cNvSpPr/>
          <p:nvPr/>
        </p:nvSpPr>
        <p:spPr>
          <a:xfrm>
            <a:off x="8140617" y="3906983"/>
            <a:ext cx="3360309" cy="201824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303A86A6-3C4C-9409-B25E-412B06B24ABB}"/>
              </a:ext>
            </a:extLst>
          </p:cNvPr>
          <p:cNvSpPr/>
          <p:nvPr/>
        </p:nvSpPr>
        <p:spPr>
          <a:xfrm>
            <a:off x="7405264" y="4332783"/>
            <a:ext cx="938312" cy="471537"/>
          </a:xfrm>
          <a:prstGeom prst="rect">
            <a:avLst/>
          </a:prstGeom>
          <a:no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39506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2DCF7B-F0E1-1F49-ADA0-A0BF274EABF0}"/>
              </a:ext>
            </a:extLst>
          </p:cNvPr>
          <p:cNvSpPr>
            <a:spLocks noGrp="1"/>
          </p:cNvSpPr>
          <p:nvPr>
            <p:ph type="sldNum" sz="quarter" idx="12"/>
          </p:nvPr>
        </p:nvSpPr>
        <p:spPr/>
        <p:txBody>
          <a:bodyPr/>
          <a:lstStyle/>
          <a:p>
            <a:fld id="{E6166A39-9D77-4296-9310-549343C3A784}" type="slidenum">
              <a:rPr lang="en-US" smtClean="0"/>
              <a:pPr/>
              <a:t>12</a:t>
            </a:fld>
            <a:endParaRPr lang="en-US" dirty="0"/>
          </a:p>
        </p:txBody>
      </p:sp>
      <p:sp>
        <p:nvSpPr>
          <p:cNvPr id="5" name="TextBox 4">
            <a:extLst>
              <a:ext uri="{FF2B5EF4-FFF2-40B4-BE49-F238E27FC236}">
                <a16:creationId xmlns:a16="http://schemas.microsoft.com/office/drawing/2014/main" id="{1E950395-084F-FBCE-9608-D064D75E64E3}"/>
              </a:ext>
            </a:extLst>
          </p:cNvPr>
          <p:cNvSpPr txBox="1"/>
          <p:nvPr/>
        </p:nvSpPr>
        <p:spPr>
          <a:xfrm>
            <a:off x="0" y="6488038"/>
            <a:ext cx="7220857" cy="307777"/>
          </a:xfrm>
          <a:prstGeom prst="rect">
            <a:avLst/>
          </a:prstGeom>
          <a:solidFill>
            <a:schemeClr val="bg1"/>
          </a:solidFill>
          <a:ln>
            <a:noFill/>
          </a:ln>
        </p:spPr>
        <p:txBody>
          <a:bodyPr wrap="square">
            <a:spAutoFit/>
          </a:bodyPr>
          <a:lstStyle/>
          <a:p>
            <a:pPr marL="25377">
              <a:spcBef>
                <a:spcPts val="1404"/>
              </a:spcBef>
            </a:pPr>
            <a:r>
              <a:rPr lang="en-US" sz="1400" b="1" spc="-10" dirty="0">
                <a:solidFill>
                  <a:schemeClr val="accent2">
                    <a:lumMod val="60000"/>
                    <a:lumOff val="40000"/>
                  </a:schemeClr>
                </a:solidFill>
                <a:latin typeface="Times New Roman" panose="02020603050405020304" pitchFamily="18" charset="0"/>
                <a:cs typeface="Times New Roman" panose="02020603050405020304" pitchFamily="18" charset="0"/>
              </a:rPr>
              <a:t>Decoding the Language of Hands – Machine Learning in Sign Language</a:t>
            </a:r>
            <a:endParaRPr lang="en-US" sz="600" b="1" spc="-1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ACC58329-2CDB-467C-8A0D-264CE5D1B911}"/>
              </a:ext>
            </a:extLst>
          </p:cNvPr>
          <p:cNvPicPr>
            <a:picLocks noChangeAspect="1"/>
          </p:cNvPicPr>
          <p:nvPr/>
        </p:nvPicPr>
        <p:blipFill>
          <a:blip r:embed="rId2"/>
          <a:stretch>
            <a:fillRect/>
          </a:stretch>
        </p:blipFill>
        <p:spPr>
          <a:xfrm>
            <a:off x="1351280" y="1377016"/>
            <a:ext cx="9489440" cy="5048837"/>
          </a:xfrm>
          <a:prstGeom prst="rect">
            <a:avLst/>
          </a:prstGeom>
        </p:spPr>
      </p:pic>
      <p:sp>
        <p:nvSpPr>
          <p:cNvPr id="9" name="TextBox 8">
            <a:extLst>
              <a:ext uri="{FF2B5EF4-FFF2-40B4-BE49-F238E27FC236}">
                <a16:creationId xmlns:a16="http://schemas.microsoft.com/office/drawing/2014/main" id="{9B3B7E82-F4F1-4BFD-8C58-2BF30E5B5462}"/>
              </a:ext>
            </a:extLst>
          </p:cNvPr>
          <p:cNvSpPr txBox="1"/>
          <p:nvPr/>
        </p:nvSpPr>
        <p:spPr>
          <a:xfrm>
            <a:off x="1683659" y="337858"/>
            <a:ext cx="6555879"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Result of Project</a:t>
            </a:r>
          </a:p>
        </p:txBody>
      </p:sp>
    </p:spTree>
    <p:extLst>
      <p:ext uri="{BB962C8B-B14F-4D97-AF65-F5344CB8AC3E}">
        <p14:creationId xmlns:p14="http://schemas.microsoft.com/office/powerpoint/2010/main" val="2041721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2DCF7B-F0E1-1F49-ADA0-A0BF274EABF0}"/>
              </a:ext>
            </a:extLst>
          </p:cNvPr>
          <p:cNvSpPr>
            <a:spLocks noGrp="1"/>
          </p:cNvSpPr>
          <p:nvPr>
            <p:ph type="sldNum" sz="quarter" idx="12"/>
          </p:nvPr>
        </p:nvSpPr>
        <p:spPr/>
        <p:txBody>
          <a:bodyPr/>
          <a:lstStyle/>
          <a:p>
            <a:fld id="{E6166A39-9D77-4296-9310-549343C3A784}" type="slidenum">
              <a:rPr lang="en-US" smtClean="0"/>
              <a:pPr/>
              <a:t>13</a:t>
            </a:fld>
            <a:endParaRPr lang="en-US" dirty="0"/>
          </a:p>
        </p:txBody>
      </p:sp>
      <p:sp>
        <p:nvSpPr>
          <p:cNvPr id="5" name="TextBox 4">
            <a:extLst>
              <a:ext uri="{FF2B5EF4-FFF2-40B4-BE49-F238E27FC236}">
                <a16:creationId xmlns:a16="http://schemas.microsoft.com/office/drawing/2014/main" id="{1E950395-084F-FBCE-9608-D064D75E64E3}"/>
              </a:ext>
            </a:extLst>
          </p:cNvPr>
          <p:cNvSpPr txBox="1"/>
          <p:nvPr/>
        </p:nvSpPr>
        <p:spPr>
          <a:xfrm>
            <a:off x="0" y="6488038"/>
            <a:ext cx="7220857" cy="307777"/>
          </a:xfrm>
          <a:prstGeom prst="rect">
            <a:avLst/>
          </a:prstGeom>
          <a:solidFill>
            <a:schemeClr val="bg1"/>
          </a:solidFill>
          <a:ln>
            <a:noFill/>
          </a:ln>
        </p:spPr>
        <p:txBody>
          <a:bodyPr wrap="square">
            <a:spAutoFit/>
          </a:bodyPr>
          <a:lstStyle/>
          <a:p>
            <a:pPr marL="25377">
              <a:spcBef>
                <a:spcPts val="1404"/>
              </a:spcBef>
            </a:pPr>
            <a:r>
              <a:rPr lang="en-US" sz="1400" b="1" spc="-10" dirty="0">
                <a:solidFill>
                  <a:schemeClr val="accent2">
                    <a:lumMod val="60000"/>
                    <a:lumOff val="40000"/>
                  </a:schemeClr>
                </a:solidFill>
                <a:latin typeface="Times New Roman" panose="02020603050405020304" pitchFamily="18" charset="0"/>
                <a:cs typeface="Times New Roman" panose="02020603050405020304" pitchFamily="18" charset="0"/>
              </a:rPr>
              <a:t>Decoding the Language of Hands – Machine Learning in Sign Language</a:t>
            </a:r>
            <a:endParaRPr lang="en-US" sz="600" b="1" spc="-1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F67B286-3851-46EF-960A-44349A10F525}"/>
              </a:ext>
            </a:extLst>
          </p:cNvPr>
          <p:cNvPicPr>
            <a:picLocks noChangeAspect="1"/>
          </p:cNvPicPr>
          <p:nvPr/>
        </p:nvPicPr>
        <p:blipFill rotWithShape="1">
          <a:blip r:embed="rId2"/>
          <a:srcRect b="3609"/>
          <a:stretch/>
        </p:blipFill>
        <p:spPr>
          <a:xfrm>
            <a:off x="1664298" y="1324491"/>
            <a:ext cx="8543045" cy="4863739"/>
          </a:xfrm>
          <a:prstGeom prst="rect">
            <a:avLst/>
          </a:prstGeom>
        </p:spPr>
      </p:pic>
      <p:sp>
        <p:nvSpPr>
          <p:cNvPr id="6" name="Rectangle 5">
            <a:extLst>
              <a:ext uri="{FF2B5EF4-FFF2-40B4-BE49-F238E27FC236}">
                <a16:creationId xmlns:a16="http://schemas.microsoft.com/office/drawing/2014/main" id="{3CDE98D6-2C03-4075-90C1-027605CAE1D7}"/>
              </a:ext>
            </a:extLst>
          </p:cNvPr>
          <p:cNvSpPr/>
          <p:nvPr/>
        </p:nvSpPr>
        <p:spPr>
          <a:xfrm>
            <a:off x="1504119" y="1474395"/>
            <a:ext cx="8863402" cy="48637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26750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2DCF7B-F0E1-1F49-ADA0-A0BF274EABF0}"/>
              </a:ext>
            </a:extLst>
          </p:cNvPr>
          <p:cNvSpPr>
            <a:spLocks noGrp="1"/>
          </p:cNvSpPr>
          <p:nvPr>
            <p:ph type="sldNum" sz="quarter" idx="12"/>
          </p:nvPr>
        </p:nvSpPr>
        <p:spPr/>
        <p:txBody>
          <a:bodyPr/>
          <a:lstStyle/>
          <a:p>
            <a:fld id="{E6166A39-9D77-4296-9310-549343C3A784}" type="slidenum">
              <a:rPr lang="en-US" smtClean="0"/>
              <a:pPr/>
              <a:t>14</a:t>
            </a:fld>
            <a:endParaRPr lang="en-US" dirty="0"/>
          </a:p>
        </p:txBody>
      </p:sp>
      <p:sp>
        <p:nvSpPr>
          <p:cNvPr id="5" name="TextBox 4">
            <a:extLst>
              <a:ext uri="{FF2B5EF4-FFF2-40B4-BE49-F238E27FC236}">
                <a16:creationId xmlns:a16="http://schemas.microsoft.com/office/drawing/2014/main" id="{1E950395-084F-FBCE-9608-D064D75E64E3}"/>
              </a:ext>
            </a:extLst>
          </p:cNvPr>
          <p:cNvSpPr txBox="1"/>
          <p:nvPr/>
        </p:nvSpPr>
        <p:spPr>
          <a:xfrm>
            <a:off x="0" y="6488038"/>
            <a:ext cx="7220857" cy="307777"/>
          </a:xfrm>
          <a:prstGeom prst="rect">
            <a:avLst/>
          </a:prstGeom>
          <a:solidFill>
            <a:schemeClr val="bg1"/>
          </a:solidFill>
          <a:ln>
            <a:noFill/>
          </a:ln>
        </p:spPr>
        <p:txBody>
          <a:bodyPr wrap="square">
            <a:spAutoFit/>
          </a:bodyPr>
          <a:lstStyle/>
          <a:p>
            <a:pPr marL="25377">
              <a:spcBef>
                <a:spcPts val="1404"/>
              </a:spcBef>
            </a:pPr>
            <a:r>
              <a:rPr lang="en-US" sz="1400" b="1" spc="-10" dirty="0">
                <a:solidFill>
                  <a:schemeClr val="accent2">
                    <a:lumMod val="60000"/>
                    <a:lumOff val="40000"/>
                  </a:schemeClr>
                </a:solidFill>
                <a:latin typeface="Times New Roman" panose="02020603050405020304" pitchFamily="18" charset="0"/>
                <a:cs typeface="Times New Roman" panose="02020603050405020304" pitchFamily="18" charset="0"/>
              </a:rPr>
              <a:t>Decoding the Language of Hands – Machine Learning in Sign Language</a:t>
            </a:r>
            <a:endParaRPr lang="en-US" sz="600" b="1" spc="-1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B3B7E82-F4F1-4BFD-8C58-2BF30E5B5462}"/>
              </a:ext>
            </a:extLst>
          </p:cNvPr>
          <p:cNvSpPr txBox="1"/>
          <p:nvPr/>
        </p:nvSpPr>
        <p:spPr>
          <a:xfrm>
            <a:off x="1683660" y="337858"/>
            <a:ext cx="5299032"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Output for Image Module</a:t>
            </a:r>
          </a:p>
        </p:txBody>
      </p:sp>
      <p:sp>
        <p:nvSpPr>
          <p:cNvPr id="13" name="TextBox 12">
            <a:extLst>
              <a:ext uri="{FF2B5EF4-FFF2-40B4-BE49-F238E27FC236}">
                <a16:creationId xmlns:a16="http://schemas.microsoft.com/office/drawing/2014/main" id="{D94053AF-3887-4807-48C5-038E0EC76791}"/>
              </a:ext>
            </a:extLst>
          </p:cNvPr>
          <p:cNvSpPr txBox="1"/>
          <p:nvPr/>
        </p:nvSpPr>
        <p:spPr>
          <a:xfrm>
            <a:off x="5462939" y="5814881"/>
            <a:ext cx="6555879" cy="430887"/>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House</a:t>
            </a:r>
          </a:p>
        </p:txBody>
      </p:sp>
      <p:pic>
        <p:nvPicPr>
          <p:cNvPr id="15" name="Picture 14">
            <a:extLst>
              <a:ext uri="{FF2B5EF4-FFF2-40B4-BE49-F238E27FC236}">
                <a16:creationId xmlns:a16="http://schemas.microsoft.com/office/drawing/2014/main" id="{A4FC8041-307C-24A3-2C68-F38D5141BC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01762" y="1453556"/>
            <a:ext cx="8805550" cy="4322619"/>
          </a:xfrm>
          <a:prstGeom prst="rect">
            <a:avLst/>
          </a:prstGeom>
        </p:spPr>
      </p:pic>
    </p:spTree>
    <p:extLst>
      <p:ext uri="{BB962C8B-B14F-4D97-AF65-F5344CB8AC3E}">
        <p14:creationId xmlns:p14="http://schemas.microsoft.com/office/powerpoint/2010/main" val="1374705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2DCF7B-F0E1-1F49-ADA0-A0BF274EABF0}"/>
              </a:ext>
            </a:extLst>
          </p:cNvPr>
          <p:cNvSpPr>
            <a:spLocks noGrp="1"/>
          </p:cNvSpPr>
          <p:nvPr>
            <p:ph type="sldNum" sz="quarter" idx="12"/>
          </p:nvPr>
        </p:nvSpPr>
        <p:spPr/>
        <p:txBody>
          <a:bodyPr/>
          <a:lstStyle/>
          <a:p>
            <a:fld id="{E6166A39-9D77-4296-9310-549343C3A784}" type="slidenum">
              <a:rPr lang="en-US" smtClean="0"/>
              <a:pPr/>
              <a:t>15</a:t>
            </a:fld>
            <a:endParaRPr lang="en-US" dirty="0"/>
          </a:p>
        </p:txBody>
      </p:sp>
      <p:sp>
        <p:nvSpPr>
          <p:cNvPr id="5" name="TextBox 4">
            <a:extLst>
              <a:ext uri="{FF2B5EF4-FFF2-40B4-BE49-F238E27FC236}">
                <a16:creationId xmlns:a16="http://schemas.microsoft.com/office/drawing/2014/main" id="{1E950395-084F-FBCE-9608-D064D75E64E3}"/>
              </a:ext>
            </a:extLst>
          </p:cNvPr>
          <p:cNvSpPr txBox="1"/>
          <p:nvPr/>
        </p:nvSpPr>
        <p:spPr>
          <a:xfrm>
            <a:off x="0" y="6488038"/>
            <a:ext cx="7220857" cy="307777"/>
          </a:xfrm>
          <a:prstGeom prst="rect">
            <a:avLst/>
          </a:prstGeom>
          <a:solidFill>
            <a:schemeClr val="bg1"/>
          </a:solidFill>
          <a:ln>
            <a:noFill/>
          </a:ln>
        </p:spPr>
        <p:txBody>
          <a:bodyPr wrap="square">
            <a:spAutoFit/>
          </a:bodyPr>
          <a:lstStyle/>
          <a:p>
            <a:pPr marL="25377">
              <a:spcBef>
                <a:spcPts val="1404"/>
              </a:spcBef>
            </a:pPr>
            <a:r>
              <a:rPr lang="en-US" sz="1400" b="1" spc="-10" dirty="0">
                <a:solidFill>
                  <a:schemeClr val="accent2">
                    <a:lumMod val="60000"/>
                    <a:lumOff val="40000"/>
                  </a:schemeClr>
                </a:solidFill>
                <a:latin typeface="Times New Roman" panose="02020603050405020304" pitchFamily="18" charset="0"/>
                <a:cs typeface="Times New Roman" panose="02020603050405020304" pitchFamily="18" charset="0"/>
              </a:rPr>
              <a:t>Decoding the Language of Hands – Machine Learning in Sign Language</a:t>
            </a:r>
            <a:endParaRPr lang="en-US" sz="600" b="1" spc="-1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B3B7E82-F4F1-4BFD-8C58-2BF30E5B5462}"/>
              </a:ext>
            </a:extLst>
          </p:cNvPr>
          <p:cNvSpPr txBox="1"/>
          <p:nvPr/>
        </p:nvSpPr>
        <p:spPr>
          <a:xfrm>
            <a:off x="1683659" y="337858"/>
            <a:ext cx="6555879"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Webcam Access</a:t>
            </a:r>
          </a:p>
        </p:txBody>
      </p:sp>
      <p:pic>
        <p:nvPicPr>
          <p:cNvPr id="7" name="Picture 6">
            <a:extLst>
              <a:ext uri="{FF2B5EF4-FFF2-40B4-BE49-F238E27FC236}">
                <a16:creationId xmlns:a16="http://schemas.microsoft.com/office/drawing/2014/main" id="{82C0AF99-2F7C-1B9C-9591-9A480D7E4F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060" y="1614055"/>
            <a:ext cx="7217885" cy="4412184"/>
          </a:xfrm>
          <a:prstGeom prst="rect">
            <a:avLst/>
          </a:prstGeom>
        </p:spPr>
      </p:pic>
      <p:pic>
        <p:nvPicPr>
          <p:cNvPr id="12" name="Picture 11">
            <a:extLst>
              <a:ext uri="{FF2B5EF4-FFF2-40B4-BE49-F238E27FC236}">
                <a16:creationId xmlns:a16="http://schemas.microsoft.com/office/drawing/2014/main" id="{DDCE983E-D6D4-43F6-A256-24B17595F4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0403" y="1750737"/>
            <a:ext cx="4029075" cy="4055995"/>
          </a:xfrm>
          <a:prstGeom prst="rect">
            <a:avLst/>
          </a:prstGeom>
        </p:spPr>
      </p:pic>
      <p:sp>
        <p:nvSpPr>
          <p:cNvPr id="13" name="TextBox 12">
            <a:extLst>
              <a:ext uri="{FF2B5EF4-FFF2-40B4-BE49-F238E27FC236}">
                <a16:creationId xmlns:a16="http://schemas.microsoft.com/office/drawing/2014/main" id="{D94053AF-3887-4807-48C5-038E0EC76791}"/>
              </a:ext>
            </a:extLst>
          </p:cNvPr>
          <p:cNvSpPr txBox="1"/>
          <p:nvPr/>
        </p:nvSpPr>
        <p:spPr>
          <a:xfrm>
            <a:off x="9297897" y="5900849"/>
            <a:ext cx="6555879" cy="430887"/>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Call</a:t>
            </a:r>
          </a:p>
        </p:txBody>
      </p:sp>
    </p:spTree>
    <p:extLst>
      <p:ext uri="{BB962C8B-B14F-4D97-AF65-F5344CB8AC3E}">
        <p14:creationId xmlns:p14="http://schemas.microsoft.com/office/powerpoint/2010/main" val="917101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2DCF7B-F0E1-1F49-ADA0-A0BF274EABF0}"/>
              </a:ext>
            </a:extLst>
          </p:cNvPr>
          <p:cNvSpPr>
            <a:spLocks noGrp="1"/>
          </p:cNvSpPr>
          <p:nvPr>
            <p:ph type="sldNum" sz="quarter" idx="12"/>
          </p:nvPr>
        </p:nvSpPr>
        <p:spPr/>
        <p:txBody>
          <a:bodyPr/>
          <a:lstStyle/>
          <a:p>
            <a:fld id="{E6166A39-9D77-4296-9310-549343C3A784}" type="slidenum">
              <a:rPr lang="en-US" smtClean="0"/>
              <a:pPr/>
              <a:t>16</a:t>
            </a:fld>
            <a:endParaRPr lang="en-US" dirty="0"/>
          </a:p>
        </p:txBody>
      </p:sp>
      <p:sp>
        <p:nvSpPr>
          <p:cNvPr id="5" name="TextBox 4">
            <a:extLst>
              <a:ext uri="{FF2B5EF4-FFF2-40B4-BE49-F238E27FC236}">
                <a16:creationId xmlns:a16="http://schemas.microsoft.com/office/drawing/2014/main" id="{1E950395-084F-FBCE-9608-D064D75E64E3}"/>
              </a:ext>
            </a:extLst>
          </p:cNvPr>
          <p:cNvSpPr txBox="1"/>
          <p:nvPr/>
        </p:nvSpPr>
        <p:spPr>
          <a:xfrm>
            <a:off x="0" y="6488038"/>
            <a:ext cx="7220857" cy="307777"/>
          </a:xfrm>
          <a:prstGeom prst="rect">
            <a:avLst/>
          </a:prstGeom>
          <a:solidFill>
            <a:schemeClr val="bg1"/>
          </a:solidFill>
          <a:ln>
            <a:noFill/>
          </a:ln>
        </p:spPr>
        <p:txBody>
          <a:bodyPr wrap="square">
            <a:spAutoFit/>
          </a:bodyPr>
          <a:lstStyle/>
          <a:p>
            <a:pPr marL="25377">
              <a:spcBef>
                <a:spcPts val="1404"/>
              </a:spcBef>
            </a:pPr>
            <a:r>
              <a:rPr lang="en-US" sz="1400" b="1" spc="-10" dirty="0">
                <a:solidFill>
                  <a:schemeClr val="accent2">
                    <a:lumMod val="60000"/>
                    <a:lumOff val="40000"/>
                  </a:schemeClr>
                </a:solidFill>
                <a:latin typeface="Times New Roman" panose="02020603050405020304" pitchFamily="18" charset="0"/>
                <a:cs typeface="Times New Roman" panose="02020603050405020304" pitchFamily="18" charset="0"/>
              </a:rPr>
              <a:t>Decoding the Language of Hands – Machine Learning in Sign Language</a:t>
            </a:r>
            <a:endParaRPr lang="en-US" sz="600" b="1" spc="-1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B3B7E82-F4F1-4BFD-8C58-2BF30E5B5462}"/>
              </a:ext>
            </a:extLst>
          </p:cNvPr>
          <p:cNvSpPr txBox="1"/>
          <p:nvPr/>
        </p:nvSpPr>
        <p:spPr>
          <a:xfrm>
            <a:off x="1683659" y="337858"/>
            <a:ext cx="6555879"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Output</a:t>
            </a:r>
          </a:p>
        </p:txBody>
      </p:sp>
      <p:pic>
        <p:nvPicPr>
          <p:cNvPr id="7" name="Picture 6">
            <a:extLst>
              <a:ext uri="{FF2B5EF4-FFF2-40B4-BE49-F238E27FC236}">
                <a16:creationId xmlns:a16="http://schemas.microsoft.com/office/drawing/2014/main" id="{DF81F42A-A736-DBCB-30AD-194773C62C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481" y="1404125"/>
            <a:ext cx="4584556" cy="4450773"/>
          </a:xfrm>
          <a:prstGeom prst="rect">
            <a:avLst/>
          </a:prstGeom>
        </p:spPr>
      </p:pic>
      <p:sp>
        <p:nvSpPr>
          <p:cNvPr id="11" name="TextBox 10">
            <a:extLst>
              <a:ext uri="{FF2B5EF4-FFF2-40B4-BE49-F238E27FC236}">
                <a16:creationId xmlns:a16="http://schemas.microsoft.com/office/drawing/2014/main" id="{517B5652-9C95-8FAB-0CB4-45397D0DABE4}"/>
              </a:ext>
            </a:extLst>
          </p:cNvPr>
          <p:cNvSpPr txBox="1"/>
          <p:nvPr/>
        </p:nvSpPr>
        <p:spPr>
          <a:xfrm>
            <a:off x="2329060" y="5854898"/>
            <a:ext cx="6555879" cy="430887"/>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I Love You</a:t>
            </a:r>
          </a:p>
        </p:txBody>
      </p:sp>
      <p:sp>
        <p:nvSpPr>
          <p:cNvPr id="12" name="TextBox 11">
            <a:extLst>
              <a:ext uri="{FF2B5EF4-FFF2-40B4-BE49-F238E27FC236}">
                <a16:creationId xmlns:a16="http://schemas.microsoft.com/office/drawing/2014/main" id="{8D680BAB-F181-CC34-3EF2-E40252651E86}"/>
              </a:ext>
            </a:extLst>
          </p:cNvPr>
          <p:cNvSpPr txBox="1"/>
          <p:nvPr/>
        </p:nvSpPr>
        <p:spPr>
          <a:xfrm>
            <a:off x="8611347" y="5854898"/>
            <a:ext cx="6555879" cy="430887"/>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Prayer</a:t>
            </a:r>
          </a:p>
        </p:txBody>
      </p:sp>
      <p:pic>
        <p:nvPicPr>
          <p:cNvPr id="3" name="Picture 2">
            <a:extLst>
              <a:ext uri="{FF2B5EF4-FFF2-40B4-BE49-F238E27FC236}">
                <a16:creationId xmlns:a16="http://schemas.microsoft.com/office/drawing/2014/main" id="{E3588691-8296-715F-BEB6-894F266DBE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6342" y="1404126"/>
            <a:ext cx="3857913" cy="4250336"/>
          </a:xfrm>
          <a:prstGeom prst="rect">
            <a:avLst/>
          </a:prstGeom>
        </p:spPr>
      </p:pic>
    </p:spTree>
    <p:extLst>
      <p:ext uri="{BB962C8B-B14F-4D97-AF65-F5344CB8AC3E}">
        <p14:creationId xmlns:p14="http://schemas.microsoft.com/office/powerpoint/2010/main" val="3103283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2DCF7B-F0E1-1F49-ADA0-A0BF274EABF0}"/>
              </a:ext>
            </a:extLst>
          </p:cNvPr>
          <p:cNvSpPr>
            <a:spLocks noGrp="1"/>
          </p:cNvSpPr>
          <p:nvPr>
            <p:ph type="sldNum" sz="quarter" idx="12"/>
          </p:nvPr>
        </p:nvSpPr>
        <p:spPr/>
        <p:txBody>
          <a:bodyPr/>
          <a:lstStyle/>
          <a:p>
            <a:fld id="{E6166A39-9D77-4296-9310-549343C3A784}" type="slidenum">
              <a:rPr lang="en-US" smtClean="0"/>
              <a:pPr/>
              <a:t>17</a:t>
            </a:fld>
            <a:endParaRPr lang="en-US" dirty="0"/>
          </a:p>
        </p:txBody>
      </p:sp>
      <p:sp>
        <p:nvSpPr>
          <p:cNvPr id="5" name="TextBox 4">
            <a:extLst>
              <a:ext uri="{FF2B5EF4-FFF2-40B4-BE49-F238E27FC236}">
                <a16:creationId xmlns:a16="http://schemas.microsoft.com/office/drawing/2014/main" id="{1E950395-084F-FBCE-9608-D064D75E64E3}"/>
              </a:ext>
            </a:extLst>
          </p:cNvPr>
          <p:cNvSpPr txBox="1"/>
          <p:nvPr/>
        </p:nvSpPr>
        <p:spPr>
          <a:xfrm>
            <a:off x="0" y="6488038"/>
            <a:ext cx="7220857" cy="307777"/>
          </a:xfrm>
          <a:prstGeom prst="rect">
            <a:avLst/>
          </a:prstGeom>
          <a:solidFill>
            <a:schemeClr val="bg1"/>
          </a:solidFill>
          <a:ln>
            <a:noFill/>
          </a:ln>
        </p:spPr>
        <p:txBody>
          <a:bodyPr wrap="square">
            <a:spAutoFit/>
          </a:bodyPr>
          <a:lstStyle/>
          <a:p>
            <a:pPr marL="25377">
              <a:spcBef>
                <a:spcPts val="1404"/>
              </a:spcBef>
            </a:pPr>
            <a:r>
              <a:rPr lang="en-US" sz="1400" b="1" spc="-10" dirty="0">
                <a:solidFill>
                  <a:schemeClr val="accent2">
                    <a:lumMod val="60000"/>
                    <a:lumOff val="40000"/>
                  </a:schemeClr>
                </a:solidFill>
                <a:latin typeface="Times New Roman" panose="02020603050405020304" pitchFamily="18" charset="0"/>
                <a:cs typeface="Times New Roman" panose="02020603050405020304" pitchFamily="18" charset="0"/>
              </a:rPr>
              <a:t>Decoding the Language of Hands – Machine Learning in Sign Language</a:t>
            </a:r>
            <a:endParaRPr lang="en-US" sz="600" b="1" spc="-1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B3B7E82-F4F1-4BFD-8C58-2BF30E5B5462}"/>
              </a:ext>
            </a:extLst>
          </p:cNvPr>
          <p:cNvSpPr txBox="1"/>
          <p:nvPr/>
        </p:nvSpPr>
        <p:spPr>
          <a:xfrm>
            <a:off x="1683659" y="337858"/>
            <a:ext cx="6555879"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Output</a:t>
            </a:r>
          </a:p>
        </p:txBody>
      </p:sp>
      <p:sp>
        <p:nvSpPr>
          <p:cNvPr id="12" name="TextBox 11">
            <a:extLst>
              <a:ext uri="{FF2B5EF4-FFF2-40B4-BE49-F238E27FC236}">
                <a16:creationId xmlns:a16="http://schemas.microsoft.com/office/drawing/2014/main" id="{8D680BAB-F181-CC34-3EF2-E40252651E86}"/>
              </a:ext>
            </a:extLst>
          </p:cNvPr>
          <p:cNvSpPr txBox="1"/>
          <p:nvPr/>
        </p:nvSpPr>
        <p:spPr>
          <a:xfrm>
            <a:off x="6242220" y="5851439"/>
            <a:ext cx="6555879" cy="430887"/>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I Love You</a:t>
            </a:r>
          </a:p>
        </p:txBody>
      </p:sp>
      <p:pic>
        <p:nvPicPr>
          <p:cNvPr id="8" name="Picture 7">
            <a:extLst>
              <a:ext uri="{FF2B5EF4-FFF2-40B4-BE49-F238E27FC236}">
                <a16:creationId xmlns:a16="http://schemas.microsoft.com/office/drawing/2014/main" id="{D206EEED-BE3E-A1EC-DDC6-5B92ED2A18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4115" y="1425356"/>
            <a:ext cx="4042340" cy="4220371"/>
          </a:xfrm>
          <a:prstGeom prst="rect">
            <a:avLst/>
          </a:prstGeom>
        </p:spPr>
      </p:pic>
    </p:spTree>
    <p:extLst>
      <p:ext uri="{BB962C8B-B14F-4D97-AF65-F5344CB8AC3E}">
        <p14:creationId xmlns:p14="http://schemas.microsoft.com/office/powerpoint/2010/main" val="875715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E34031-BF78-647B-FA36-72D186761455}"/>
              </a:ext>
            </a:extLst>
          </p:cNvPr>
          <p:cNvSpPr>
            <a:spLocks noGrp="1"/>
          </p:cNvSpPr>
          <p:nvPr>
            <p:ph type="sldNum" sz="quarter" idx="12"/>
          </p:nvPr>
        </p:nvSpPr>
        <p:spPr/>
        <p:txBody>
          <a:bodyPr/>
          <a:lstStyle/>
          <a:p>
            <a:fld id="{E6166A39-9D77-4296-9310-549343C3A784}" type="slidenum">
              <a:rPr lang="en-US" smtClean="0"/>
              <a:pPr/>
              <a:t>18</a:t>
            </a:fld>
            <a:endParaRPr lang="en-US" dirty="0"/>
          </a:p>
        </p:txBody>
      </p:sp>
      <p:sp>
        <p:nvSpPr>
          <p:cNvPr id="4" name="TextBox 3">
            <a:extLst>
              <a:ext uri="{FF2B5EF4-FFF2-40B4-BE49-F238E27FC236}">
                <a16:creationId xmlns:a16="http://schemas.microsoft.com/office/drawing/2014/main" id="{E2BFE36E-F823-0BA9-9A52-685F0DB60712}"/>
              </a:ext>
            </a:extLst>
          </p:cNvPr>
          <p:cNvSpPr txBox="1"/>
          <p:nvPr/>
        </p:nvSpPr>
        <p:spPr>
          <a:xfrm>
            <a:off x="1659082" y="442252"/>
            <a:ext cx="6116782"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Advantages of this project </a:t>
            </a:r>
          </a:p>
        </p:txBody>
      </p:sp>
      <p:sp>
        <p:nvSpPr>
          <p:cNvPr id="6" name="TextBox 5">
            <a:extLst>
              <a:ext uri="{FF2B5EF4-FFF2-40B4-BE49-F238E27FC236}">
                <a16:creationId xmlns:a16="http://schemas.microsoft.com/office/drawing/2014/main" id="{1CF7B6C4-3C8F-C1CF-B420-E38EBC19ECC6}"/>
              </a:ext>
            </a:extLst>
          </p:cNvPr>
          <p:cNvSpPr txBox="1"/>
          <p:nvPr/>
        </p:nvSpPr>
        <p:spPr>
          <a:xfrm>
            <a:off x="1433946" y="1590893"/>
            <a:ext cx="9324108" cy="4613058"/>
          </a:xfrm>
          <a:prstGeom prst="rect">
            <a:avLst/>
          </a:prstGeom>
          <a:noFill/>
        </p:spPr>
        <p:txBody>
          <a:bodyPr wrap="square">
            <a:spAutoFit/>
          </a:bodyPr>
          <a:lstStyle/>
          <a:p>
            <a:pPr marL="342900" indent="-342900">
              <a:lnSpc>
                <a:spcPct val="150000"/>
              </a:lnSpc>
              <a:buAutoNum type="arabicPeriod"/>
            </a:pPr>
            <a:r>
              <a:rPr lang="en-US" sz="1800" b="1" dirty="0">
                <a:latin typeface="Times New Roman" panose="02020603050405020304" pitchFamily="18" charset="0"/>
                <a:cs typeface="Times New Roman" panose="02020603050405020304" pitchFamily="18" charset="0"/>
              </a:rPr>
              <a:t>Improved Emergency Communication: </a:t>
            </a:r>
            <a:r>
              <a:rPr lang="en-US" sz="1800" dirty="0">
                <a:latin typeface="Times New Roman" panose="02020603050405020304" pitchFamily="18" charset="0"/>
                <a:cs typeface="Times New Roman" panose="02020603050405020304" pitchFamily="18" charset="0"/>
              </a:rPr>
              <a:t>Enables deaf and mute individuals to effectively communicate in emergency situations, ensuring they can seek help or convey important information promptly.</a:t>
            </a:r>
          </a:p>
          <a:p>
            <a:pPr marL="342900" indent="-342900">
              <a:lnSpc>
                <a:spcPct val="150000"/>
              </a:lnSpc>
              <a:buAutoNum type="arabicPeriod"/>
            </a:pPr>
            <a:r>
              <a:rPr lang="en-US" sz="1800" b="1" dirty="0">
                <a:latin typeface="Times New Roman" panose="02020603050405020304" pitchFamily="18" charset="0"/>
                <a:cs typeface="Times New Roman" panose="02020603050405020304" pitchFamily="18" charset="0"/>
              </a:rPr>
              <a:t>Real-time Gesture Recognition: </a:t>
            </a:r>
            <a:r>
              <a:rPr lang="en-US" sz="1800" dirty="0">
                <a:latin typeface="Times New Roman" panose="02020603050405020304" pitchFamily="18" charset="0"/>
                <a:cs typeface="Times New Roman" panose="02020603050405020304" pitchFamily="18" charset="0"/>
              </a:rPr>
              <a:t>Utilizes YOLO-powered libraries for accurate and fast hand gesture tracking, enhancing the system's responsiveness and reliability in recognizing sign language gestures.</a:t>
            </a:r>
          </a:p>
          <a:p>
            <a:pPr marL="342900" indent="-342900">
              <a:lnSpc>
                <a:spcPct val="150000"/>
              </a:lnSpc>
              <a:buAutoNum type="arabicPeriod"/>
            </a:pPr>
            <a:r>
              <a:rPr lang="en-US" sz="1800" b="1" dirty="0">
                <a:latin typeface="Times New Roman" panose="02020603050405020304" pitchFamily="18" charset="0"/>
                <a:cs typeface="Times New Roman" panose="02020603050405020304" pitchFamily="18" charset="0"/>
              </a:rPr>
              <a:t>Enhanced Adaptability: </a:t>
            </a:r>
            <a:r>
              <a:rPr lang="en-US" sz="1800" dirty="0">
                <a:latin typeface="Times New Roman" panose="02020603050405020304" pitchFamily="18" charset="0"/>
                <a:cs typeface="Times New Roman" panose="02020603050405020304" pitchFamily="18" charset="0"/>
              </a:rPr>
              <a:t>The vision-based approach allows for flexibility in recognizing various sign language gestures, catering to different users' styles and dialects.</a:t>
            </a:r>
          </a:p>
          <a:p>
            <a:pPr marL="342900" indent="-342900">
              <a:lnSpc>
                <a:spcPct val="150000"/>
              </a:lnSpc>
              <a:buAutoNum type="arabicPeriod"/>
            </a:pPr>
            <a:r>
              <a:rPr lang="en-US" sz="1800" b="1" dirty="0">
                <a:latin typeface="Times New Roman" panose="02020603050405020304" pitchFamily="18" charset="0"/>
                <a:cs typeface="Times New Roman" panose="02020603050405020304" pitchFamily="18" charset="0"/>
              </a:rPr>
              <a:t>Inclusive Communication: </a:t>
            </a:r>
            <a:r>
              <a:rPr lang="en-US" sz="1800" dirty="0">
                <a:latin typeface="Times New Roman" panose="02020603050405020304" pitchFamily="18" charset="0"/>
                <a:cs typeface="Times New Roman" panose="02020603050405020304" pitchFamily="18" charset="0"/>
              </a:rPr>
              <a:t>Bridges the communication gap between mute individuals and those who are not proficient in sign language by converting recognized gestures into human-hearable voice using Text-to-Speech (TTS) technology.</a:t>
            </a:r>
          </a:p>
        </p:txBody>
      </p:sp>
      <p:sp>
        <p:nvSpPr>
          <p:cNvPr id="9" name="Rectangle: Rounded Corners 8">
            <a:extLst>
              <a:ext uri="{FF2B5EF4-FFF2-40B4-BE49-F238E27FC236}">
                <a16:creationId xmlns:a16="http://schemas.microsoft.com/office/drawing/2014/main" id="{0740B2EE-3CAD-F731-F59B-310D9A5DBAF7}"/>
              </a:ext>
            </a:extLst>
          </p:cNvPr>
          <p:cNvSpPr/>
          <p:nvPr/>
        </p:nvSpPr>
        <p:spPr>
          <a:xfrm>
            <a:off x="221673" y="6415747"/>
            <a:ext cx="3401291" cy="372979"/>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50D3C9CA-645F-E644-7DB4-B395C06C1AD5}"/>
              </a:ext>
            </a:extLst>
          </p:cNvPr>
          <p:cNvSpPr txBox="1"/>
          <p:nvPr/>
        </p:nvSpPr>
        <p:spPr>
          <a:xfrm>
            <a:off x="180109" y="6349539"/>
            <a:ext cx="6885709" cy="584775"/>
          </a:xfrm>
          <a:prstGeom prst="rect">
            <a:avLst/>
          </a:prstGeom>
          <a:noFill/>
        </p:spPr>
        <p:txBody>
          <a:bodyPr wrap="square">
            <a:spAutoFit/>
          </a:bodyPr>
          <a:lstStyle/>
          <a:p>
            <a:r>
              <a:rPr lang="en-US" sz="1600" b="1" spc="-10" dirty="0">
                <a:solidFill>
                  <a:schemeClr val="accent2">
                    <a:lumMod val="60000"/>
                    <a:lumOff val="40000"/>
                  </a:schemeClr>
                </a:solidFill>
                <a:latin typeface="Times New Roman" panose="02020603050405020304" pitchFamily="18" charset="0"/>
                <a:cs typeface="Times New Roman" panose="02020603050405020304" pitchFamily="18" charset="0"/>
              </a:rPr>
              <a:t>Decoding the Language of Hands – Machine Learning in Sign Language</a:t>
            </a:r>
          </a:p>
          <a:p>
            <a:endParaRPr lang="en-IN" sz="1600" dirty="0"/>
          </a:p>
        </p:txBody>
      </p:sp>
    </p:spTree>
    <p:extLst>
      <p:ext uri="{BB962C8B-B14F-4D97-AF65-F5344CB8AC3E}">
        <p14:creationId xmlns:p14="http://schemas.microsoft.com/office/powerpoint/2010/main" val="1462740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240806-7C0B-9C35-FCDA-1888E3DE5A4E}"/>
              </a:ext>
            </a:extLst>
          </p:cNvPr>
          <p:cNvSpPr>
            <a:spLocks noGrp="1"/>
          </p:cNvSpPr>
          <p:nvPr>
            <p:ph type="sldNum" sz="quarter" idx="12"/>
          </p:nvPr>
        </p:nvSpPr>
        <p:spPr/>
        <p:txBody>
          <a:bodyPr/>
          <a:lstStyle/>
          <a:p>
            <a:fld id="{E6166A39-9D77-4296-9310-549343C3A784}" type="slidenum">
              <a:rPr lang="en-US" smtClean="0"/>
              <a:pPr/>
              <a:t>19</a:t>
            </a:fld>
            <a:endParaRPr lang="en-US" dirty="0"/>
          </a:p>
        </p:txBody>
      </p:sp>
      <p:sp>
        <p:nvSpPr>
          <p:cNvPr id="4" name="TextBox 3">
            <a:extLst>
              <a:ext uri="{FF2B5EF4-FFF2-40B4-BE49-F238E27FC236}">
                <a16:creationId xmlns:a16="http://schemas.microsoft.com/office/drawing/2014/main" id="{817A1FDC-AF34-0A71-2E82-ADBFE8902942}"/>
              </a:ext>
            </a:extLst>
          </p:cNvPr>
          <p:cNvSpPr txBox="1"/>
          <p:nvPr/>
        </p:nvSpPr>
        <p:spPr>
          <a:xfrm>
            <a:off x="1555173" y="414544"/>
            <a:ext cx="6116782"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Advantages of this project </a:t>
            </a:r>
          </a:p>
        </p:txBody>
      </p:sp>
      <p:sp>
        <p:nvSpPr>
          <p:cNvPr id="6" name="TextBox 5">
            <a:extLst>
              <a:ext uri="{FF2B5EF4-FFF2-40B4-BE49-F238E27FC236}">
                <a16:creationId xmlns:a16="http://schemas.microsoft.com/office/drawing/2014/main" id="{6322B86F-7EE0-6B68-FAE1-489151558F49}"/>
              </a:ext>
            </a:extLst>
          </p:cNvPr>
          <p:cNvSpPr txBox="1"/>
          <p:nvPr/>
        </p:nvSpPr>
        <p:spPr>
          <a:xfrm>
            <a:off x="1638299" y="1308622"/>
            <a:ext cx="8697192" cy="3366563"/>
          </a:xfrm>
          <a:prstGeom prst="rect">
            <a:avLst/>
          </a:prstGeom>
          <a:noFill/>
        </p:spPr>
        <p:txBody>
          <a:bodyPr wrap="square">
            <a:spAutoFit/>
          </a:bodyPr>
          <a:lstStyle/>
          <a:p>
            <a:pPr marL="342900" indent="-342900">
              <a:lnSpc>
                <a:spcPct val="150000"/>
              </a:lnSpc>
              <a:buAutoNum type="arabicPeriod"/>
            </a:pP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b="1" dirty="0">
                <a:latin typeface="Times New Roman" panose="02020603050405020304" pitchFamily="18" charset="0"/>
                <a:cs typeface="Times New Roman" panose="02020603050405020304" pitchFamily="18" charset="0"/>
              </a:rPr>
              <a:t>5. Visual Communication: </a:t>
            </a:r>
            <a:r>
              <a:rPr lang="en-US" sz="1800" dirty="0">
                <a:latin typeface="Times New Roman" panose="02020603050405020304" pitchFamily="18" charset="0"/>
                <a:cs typeface="Times New Roman" panose="02020603050405020304" pitchFamily="18" charset="0"/>
              </a:rPr>
              <a:t>Leverages the visual nature of sign language, which relies on hand motions, facial expressions, and body movements, making it accessible to both deaf and hard-of-hearing individuals, as well as those with hearing abilities who wish to communicate with them.</a:t>
            </a:r>
          </a:p>
          <a:p>
            <a:pPr>
              <a:lnSpc>
                <a:spcPct val="150000"/>
              </a:lnSpc>
            </a:pPr>
            <a:r>
              <a:rPr lang="en-US" sz="1800" b="1" dirty="0">
                <a:latin typeface="Times New Roman" panose="02020603050405020304" pitchFamily="18" charset="0"/>
                <a:cs typeface="Times New Roman" panose="02020603050405020304" pitchFamily="18" charset="0"/>
              </a:rPr>
              <a:t>6. Accessibility: </a:t>
            </a:r>
            <a:r>
              <a:rPr lang="en-US" sz="1800" dirty="0">
                <a:latin typeface="Times New Roman" panose="02020603050405020304" pitchFamily="18" charset="0"/>
                <a:cs typeface="Times New Roman" panose="02020603050405020304" pitchFamily="18" charset="0"/>
              </a:rPr>
              <a:t>Provides a means for individuals with communication barriers to participate more fully in various aspects of life, including education, work, and social interactions, by offering a reliable and efficient communication method.</a:t>
            </a:r>
          </a:p>
        </p:txBody>
      </p:sp>
      <p:sp>
        <p:nvSpPr>
          <p:cNvPr id="7" name="Rectangle: Rounded Corners 6">
            <a:extLst>
              <a:ext uri="{FF2B5EF4-FFF2-40B4-BE49-F238E27FC236}">
                <a16:creationId xmlns:a16="http://schemas.microsoft.com/office/drawing/2014/main" id="{58686349-04C6-4469-DFDC-39322D1343B9}"/>
              </a:ext>
            </a:extLst>
          </p:cNvPr>
          <p:cNvSpPr/>
          <p:nvPr/>
        </p:nvSpPr>
        <p:spPr>
          <a:xfrm>
            <a:off x="207818" y="6324600"/>
            <a:ext cx="3567546" cy="432148"/>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5E74E84B-3BF7-B4E9-F4ED-4D24FC9DE0CC}"/>
              </a:ext>
            </a:extLst>
          </p:cNvPr>
          <p:cNvSpPr txBox="1"/>
          <p:nvPr/>
        </p:nvSpPr>
        <p:spPr>
          <a:xfrm>
            <a:off x="107372" y="6425853"/>
            <a:ext cx="6695210" cy="584775"/>
          </a:xfrm>
          <a:prstGeom prst="rect">
            <a:avLst/>
          </a:prstGeom>
          <a:noFill/>
        </p:spPr>
        <p:txBody>
          <a:bodyPr wrap="square">
            <a:spAutoFit/>
          </a:bodyPr>
          <a:lstStyle/>
          <a:p>
            <a:r>
              <a:rPr lang="en-US" sz="1600" b="1" spc="-10" dirty="0">
                <a:solidFill>
                  <a:schemeClr val="accent2">
                    <a:lumMod val="60000"/>
                    <a:lumOff val="40000"/>
                  </a:schemeClr>
                </a:solidFill>
                <a:latin typeface="Times New Roman" panose="02020603050405020304" pitchFamily="18" charset="0"/>
                <a:cs typeface="Times New Roman" panose="02020603050405020304" pitchFamily="18" charset="0"/>
              </a:rPr>
              <a:t>Decoding the Language of Hands – Machine Learning in Sign Language</a:t>
            </a:r>
          </a:p>
          <a:p>
            <a:endParaRPr lang="en-IN" sz="1600" dirty="0"/>
          </a:p>
        </p:txBody>
      </p:sp>
    </p:spTree>
    <p:extLst>
      <p:ext uri="{BB962C8B-B14F-4D97-AF65-F5344CB8AC3E}">
        <p14:creationId xmlns:p14="http://schemas.microsoft.com/office/powerpoint/2010/main" val="1469016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2DCF7B-F0E1-1F49-ADA0-A0BF274EABF0}"/>
              </a:ext>
            </a:extLst>
          </p:cNvPr>
          <p:cNvSpPr>
            <a:spLocks noGrp="1"/>
          </p:cNvSpPr>
          <p:nvPr>
            <p:ph type="sldNum" sz="quarter" idx="12"/>
          </p:nvPr>
        </p:nvSpPr>
        <p:spPr/>
        <p:txBody>
          <a:bodyPr/>
          <a:lstStyle/>
          <a:p>
            <a:fld id="{E6166A39-9D77-4296-9310-549343C3A784}" type="slidenum">
              <a:rPr lang="en-US" smtClean="0"/>
              <a:pPr/>
              <a:t>2</a:t>
            </a:fld>
            <a:endParaRPr lang="en-US" dirty="0"/>
          </a:p>
        </p:txBody>
      </p:sp>
      <p:sp>
        <p:nvSpPr>
          <p:cNvPr id="2" name="TextBox 1">
            <a:extLst>
              <a:ext uri="{FF2B5EF4-FFF2-40B4-BE49-F238E27FC236}">
                <a16:creationId xmlns:a16="http://schemas.microsoft.com/office/drawing/2014/main" id="{4293A265-B132-0EEB-4493-D536C031489D}"/>
              </a:ext>
            </a:extLst>
          </p:cNvPr>
          <p:cNvSpPr txBox="1"/>
          <p:nvPr/>
        </p:nvSpPr>
        <p:spPr>
          <a:xfrm>
            <a:off x="0" y="6488038"/>
            <a:ext cx="7220857" cy="307777"/>
          </a:xfrm>
          <a:prstGeom prst="rect">
            <a:avLst/>
          </a:prstGeom>
          <a:solidFill>
            <a:schemeClr val="bg1"/>
          </a:solidFill>
          <a:ln>
            <a:noFill/>
          </a:ln>
        </p:spPr>
        <p:txBody>
          <a:bodyPr wrap="square">
            <a:spAutoFit/>
          </a:bodyPr>
          <a:lstStyle/>
          <a:p>
            <a:pPr marL="25377">
              <a:spcBef>
                <a:spcPts val="1404"/>
              </a:spcBef>
            </a:pPr>
            <a:r>
              <a:rPr lang="en-US" sz="1400" b="1" spc="-10" dirty="0">
                <a:solidFill>
                  <a:schemeClr val="accent2">
                    <a:lumMod val="60000"/>
                    <a:lumOff val="40000"/>
                  </a:schemeClr>
                </a:solidFill>
                <a:latin typeface="Times New Roman" panose="02020603050405020304" pitchFamily="18" charset="0"/>
                <a:cs typeface="Times New Roman" panose="02020603050405020304" pitchFamily="18" charset="0"/>
              </a:rPr>
              <a:t>Decoding the Language of Hands – Machine Learning in Sign Language</a:t>
            </a:r>
            <a:endParaRPr lang="en-US" sz="600" b="1" spc="-1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8499D2D-D434-4D53-0846-DD96165ACFE9}"/>
              </a:ext>
            </a:extLst>
          </p:cNvPr>
          <p:cNvSpPr txBox="1"/>
          <p:nvPr/>
        </p:nvSpPr>
        <p:spPr>
          <a:xfrm>
            <a:off x="885372" y="1734250"/>
            <a:ext cx="10421256" cy="4367349"/>
          </a:xfrm>
          <a:prstGeom prst="rect">
            <a:avLst/>
          </a:prstGeom>
          <a:noFill/>
        </p:spPr>
        <p:txBody>
          <a:bodyPr wrap="square">
            <a:spAutoFit/>
          </a:bodyPr>
          <a:lstStyle/>
          <a:p>
            <a:pPr marL="342900" indent="-342900" algn="just">
              <a:lnSpc>
                <a:spcPct val="107000"/>
              </a:lnSpc>
              <a:spcAft>
                <a:spcPts val="800"/>
              </a:spcAft>
              <a:buFont typeface="Arial" panose="020B0604020202020204" pitchFamily="34" charset="0"/>
              <a:buChar char="•"/>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This project introduces a comprehensive solution to overcome communication barriers faced by deaf and </a:t>
            </a:r>
            <a:r>
              <a:rPr lang="en-US" sz="2200" kern="100" dirty="0">
                <a:latin typeface="Times New Roman" panose="02020603050405020304" pitchFamily="18" charset="0"/>
                <a:ea typeface="Calibri" panose="020F0502020204030204" pitchFamily="34" charset="0"/>
                <a:cs typeface="Times New Roman" panose="02020603050405020304" pitchFamily="18" charset="0"/>
              </a:rPr>
              <a:t>mute</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 people, particularly in emergency situations, by employing a vision-based technique for hand gesture recognition. </a:t>
            </a:r>
          </a:p>
          <a:p>
            <a:pPr marL="342900" indent="-342900" algn="just">
              <a:lnSpc>
                <a:spcPct val="107000"/>
              </a:lnSpc>
              <a:spcAft>
                <a:spcPts val="800"/>
              </a:spcAft>
              <a:buFont typeface="Arial" panose="020B0604020202020204" pitchFamily="34" charset="0"/>
              <a:buChar char="•"/>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Utilizing the libraries for real-time hand gesture tracking, powered by YOLO(You Only Look Once), the system ensures accurate identification and classification of sign language gestures. </a:t>
            </a:r>
          </a:p>
          <a:p>
            <a:pPr marL="342900" indent="-342900" algn="just">
              <a:lnSpc>
                <a:spcPct val="107000"/>
              </a:lnSpc>
              <a:spcAft>
                <a:spcPts val="800"/>
              </a:spcAft>
              <a:buFont typeface="Arial" panose="020B0604020202020204" pitchFamily="34" charset="0"/>
              <a:buChar char="•"/>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This vision-based approach enhances adaptability and responsiveness, allowing mute individuals to convey messages effectively. </a:t>
            </a:r>
          </a:p>
          <a:p>
            <a:pPr marL="342900" indent="-342900" algn="just">
              <a:lnSpc>
                <a:spcPct val="107000"/>
              </a:lnSpc>
              <a:spcAft>
                <a:spcPts val="800"/>
              </a:spcAft>
              <a:buFont typeface="Arial" panose="020B0604020202020204" pitchFamily="34" charset="0"/>
              <a:buChar char="•"/>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The subsequent integration of voice conversion technologies, including Text-to-Speech (TTS) system, translates the recognized gestures into human-hearable voice, facilitating communication with individuals not proficient in sign language.</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C8FC63E-8CDC-8403-601B-C91F29D89F1E}"/>
              </a:ext>
            </a:extLst>
          </p:cNvPr>
          <p:cNvSpPr txBox="1"/>
          <p:nvPr/>
        </p:nvSpPr>
        <p:spPr>
          <a:xfrm>
            <a:off x="1683659" y="337858"/>
            <a:ext cx="1042125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3317646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240806-7C0B-9C35-FCDA-1888E3DE5A4E}"/>
              </a:ext>
            </a:extLst>
          </p:cNvPr>
          <p:cNvSpPr>
            <a:spLocks noGrp="1"/>
          </p:cNvSpPr>
          <p:nvPr>
            <p:ph type="sldNum" sz="quarter" idx="12"/>
          </p:nvPr>
        </p:nvSpPr>
        <p:spPr/>
        <p:txBody>
          <a:bodyPr/>
          <a:lstStyle/>
          <a:p>
            <a:fld id="{E6166A39-9D77-4296-9310-549343C3A784}" type="slidenum">
              <a:rPr lang="en-US" smtClean="0"/>
              <a:pPr/>
              <a:t>20</a:t>
            </a:fld>
            <a:endParaRPr lang="en-US" dirty="0"/>
          </a:p>
        </p:txBody>
      </p:sp>
      <p:sp>
        <p:nvSpPr>
          <p:cNvPr id="4" name="TextBox 3">
            <a:extLst>
              <a:ext uri="{FF2B5EF4-FFF2-40B4-BE49-F238E27FC236}">
                <a16:creationId xmlns:a16="http://schemas.microsoft.com/office/drawing/2014/main" id="{817A1FDC-AF34-0A71-2E82-ADBFE8902942}"/>
              </a:ext>
            </a:extLst>
          </p:cNvPr>
          <p:cNvSpPr txBox="1"/>
          <p:nvPr/>
        </p:nvSpPr>
        <p:spPr>
          <a:xfrm>
            <a:off x="1555173" y="414544"/>
            <a:ext cx="6116782"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Applications </a:t>
            </a:r>
          </a:p>
        </p:txBody>
      </p:sp>
      <p:sp>
        <p:nvSpPr>
          <p:cNvPr id="6" name="TextBox 5">
            <a:extLst>
              <a:ext uri="{FF2B5EF4-FFF2-40B4-BE49-F238E27FC236}">
                <a16:creationId xmlns:a16="http://schemas.microsoft.com/office/drawing/2014/main" id="{6322B86F-7EE0-6B68-FAE1-489151558F49}"/>
              </a:ext>
            </a:extLst>
          </p:cNvPr>
          <p:cNvSpPr txBox="1"/>
          <p:nvPr/>
        </p:nvSpPr>
        <p:spPr>
          <a:xfrm>
            <a:off x="1638299" y="1308622"/>
            <a:ext cx="9948276" cy="5028556"/>
          </a:xfrm>
          <a:prstGeom prst="rect">
            <a:avLst/>
          </a:prstGeom>
          <a:noFill/>
        </p:spPr>
        <p:txBody>
          <a:bodyPr wrap="square">
            <a:spAutoFit/>
          </a:bodyPr>
          <a:lstStyle/>
          <a:p>
            <a:pPr marL="342900" indent="-342900">
              <a:lnSpc>
                <a:spcPct val="150000"/>
              </a:lnSpc>
              <a:buAutoNum type="arabicPeriod"/>
            </a:pPr>
            <a:r>
              <a:rPr lang="en-US" sz="1800" b="1" dirty="0">
                <a:latin typeface="Times New Roman" panose="02020603050405020304" pitchFamily="18" charset="0"/>
                <a:cs typeface="Times New Roman" panose="02020603050405020304" pitchFamily="18" charset="0"/>
              </a:rPr>
              <a:t>Emergency Response Systems </a:t>
            </a:r>
            <a:r>
              <a:rPr lang="en-US" sz="1800" dirty="0">
                <a:latin typeface="Times New Roman" panose="02020603050405020304" pitchFamily="18" charset="0"/>
                <a:cs typeface="Times New Roman" panose="02020603050405020304" pitchFamily="18" charset="0"/>
              </a:rPr>
              <a:t>: In emergency situations such as fires, natural disasters, or medical emergencies, the project can enable deaf and mute individuals to communicate with emergency responders, conveying critical information about their safety or medical needs.</a:t>
            </a:r>
          </a:p>
          <a:p>
            <a:pPr marL="342900" indent="-342900">
              <a:lnSpc>
                <a:spcPct val="150000"/>
              </a:lnSpc>
              <a:buAutoNum type="arabicPeriod"/>
            </a:pPr>
            <a:r>
              <a:rPr lang="en-US" sz="1800" b="1" dirty="0">
                <a:latin typeface="Times New Roman" panose="02020603050405020304" pitchFamily="18" charset="0"/>
                <a:cs typeface="Times New Roman" panose="02020603050405020304" pitchFamily="18" charset="0"/>
              </a:rPr>
              <a:t>Healthcare Facilities : </a:t>
            </a:r>
            <a:r>
              <a:rPr lang="en-US" sz="1800" dirty="0">
                <a:latin typeface="Times New Roman" panose="02020603050405020304" pitchFamily="18" charset="0"/>
                <a:cs typeface="Times New Roman" panose="02020603050405020304" pitchFamily="18" charset="0"/>
              </a:rPr>
              <a:t>Within healthcare settings, the project can facilitate communication between healthcare providers and patients who are deaf or mute, ensuring accurate exchange of medical information, symptoms, and concerns.</a:t>
            </a:r>
          </a:p>
          <a:p>
            <a:pPr marL="342900" indent="-342900">
              <a:lnSpc>
                <a:spcPct val="150000"/>
              </a:lnSpc>
              <a:buAutoNum type="arabicPeriod"/>
            </a:pPr>
            <a:r>
              <a:rPr lang="en-US" sz="1800" b="1" dirty="0">
                <a:latin typeface="Times New Roman" panose="02020603050405020304" pitchFamily="18" charset="0"/>
                <a:cs typeface="Times New Roman" panose="02020603050405020304" pitchFamily="18" charset="0"/>
              </a:rPr>
              <a:t>Education Institutions : </a:t>
            </a:r>
            <a:r>
              <a:rPr lang="en-US" sz="1800" dirty="0">
                <a:latin typeface="Times New Roman" panose="02020603050405020304" pitchFamily="18" charset="0"/>
                <a:cs typeface="Times New Roman" panose="02020603050405020304" pitchFamily="18" charset="0"/>
              </a:rPr>
              <a:t>In schools and universities, the project can assist deaf and mute students in communicating with teachers, peers, and staff, enhancing their participation in classroom discussions, group projects, and extracurricular activities.</a:t>
            </a:r>
          </a:p>
          <a:p>
            <a:pPr marL="342900" indent="-342900">
              <a:lnSpc>
                <a:spcPct val="150000"/>
              </a:lnSpc>
              <a:buAutoNum type="arabicPeriod"/>
            </a:pPr>
            <a:r>
              <a:rPr lang="en-US" sz="1800" b="1" dirty="0">
                <a:latin typeface="Times New Roman" panose="02020603050405020304" pitchFamily="18" charset="0"/>
                <a:cs typeface="Times New Roman" panose="02020603050405020304" pitchFamily="18" charset="0"/>
              </a:rPr>
              <a:t>Customer Service : </a:t>
            </a:r>
            <a:r>
              <a:rPr lang="en-US" sz="1800" dirty="0">
                <a:latin typeface="Times New Roman" panose="02020603050405020304" pitchFamily="18" charset="0"/>
                <a:cs typeface="Times New Roman" panose="02020603050405020304" pitchFamily="18" charset="0"/>
              </a:rPr>
              <a:t>Businesses and organizations can implement the project to improve accessibility for deaf and mute customers, enabling them to communicate with customer service representatives through sign language gestures, both in person and remotely.</a:t>
            </a:r>
          </a:p>
        </p:txBody>
      </p:sp>
      <p:sp>
        <p:nvSpPr>
          <p:cNvPr id="7" name="Rectangle: Rounded Corners 6">
            <a:extLst>
              <a:ext uri="{FF2B5EF4-FFF2-40B4-BE49-F238E27FC236}">
                <a16:creationId xmlns:a16="http://schemas.microsoft.com/office/drawing/2014/main" id="{58686349-04C6-4469-DFDC-39322D1343B9}"/>
              </a:ext>
            </a:extLst>
          </p:cNvPr>
          <p:cNvSpPr/>
          <p:nvPr/>
        </p:nvSpPr>
        <p:spPr>
          <a:xfrm>
            <a:off x="207818" y="6324600"/>
            <a:ext cx="3567546" cy="432148"/>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5E74E84B-3BF7-B4E9-F4ED-4D24FC9DE0CC}"/>
              </a:ext>
            </a:extLst>
          </p:cNvPr>
          <p:cNvSpPr txBox="1"/>
          <p:nvPr/>
        </p:nvSpPr>
        <p:spPr>
          <a:xfrm>
            <a:off x="107372" y="6425853"/>
            <a:ext cx="6695210" cy="584775"/>
          </a:xfrm>
          <a:prstGeom prst="rect">
            <a:avLst/>
          </a:prstGeom>
          <a:noFill/>
        </p:spPr>
        <p:txBody>
          <a:bodyPr wrap="square">
            <a:spAutoFit/>
          </a:bodyPr>
          <a:lstStyle/>
          <a:p>
            <a:r>
              <a:rPr lang="en-US" sz="1600" b="1" spc="-10" dirty="0">
                <a:solidFill>
                  <a:schemeClr val="accent2">
                    <a:lumMod val="60000"/>
                    <a:lumOff val="40000"/>
                  </a:schemeClr>
                </a:solidFill>
                <a:latin typeface="Times New Roman" panose="02020603050405020304" pitchFamily="18" charset="0"/>
                <a:cs typeface="Times New Roman" panose="02020603050405020304" pitchFamily="18" charset="0"/>
              </a:rPr>
              <a:t>Decoding the Language of Hands – Machine Learning in Sign Language</a:t>
            </a:r>
          </a:p>
          <a:p>
            <a:endParaRPr lang="en-IN" sz="1600" dirty="0"/>
          </a:p>
        </p:txBody>
      </p:sp>
    </p:spTree>
    <p:extLst>
      <p:ext uri="{BB962C8B-B14F-4D97-AF65-F5344CB8AC3E}">
        <p14:creationId xmlns:p14="http://schemas.microsoft.com/office/powerpoint/2010/main" val="2331445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240806-7C0B-9C35-FCDA-1888E3DE5A4E}"/>
              </a:ext>
            </a:extLst>
          </p:cNvPr>
          <p:cNvSpPr>
            <a:spLocks noGrp="1"/>
          </p:cNvSpPr>
          <p:nvPr>
            <p:ph type="sldNum" sz="quarter" idx="12"/>
          </p:nvPr>
        </p:nvSpPr>
        <p:spPr/>
        <p:txBody>
          <a:bodyPr/>
          <a:lstStyle/>
          <a:p>
            <a:fld id="{E6166A39-9D77-4296-9310-549343C3A784}" type="slidenum">
              <a:rPr lang="en-US" smtClean="0"/>
              <a:pPr/>
              <a:t>21</a:t>
            </a:fld>
            <a:endParaRPr lang="en-US" dirty="0"/>
          </a:p>
        </p:txBody>
      </p:sp>
      <p:sp>
        <p:nvSpPr>
          <p:cNvPr id="4" name="TextBox 3">
            <a:extLst>
              <a:ext uri="{FF2B5EF4-FFF2-40B4-BE49-F238E27FC236}">
                <a16:creationId xmlns:a16="http://schemas.microsoft.com/office/drawing/2014/main" id="{817A1FDC-AF34-0A71-2E82-ADBFE8902942}"/>
              </a:ext>
            </a:extLst>
          </p:cNvPr>
          <p:cNvSpPr txBox="1"/>
          <p:nvPr/>
        </p:nvSpPr>
        <p:spPr>
          <a:xfrm>
            <a:off x="1555173" y="414544"/>
            <a:ext cx="6116782"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Applications </a:t>
            </a:r>
          </a:p>
        </p:txBody>
      </p:sp>
      <p:sp>
        <p:nvSpPr>
          <p:cNvPr id="6" name="TextBox 5">
            <a:extLst>
              <a:ext uri="{FF2B5EF4-FFF2-40B4-BE49-F238E27FC236}">
                <a16:creationId xmlns:a16="http://schemas.microsoft.com/office/drawing/2014/main" id="{6322B86F-7EE0-6B68-FAE1-489151558F49}"/>
              </a:ext>
            </a:extLst>
          </p:cNvPr>
          <p:cNvSpPr txBox="1"/>
          <p:nvPr/>
        </p:nvSpPr>
        <p:spPr>
          <a:xfrm>
            <a:off x="1638299" y="1308622"/>
            <a:ext cx="9948276" cy="4197559"/>
          </a:xfrm>
          <a:prstGeom prst="rect">
            <a:avLst/>
          </a:prstGeom>
          <a:noFill/>
        </p:spPr>
        <p:txBody>
          <a:bodyPr wrap="square">
            <a:spAutoFit/>
          </a:bodyPr>
          <a:lstStyle/>
          <a:p>
            <a:pPr>
              <a:lnSpc>
                <a:spcPct val="150000"/>
              </a:lnSpc>
            </a:pPr>
            <a:r>
              <a:rPr lang="en-US" sz="1800" b="1" dirty="0">
                <a:latin typeface="Times New Roman" panose="02020603050405020304" pitchFamily="18" charset="0"/>
                <a:cs typeface="Times New Roman" panose="02020603050405020304" pitchFamily="18" charset="0"/>
              </a:rPr>
              <a:t>6. Public Transportation : </a:t>
            </a:r>
            <a:r>
              <a:rPr lang="en-US" sz="1800" dirty="0">
                <a:latin typeface="Times New Roman" panose="02020603050405020304" pitchFamily="18" charset="0"/>
                <a:cs typeface="Times New Roman" panose="02020603050405020304" pitchFamily="18" charset="0"/>
              </a:rPr>
              <a:t>In transportation hubs such as airports, train stations, and bus terminals, the project can facilitate communication between deaf and mute travelers and transportation staff, ensuring smooth navigation, assistance, and accommodation.</a:t>
            </a:r>
          </a:p>
          <a:p>
            <a:pPr>
              <a:lnSpc>
                <a:spcPct val="150000"/>
              </a:lnSpc>
            </a:pPr>
            <a:r>
              <a:rPr lang="en-US" sz="1800" b="1" dirty="0">
                <a:latin typeface="Times New Roman" panose="02020603050405020304" pitchFamily="18" charset="0"/>
                <a:cs typeface="Times New Roman" panose="02020603050405020304" pitchFamily="18" charset="0"/>
              </a:rPr>
              <a:t>7. Social Interactions : </a:t>
            </a:r>
            <a:r>
              <a:rPr lang="en-US" sz="1800" dirty="0">
                <a:latin typeface="Times New Roman" panose="02020603050405020304" pitchFamily="18" charset="0"/>
                <a:cs typeface="Times New Roman" panose="02020603050405020304" pitchFamily="18" charset="0"/>
              </a:rPr>
              <a:t>The project can be used in various social settings, such as gatherings, events, and community centers, allowing deaf and mute individuals to engage in conversations, make requests, and express themselves effectively through sign language gestures converted to audible speech.</a:t>
            </a:r>
            <a:endParaRPr lang="en-US" dirty="0">
              <a:latin typeface="Times New Roman" panose="02020603050405020304" pitchFamily="18" charset="0"/>
              <a:cs typeface="Times New Roman" panose="02020603050405020304" pitchFamily="18" charset="0"/>
            </a:endParaRPr>
          </a:p>
          <a:p>
            <a:pPr>
              <a:lnSpc>
                <a:spcPct val="150000"/>
              </a:lnSpc>
            </a:pPr>
            <a:r>
              <a:rPr lang="en-US" sz="1800" b="1" dirty="0">
                <a:latin typeface="Times New Roman" panose="02020603050405020304" pitchFamily="18" charset="0"/>
                <a:cs typeface="Times New Roman" panose="02020603050405020304" pitchFamily="18" charset="0"/>
              </a:rPr>
              <a:t>8. Remote Communication : </a:t>
            </a:r>
            <a:r>
              <a:rPr lang="en-US" sz="1800" dirty="0">
                <a:latin typeface="Times New Roman" panose="02020603050405020304" pitchFamily="18" charset="0"/>
                <a:cs typeface="Times New Roman" panose="02020603050405020304" pitchFamily="18" charset="0"/>
              </a:rPr>
              <a:t>With advancements in technology, the project can also be implemented in digital platforms and communication tools, enabling deaf and mute individuals to communicate with friends, family, colleagues, and service providers remotely, bridging the gap between sign language and spoken language users.</a:t>
            </a:r>
          </a:p>
        </p:txBody>
      </p:sp>
      <p:sp>
        <p:nvSpPr>
          <p:cNvPr id="7" name="Rectangle: Rounded Corners 6">
            <a:extLst>
              <a:ext uri="{FF2B5EF4-FFF2-40B4-BE49-F238E27FC236}">
                <a16:creationId xmlns:a16="http://schemas.microsoft.com/office/drawing/2014/main" id="{58686349-04C6-4469-DFDC-39322D1343B9}"/>
              </a:ext>
            </a:extLst>
          </p:cNvPr>
          <p:cNvSpPr/>
          <p:nvPr/>
        </p:nvSpPr>
        <p:spPr>
          <a:xfrm>
            <a:off x="207818" y="6324600"/>
            <a:ext cx="3567546" cy="432148"/>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5E74E84B-3BF7-B4E9-F4ED-4D24FC9DE0CC}"/>
              </a:ext>
            </a:extLst>
          </p:cNvPr>
          <p:cNvSpPr txBox="1"/>
          <p:nvPr/>
        </p:nvSpPr>
        <p:spPr>
          <a:xfrm>
            <a:off x="107372" y="6425853"/>
            <a:ext cx="6695210" cy="584775"/>
          </a:xfrm>
          <a:prstGeom prst="rect">
            <a:avLst/>
          </a:prstGeom>
          <a:noFill/>
        </p:spPr>
        <p:txBody>
          <a:bodyPr wrap="square">
            <a:spAutoFit/>
          </a:bodyPr>
          <a:lstStyle/>
          <a:p>
            <a:r>
              <a:rPr lang="en-US" sz="1600" b="1" spc="-10" dirty="0">
                <a:solidFill>
                  <a:schemeClr val="accent2">
                    <a:lumMod val="60000"/>
                    <a:lumOff val="40000"/>
                  </a:schemeClr>
                </a:solidFill>
                <a:latin typeface="Times New Roman" panose="02020603050405020304" pitchFamily="18" charset="0"/>
                <a:cs typeface="Times New Roman" panose="02020603050405020304" pitchFamily="18" charset="0"/>
              </a:rPr>
              <a:t>Decoding the Language of Hands – Machine Learning in Sign Language</a:t>
            </a:r>
          </a:p>
          <a:p>
            <a:endParaRPr lang="en-IN" sz="1600" dirty="0"/>
          </a:p>
        </p:txBody>
      </p:sp>
    </p:spTree>
    <p:extLst>
      <p:ext uri="{BB962C8B-B14F-4D97-AF65-F5344CB8AC3E}">
        <p14:creationId xmlns:p14="http://schemas.microsoft.com/office/powerpoint/2010/main" val="1575137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4F1D95-14DB-66CE-2685-28C2FE501D2B}"/>
              </a:ext>
            </a:extLst>
          </p:cNvPr>
          <p:cNvSpPr>
            <a:spLocks noGrp="1"/>
          </p:cNvSpPr>
          <p:nvPr>
            <p:ph type="sldNum" sz="quarter" idx="12"/>
          </p:nvPr>
        </p:nvSpPr>
        <p:spPr/>
        <p:txBody>
          <a:bodyPr/>
          <a:lstStyle/>
          <a:p>
            <a:fld id="{E6166A39-9D77-4296-9310-549343C3A784}" type="slidenum">
              <a:rPr lang="en-US" smtClean="0"/>
              <a:pPr/>
              <a:t>22</a:t>
            </a:fld>
            <a:endParaRPr lang="en-US" dirty="0"/>
          </a:p>
        </p:txBody>
      </p:sp>
      <p:sp>
        <p:nvSpPr>
          <p:cNvPr id="4" name="TextBox 3">
            <a:extLst>
              <a:ext uri="{FF2B5EF4-FFF2-40B4-BE49-F238E27FC236}">
                <a16:creationId xmlns:a16="http://schemas.microsoft.com/office/drawing/2014/main" id="{807D650F-52D7-994A-0B34-BBB3F13C81E6}"/>
              </a:ext>
            </a:extLst>
          </p:cNvPr>
          <p:cNvSpPr txBox="1"/>
          <p:nvPr/>
        </p:nvSpPr>
        <p:spPr>
          <a:xfrm>
            <a:off x="1472046" y="449179"/>
            <a:ext cx="6116782"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Conclusion</a:t>
            </a:r>
          </a:p>
        </p:txBody>
      </p:sp>
      <p:sp>
        <p:nvSpPr>
          <p:cNvPr id="10" name="TextBox 9">
            <a:extLst>
              <a:ext uri="{FF2B5EF4-FFF2-40B4-BE49-F238E27FC236}">
                <a16:creationId xmlns:a16="http://schemas.microsoft.com/office/drawing/2014/main" id="{1C753BAD-4383-99F0-030D-8FB5F8B987AC}"/>
              </a:ext>
            </a:extLst>
          </p:cNvPr>
          <p:cNvSpPr txBox="1"/>
          <p:nvPr/>
        </p:nvSpPr>
        <p:spPr>
          <a:xfrm>
            <a:off x="332511" y="1503218"/>
            <a:ext cx="11326090" cy="3139321"/>
          </a:xfrm>
          <a:prstGeom prst="rect">
            <a:avLst/>
          </a:prstGeom>
          <a:noFill/>
        </p:spPr>
        <p:txBody>
          <a:bodyPr wrap="square" rtlCol="0">
            <a:spAutoFit/>
          </a:bodyPr>
          <a:lstStyle/>
          <a:p>
            <a:pPr algn="just"/>
            <a:r>
              <a:rPr lang="en-US" dirty="0"/>
              <a:t>In conclusion, the project "Decoding the language of Hands – Machine Learning in Sign Language", tackles the </a:t>
            </a:r>
          </a:p>
          <a:p>
            <a:pPr algn="just"/>
            <a:r>
              <a:rPr lang="en-US" dirty="0"/>
              <a:t>challenge of communication barriers between sign language users and others. It achieves this by developing a real-time </a:t>
            </a:r>
          </a:p>
          <a:p>
            <a:pPr algn="just"/>
            <a:r>
              <a:rPr lang="en-US" dirty="0"/>
              <a:t>sign language recognition system powered by the robust YOLOv3 object detection architecture. The user interface prioritizes ease-of-use, offering options for uploading images or utilizing the live webcam for sign recognition. The system doesn’t require language selection – it automatically displays the recognized sign's label, recognition accuracy, and translates it into three languages: English, Hindi, and Telugu. This on-screen display caters to users familiar with any of these languages. Additionally, for those unfamiliar with sign language, the system offers human-hearable voice output in English, effectively translating the gesture into spoken English. Error messages are incorporated to handle situations with poor image quality or unrecognizable signs, ensuring a smooth user experience. Overall, this project demonstrates the immense potential of machine learning to bridge communication gaps and promote inclusivity for sign language users. </a:t>
            </a:r>
            <a:endParaRPr lang="en-IN" dirty="0"/>
          </a:p>
        </p:txBody>
      </p:sp>
      <p:sp>
        <p:nvSpPr>
          <p:cNvPr id="3" name="Rectangle 2">
            <a:extLst>
              <a:ext uri="{FF2B5EF4-FFF2-40B4-BE49-F238E27FC236}">
                <a16:creationId xmlns:a16="http://schemas.microsoft.com/office/drawing/2014/main" id="{72762EAA-EB73-014E-9A11-A27810752287}"/>
              </a:ext>
            </a:extLst>
          </p:cNvPr>
          <p:cNvSpPr/>
          <p:nvPr/>
        </p:nvSpPr>
        <p:spPr>
          <a:xfrm>
            <a:off x="193964" y="6408821"/>
            <a:ext cx="4336473" cy="32448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1121704D-E26D-62EA-CE36-0B349F5F84CA}"/>
              </a:ext>
            </a:extLst>
          </p:cNvPr>
          <p:cNvSpPr txBox="1"/>
          <p:nvPr/>
        </p:nvSpPr>
        <p:spPr>
          <a:xfrm>
            <a:off x="0" y="6471699"/>
            <a:ext cx="5623975" cy="523220"/>
          </a:xfrm>
          <a:prstGeom prst="rect">
            <a:avLst/>
          </a:prstGeom>
          <a:noFill/>
        </p:spPr>
        <p:txBody>
          <a:bodyPr wrap="none" rtlCol="0">
            <a:spAutoFit/>
          </a:bodyPr>
          <a:lstStyle/>
          <a:p>
            <a:r>
              <a:rPr lang="en-US" sz="1400" b="1" spc="-10" dirty="0">
                <a:solidFill>
                  <a:schemeClr val="accent2">
                    <a:lumMod val="60000"/>
                    <a:lumOff val="40000"/>
                  </a:schemeClr>
                </a:solidFill>
                <a:latin typeface="Times New Roman" panose="02020603050405020304" pitchFamily="18" charset="0"/>
                <a:cs typeface="Times New Roman" panose="02020603050405020304" pitchFamily="18" charset="0"/>
              </a:rPr>
              <a:t>Decoding the Language of Hands – Machine Learning in Sign Language</a:t>
            </a:r>
          </a:p>
          <a:p>
            <a:endParaRPr lang="en-IN" sz="1400" dirty="0"/>
          </a:p>
        </p:txBody>
      </p:sp>
    </p:spTree>
    <p:extLst>
      <p:ext uri="{BB962C8B-B14F-4D97-AF65-F5344CB8AC3E}">
        <p14:creationId xmlns:p14="http://schemas.microsoft.com/office/powerpoint/2010/main" val="1278016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4F1D95-14DB-66CE-2685-28C2FE501D2B}"/>
              </a:ext>
            </a:extLst>
          </p:cNvPr>
          <p:cNvSpPr>
            <a:spLocks noGrp="1"/>
          </p:cNvSpPr>
          <p:nvPr>
            <p:ph type="sldNum" sz="quarter" idx="12"/>
          </p:nvPr>
        </p:nvSpPr>
        <p:spPr/>
        <p:txBody>
          <a:bodyPr/>
          <a:lstStyle/>
          <a:p>
            <a:fld id="{E6166A39-9D77-4296-9310-549343C3A784}" type="slidenum">
              <a:rPr lang="en-US" smtClean="0"/>
              <a:pPr/>
              <a:t>23</a:t>
            </a:fld>
            <a:endParaRPr lang="en-US" dirty="0"/>
          </a:p>
        </p:txBody>
      </p:sp>
      <p:sp>
        <p:nvSpPr>
          <p:cNvPr id="4" name="TextBox 3">
            <a:extLst>
              <a:ext uri="{FF2B5EF4-FFF2-40B4-BE49-F238E27FC236}">
                <a16:creationId xmlns:a16="http://schemas.microsoft.com/office/drawing/2014/main" id="{807D650F-52D7-994A-0B34-BBB3F13C81E6}"/>
              </a:ext>
            </a:extLst>
          </p:cNvPr>
          <p:cNvSpPr txBox="1"/>
          <p:nvPr/>
        </p:nvSpPr>
        <p:spPr>
          <a:xfrm>
            <a:off x="1472046" y="449179"/>
            <a:ext cx="6116782" cy="646331"/>
          </a:xfrm>
          <a:prstGeom prst="rect">
            <a:avLst/>
          </a:prstGeom>
          <a:noFill/>
        </p:spPr>
        <p:txBody>
          <a:bodyPr wrap="square">
            <a:spAutoFit/>
          </a:bodyPr>
          <a:lstStyle/>
          <a:p>
            <a:r>
              <a:rPr lang="en-US" sz="3600" b="1" dirty="0" err="1">
                <a:latin typeface="Times New Roman" panose="02020603050405020304" pitchFamily="18" charset="0"/>
                <a:cs typeface="Times New Roman" panose="02020603050405020304" pitchFamily="18" charset="0"/>
              </a:rPr>
              <a:t>Futurescope</a:t>
            </a:r>
            <a:endParaRPr lang="en-US" sz="36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C753BAD-4383-99F0-030D-8FB5F8B987AC}"/>
              </a:ext>
            </a:extLst>
          </p:cNvPr>
          <p:cNvSpPr txBox="1"/>
          <p:nvPr/>
        </p:nvSpPr>
        <p:spPr>
          <a:xfrm>
            <a:off x="332511" y="1503218"/>
            <a:ext cx="11326090" cy="4934684"/>
          </a:xfrm>
          <a:prstGeom prst="rect">
            <a:avLst/>
          </a:prstGeom>
          <a:noFill/>
        </p:spPr>
        <p:txBody>
          <a:bodyPr wrap="square" rtlCol="0">
            <a:spAutoFit/>
          </a:bodyPr>
          <a:lstStyle/>
          <a:p>
            <a:pPr marL="304800" marR="805815" indent="359410" algn="just">
              <a:spcBef>
                <a:spcPts val="795"/>
              </a:spcBef>
              <a:spcAft>
                <a:spcPts val="0"/>
              </a:spcAft>
            </a:pPr>
            <a:r>
              <a:rPr lang="en-US" sz="1800" dirty="0">
                <a:effectLst/>
                <a:latin typeface="Times New Roman" panose="02020603050405020304" pitchFamily="18" charset="0"/>
                <a:ea typeface="Times New Roman" panose="02020603050405020304" pitchFamily="18" charset="0"/>
              </a:rPr>
              <a:t>There are some potential </a:t>
            </a:r>
            <a:r>
              <a:rPr lang="en-US" sz="1800" dirty="0" err="1">
                <a:effectLst/>
                <a:latin typeface="Times New Roman" panose="02020603050405020304" pitchFamily="18" charset="0"/>
                <a:ea typeface="Times New Roman" panose="02020603050405020304" pitchFamily="18" charset="0"/>
              </a:rPr>
              <a:t>futurescopes</a:t>
            </a:r>
            <a:r>
              <a:rPr lang="en-US" sz="1800" dirty="0">
                <a:effectLst/>
                <a:latin typeface="Times New Roman" panose="02020603050405020304" pitchFamily="18" charset="0"/>
                <a:ea typeface="Times New Roman" panose="02020603050405020304" pitchFamily="18" charset="0"/>
              </a:rPr>
              <a:t> for further improvement and expansion, including : </a:t>
            </a:r>
          </a:p>
          <a:p>
            <a:pPr marL="590550" marR="805815" indent="-285750" algn="just">
              <a:spcBef>
                <a:spcPts val="795"/>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By incorporating a larger and more diverse dataset encompassing various signing styles and regional variations, the model's accuracy in recognizing complex two- handed signs can be significantly improved. This will ensure the system can handle the nuances of sign language communication effectively.</a:t>
            </a:r>
          </a:p>
          <a:p>
            <a:pPr marL="590550" marR="805815" indent="-285750" algn="just">
              <a:spcBef>
                <a:spcPts val="795"/>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Future iterations could explore integrating contextual awareness. This would allow the system to consider the sequence of signs, facial expressions, and body language to understand the broader meaning being conveyed in sign language conversations. The project could be extended to identify the signer. This could be particularly beneficial in situations where multiple signers are present, allowing for personalized interactions.</a:t>
            </a:r>
          </a:p>
          <a:p>
            <a:pPr marL="590550" marR="805815" indent="-285750" algn="just">
              <a:spcBef>
                <a:spcPts val="795"/>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Explore integrating with advanced translation services that offer sign language- specific translation models. This would provide more accurate and nuanced translations, further bridging the communication gap between sign language and spoken languages. By pursuing these possibilities, this project has the potential to become a groundbreaking tool for seamless communication within the deaf and hard-of-hearing community, fostering inclusivity and empowering sign language users to connect and interact more effectively.</a:t>
            </a:r>
          </a:p>
          <a:p>
            <a:pPr marL="304800" marR="805815" indent="359410" algn="just">
              <a:spcBef>
                <a:spcPts val="795"/>
              </a:spcBef>
              <a:spcAft>
                <a:spcPts val="0"/>
              </a:spcAft>
            </a:pPr>
            <a:endParaRPr lang="en-IN" sz="1800" dirty="0">
              <a:effectLst/>
              <a:latin typeface="Times New Roman" panose="020206030504050203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72762EAA-EB73-014E-9A11-A27810752287}"/>
              </a:ext>
            </a:extLst>
          </p:cNvPr>
          <p:cNvSpPr/>
          <p:nvPr/>
        </p:nvSpPr>
        <p:spPr>
          <a:xfrm>
            <a:off x="193964" y="6408821"/>
            <a:ext cx="4336473" cy="32448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1121704D-E26D-62EA-CE36-0B349F5F84CA}"/>
              </a:ext>
            </a:extLst>
          </p:cNvPr>
          <p:cNvSpPr txBox="1"/>
          <p:nvPr/>
        </p:nvSpPr>
        <p:spPr>
          <a:xfrm>
            <a:off x="0" y="6471699"/>
            <a:ext cx="5623975" cy="523220"/>
          </a:xfrm>
          <a:prstGeom prst="rect">
            <a:avLst/>
          </a:prstGeom>
          <a:noFill/>
        </p:spPr>
        <p:txBody>
          <a:bodyPr wrap="none" rtlCol="0">
            <a:spAutoFit/>
          </a:bodyPr>
          <a:lstStyle/>
          <a:p>
            <a:r>
              <a:rPr lang="en-US" sz="1400" b="1" spc="-10" dirty="0">
                <a:solidFill>
                  <a:schemeClr val="accent2">
                    <a:lumMod val="60000"/>
                    <a:lumOff val="40000"/>
                  </a:schemeClr>
                </a:solidFill>
                <a:latin typeface="Times New Roman" panose="02020603050405020304" pitchFamily="18" charset="0"/>
                <a:cs typeface="Times New Roman" panose="02020603050405020304" pitchFamily="18" charset="0"/>
              </a:rPr>
              <a:t>Decoding the Language of Hands – Machine Learning in Sign Language</a:t>
            </a:r>
          </a:p>
          <a:p>
            <a:endParaRPr lang="en-IN" sz="1400" dirty="0"/>
          </a:p>
        </p:txBody>
      </p:sp>
    </p:spTree>
    <p:extLst>
      <p:ext uri="{BB962C8B-B14F-4D97-AF65-F5344CB8AC3E}">
        <p14:creationId xmlns:p14="http://schemas.microsoft.com/office/powerpoint/2010/main" val="2307793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409A5D-86A3-A982-FEE2-9A2C5CEA5193}"/>
              </a:ext>
            </a:extLst>
          </p:cNvPr>
          <p:cNvSpPr>
            <a:spLocks noGrp="1"/>
          </p:cNvSpPr>
          <p:nvPr>
            <p:ph type="sldNum" sz="quarter" idx="12"/>
          </p:nvPr>
        </p:nvSpPr>
        <p:spPr/>
        <p:txBody>
          <a:bodyPr/>
          <a:lstStyle/>
          <a:p>
            <a:fld id="{E6166A39-9D77-4296-9310-549343C3A784}" type="slidenum">
              <a:rPr lang="en-US" smtClean="0"/>
              <a:pPr/>
              <a:t>24</a:t>
            </a:fld>
            <a:endParaRPr lang="en-US" dirty="0"/>
          </a:p>
        </p:txBody>
      </p:sp>
      <p:sp>
        <p:nvSpPr>
          <p:cNvPr id="3" name="TextBox 2">
            <a:extLst>
              <a:ext uri="{FF2B5EF4-FFF2-40B4-BE49-F238E27FC236}">
                <a16:creationId xmlns:a16="http://schemas.microsoft.com/office/drawing/2014/main" id="{DCF8BC43-077B-9015-2472-5489E02D5BD3}"/>
              </a:ext>
            </a:extLst>
          </p:cNvPr>
          <p:cNvSpPr txBox="1"/>
          <p:nvPr/>
        </p:nvSpPr>
        <p:spPr>
          <a:xfrm>
            <a:off x="3422073" y="2840182"/>
            <a:ext cx="6463146" cy="1323439"/>
          </a:xfrm>
          <a:prstGeom prst="rect">
            <a:avLst/>
          </a:prstGeom>
          <a:noFill/>
        </p:spPr>
        <p:txBody>
          <a:bodyPr wrap="square" rtlCol="0">
            <a:spAutoFit/>
          </a:bodyPr>
          <a:lstStyle/>
          <a:p>
            <a:r>
              <a:rPr lang="en-US" sz="8000" dirty="0"/>
              <a:t>THANK YOU</a:t>
            </a:r>
            <a:endParaRPr lang="en-IN" sz="8000" dirty="0"/>
          </a:p>
        </p:txBody>
      </p:sp>
      <p:sp>
        <p:nvSpPr>
          <p:cNvPr id="8" name="Rectangle 7">
            <a:extLst>
              <a:ext uri="{FF2B5EF4-FFF2-40B4-BE49-F238E27FC236}">
                <a16:creationId xmlns:a16="http://schemas.microsoft.com/office/drawing/2014/main" id="{3162B593-2230-DC2D-AC39-DD639E556C98}"/>
              </a:ext>
            </a:extLst>
          </p:cNvPr>
          <p:cNvSpPr/>
          <p:nvPr/>
        </p:nvSpPr>
        <p:spPr>
          <a:xfrm>
            <a:off x="200891" y="6425852"/>
            <a:ext cx="5327073" cy="33516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F4194D14-3F85-27CB-50ED-7C16DE6F61D8}"/>
              </a:ext>
            </a:extLst>
          </p:cNvPr>
          <p:cNvSpPr txBox="1"/>
          <p:nvPr/>
        </p:nvSpPr>
        <p:spPr>
          <a:xfrm>
            <a:off x="0" y="6499407"/>
            <a:ext cx="5623975" cy="523220"/>
          </a:xfrm>
          <a:prstGeom prst="rect">
            <a:avLst/>
          </a:prstGeom>
          <a:noFill/>
        </p:spPr>
        <p:txBody>
          <a:bodyPr wrap="none" rtlCol="0">
            <a:spAutoFit/>
          </a:bodyPr>
          <a:lstStyle/>
          <a:p>
            <a:r>
              <a:rPr lang="en-US" sz="1400" b="1" spc="-10" dirty="0">
                <a:solidFill>
                  <a:schemeClr val="accent2">
                    <a:lumMod val="60000"/>
                    <a:lumOff val="40000"/>
                  </a:schemeClr>
                </a:solidFill>
                <a:latin typeface="Times New Roman" panose="02020603050405020304" pitchFamily="18" charset="0"/>
                <a:cs typeface="Times New Roman" panose="02020603050405020304" pitchFamily="18" charset="0"/>
              </a:rPr>
              <a:t>Decoding the Language of Hands – Machine Learning in Sign Language</a:t>
            </a:r>
          </a:p>
          <a:p>
            <a:endParaRPr lang="en-IN" sz="1400" dirty="0"/>
          </a:p>
        </p:txBody>
      </p:sp>
    </p:spTree>
    <p:extLst>
      <p:ext uri="{BB962C8B-B14F-4D97-AF65-F5344CB8AC3E}">
        <p14:creationId xmlns:p14="http://schemas.microsoft.com/office/powerpoint/2010/main" val="2070897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3659" y="337858"/>
            <a:ext cx="1042125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Introduction</a:t>
            </a:r>
          </a:p>
        </p:txBody>
      </p:sp>
      <p:sp>
        <p:nvSpPr>
          <p:cNvPr id="4" name="Slide Number Placeholder 3">
            <a:extLst>
              <a:ext uri="{FF2B5EF4-FFF2-40B4-BE49-F238E27FC236}">
                <a16:creationId xmlns:a16="http://schemas.microsoft.com/office/drawing/2014/main" id="{C22DCF7B-F0E1-1F49-ADA0-A0BF274EABF0}"/>
              </a:ext>
            </a:extLst>
          </p:cNvPr>
          <p:cNvSpPr>
            <a:spLocks noGrp="1"/>
          </p:cNvSpPr>
          <p:nvPr>
            <p:ph type="sldNum" sz="quarter" idx="12"/>
          </p:nvPr>
        </p:nvSpPr>
        <p:spPr/>
        <p:txBody>
          <a:bodyPr/>
          <a:lstStyle/>
          <a:p>
            <a:fld id="{E6166A39-9D77-4296-9310-549343C3A784}" type="slidenum">
              <a:rPr lang="en-US" smtClean="0"/>
              <a:pPr/>
              <a:t>3</a:t>
            </a:fld>
            <a:endParaRPr lang="en-US" dirty="0"/>
          </a:p>
        </p:txBody>
      </p:sp>
      <p:sp>
        <p:nvSpPr>
          <p:cNvPr id="2" name="TextBox 1">
            <a:extLst>
              <a:ext uri="{FF2B5EF4-FFF2-40B4-BE49-F238E27FC236}">
                <a16:creationId xmlns:a16="http://schemas.microsoft.com/office/drawing/2014/main" id="{152B3248-094B-F0CE-FE86-B318AA5E7668}"/>
              </a:ext>
            </a:extLst>
          </p:cNvPr>
          <p:cNvSpPr txBox="1"/>
          <p:nvPr/>
        </p:nvSpPr>
        <p:spPr>
          <a:xfrm>
            <a:off x="0" y="6488038"/>
            <a:ext cx="7220857" cy="307777"/>
          </a:xfrm>
          <a:prstGeom prst="rect">
            <a:avLst/>
          </a:prstGeom>
          <a:solidFill>
            <a:schemeClr val="bg1"/>
          </a:solidFill>
          <a:ln>
            <a:noFill/>
          </a:ln>
        </p:spPr>
        <p:txBody>
          <a:bodyPr wrap="square">
            <a:spAutoFit/>
          </a:bodyPr>
          <a:lstStyle/>
          <a:p>
            <a:pPr marL="25377">
              <a:spcBef>
                <a:spcPts val="1404"/>
              </a:spcBef>
            </a:pPr>
            <a:r>
              <a:rPr lang="en-US" sz="1400" b="1" spc="-10" dirty="0">
                <a:solidFill>
                  <a:schemeClr val="accent2">
                    <a:lumMod val="60000"/>
                    <a:lumOff val="40000"/>
                  </a:schemeClr>
                </a:solidFill>
                <a:latin typeface="Times New Roman" panose="02020603050405020304" pitchFamily="18" charset="0"/>
                <a:cs typeface="Times New Roman" panose="02020603050405020304" pitchFamily="18" charset="0"/>
              </a:rPr>
              <a:t>Decoding the Language of Hands – Machine Learning in Sign Language</a:t>
            </a:r>
            <a:endParaRPr lang="en-US" sz="600" b="1" spc="-1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6BE6DA6-5201-29EB-61B8-85961C8029A2}"/>
              </a:ext>
            </a:extLst>
          </p:cNvPr>
          <p:cNvSpPr txBox="1"/>
          <p:nvPr/>
        </p:nvSpPr>
        <p:spPr>
          <a:xfrm>
            <a:off x="767196" y="2274838"/>
            <a:ext cx="10657608" cy="2677656"/>
          </a:xfrm>
          <a:prstGeom prst="rect">
            <a:avLst/>
          </a:prstGeom>
          <a:noFill/>
        </p:spPr>
        <p:txBody>
          <a:bodyPr wrap="square">
            <a:spAutoFit/>
          </a:bodyPr>
          <a:lstStyle/>
          <a:p>
            <a:pPr marL="342900" indent="-342900" algn="just">
              <a:lnSpc>
                <a:spcPct val="100000"/>
              </a:lnSpc>
              <a:buFont typeface="Arial" panose="020B0604020202020204" pitchFamily="34" charset="0"/>
              <a:buChar char="•"/>
            </a:pPr>
            <a:r>
              <a:rPr lang="en-US" sz="2400" b="0" strike="noStrike" spc="-1" dirty="0">
                <a:latin typeface="Times New Roman" panose="02020603050405020304" pitchFamily="18" charset="0"/>
                <a:ea typeface="DejaVu Sans"/>
                <a:cs typeface="Times New Roman" panose="02020603050405020304" pitchFamily="18" charset="0"/>
              </a:rPr>
              <a:t>Sign-language has become a most common method of</a:t>
            </a:r>
            <a:r>
              <a:rPr lang="en-IN" sz="2400" spc="-1" dirty="0">
                <a:latin typeface="Times New Roman" panose="02020603050405020304" pitchFamily="18" charset="0"/>
                <a:cs typeface="Times New Roman" panose="02020603050405020304" pitchFamily="18" charset="0"/>
              </a:rPr>
              <a:t> </a:t>
            </a:r>
            <a:r>
              <a:rPr lang="en-US" sz="2400" b="0" strike="noStrike" spc="-1" dirty="0">
                <a:latin typeface="Times New Roman" panose="02020603050405020304" pitchFamily="18" charset="0"/>
                <a:ea typeface="DejaVu Sans"/>
                <a:cs typeface="Times New Roman" panose="02020603050405020304" pitchFamily="18" charset="0"/>
              </a:rPr>
              <a:t>communicating to those people who cannot speak. </a:t>
            </a:r>
          </a:p>
          <a:p>
            <a:pPr marL="342900" indent="-342900" algn="just">
              <a:lnSpc>
                <a:spcPct val="100000"/>
              </a:lnSpc>
              <a:buFont typeface="Arial" panose="020B0604020202020204" pitchFamily="34" charset="0"/>
              <a:buChar char="•"/>
            </a:pPr>
            <a:r>
              <a:rPr lang="en-US" sz="2400" b="0" strike="noStrike" spc="-1" dirty="0">
                <a:latin typeface="Times New Roman" panose="02020603050405020304" pitchFamily="18" charset="0"/>
                <a:ea typeface="DejaVu Sans"/>
                <a:cs typeface="Times New Roman" panose="02020603050405020304" pitchFamily="18" charset="0"/>
              </a:rPr>
              <a:t>It is a language that uses the hand motions to express words. </a:t>
            </a:r>
            <a:r>
              <a:rPr lang="en-US" sz="2400" b="0" i="0" dirty="0">
                <a:effectLst/>
                <a:latin typeface="Times New Roman" panose="02020603050405020304" pitchFamily="18" charset="0"/>
                <a:cs typeface="Times New Roman" panose="02020603050405020304" pitchFamily="18" charset="0"/>
              </a:rPr>
              <a:t>Sign language is a visual means of communication that primarily uses hand gestures, facial expressions, and body movements to convey meaning. </a:t>
            </a:r>
          </a:p>
          <a:p>
            <a:pPr marL="342900" indent="-342900" algn="just">
              <a:lnSpc>
                <a:spcPct val="10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is used by deaf and hard-of-hearing individuals as well as by people with hearing abilities who wish to communicate with them.</a:t>
            </a:r>
            <a:endParaRPr lang="en-IN" sz="22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017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53233-5694-97C7-B1F0-D0D1C2C5070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53A3EB3-BC6C-28B5-E3F6-876F47FF3414}"/>
              </a:ext>
            </a:extLst>
          </p:cNvPr>
          <p:cNvSpPr txBox="1"/>
          <p:nvPr/>
        </p:nvSpPr>
        <p:spPr>
          <a:xfrm>
            <a:off x="1683659" y="337858"/>
            <a:ext cx="1042125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Literature Survey</a:t>
            </a:r>
          </a:p>
        </p:txBody>
      </p:sp>
      <p:sp>
        <p:nvSpPr>
          <p:cNvPr id="4" name="Slide Number Placeholder 3">
            <a:extLst>
              <a:ext uri="{FF2B5EF4-FFF2-40B4-BE49-F238E27FC236}">
                <a16:creationId xmlns:a16="http://schemas.microsoft.com/office/drawing/2014/main" id="{6CC8C0B6-3E43-DD46-8918-E89C2A508AAE}"/>
              </a:ext>
            </a:extLst>
          </p:cNvPr>
          <p:cNvSpPr>
            <a:spLocks noGrp="1"/>
          </p:cNvSpPr>
          <p:nvPr>
            <p:ph type="sldNum" sz="quarter" idx="12"/>
          </p:nvPr>
        </p:nvSpPr>
        <p:spPr/>
        <p:txBody>
          <a:bodyPr/>
          <a:lstStyle/>
          <a:p>
            <a:fld id="{E6166A39-9D77-4296-9310-549343C3A784}" type="slidenum">
              <a:rPr lang="en-US" smtClean="0"/>
              <a:pPr/>
              <a:t>4</a:t>
            </a:fld>
            <a:endParaRPr lang="en-US" dirty="0"/>
          </a:p>
        </p:txBody>
      </p:sp>
      <p:sp>
        <p:nvSpPr>
          <p:cNvPr id="2" name="TextBox 1">
            <a:extLst>
              <a:ext uri="{FF2B5EF4-FFF2-40B4-BE49-F238E27FC236}">
                <a16:creationId xmlns:a16="http://schemas.microsoft.com/office/drawing/2014/main" id="{A1B02496-AEF4-F4A4-A405-F506A36DB6A3}"/>
              </a:ext>
            </a:extLst>
          </p:cNvPr>
          <p:cNvSpPr txBox="1"/>
          <p:nvPr/>
        </p:nvSpPr>
        <p:spPr>
          <a:xfrm>
            <a:off x="0" y="6488038"/>
            <a:ext cx="7220857" cy="307777"/>
          </a:xfrm>
          <a:prstGeom prst="rect">
            <a:avLst/>
          </a:prstGeom>
          <a:solidFill>
            <a:schemeClr val="bg1"/>
          </a:solidFill>
          <a:ln>
            <a:noFill/>
          </a:ln>
        </p:spPr>
        <p:txBody>
          <a:bodyPr wrap="square">
            <a:spAutoFit/>
          </a:bodyPr>
          <a:lstStyle/>
          <a:p>
            <a:pPr marL="25377">
              <a:spcBef>
                <a:spcPts val="1404"/>
              </a:spcBef>
            </a:pPr>
            <a:r>
              <a:rPr lang="en-US" sz="1400" b="1" spc="-10" dirty="0">
                <a:solidFill>
                  <a:schemeClr val="accent2">
                    <a:lumMod val="60000"/>
                    <a:lumOff val="40000"/>
                  </a:schemeClr>
                </a:solidFill>
                <a:latin typeface="Times New Roman" panose="02020603050405020304" pitchFamily="18" charset="0"/>
                <a:cs typeface="Times New Roman" panose="02020603050405020304" pitchFamily="18" charset="0"/>
              </a:rPr>
              <a:t>Decoding the Language of Hands – Machine Learning in Sign Language</a:t>
            </a:r>
            <a:endParaRPr lang="en-US" sz="600" b="1" spc="-1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568B1AA-9660-A789-75CF-8BC3E6CAF733}"/>
              </a:ext>
            </a:extLst>
          </p:cNvPr>
          <p:cNvSpPr txBox="1"/>
          <p:nvPr/>
        </p:nvSpPr>
        <p:spPr>
          <a:xfrm>
            <a:off x="729245" y="1749349"/>
            <a:ext cx="10954311" cy="3908762"/>
          </a:xfrm>
          <a:prstGeom prst="rect">
            <a:avLst/>
          </a:prstGeom>
          <a:noFill/>
        </p:spPr>
        <p:txBody>
          <a:bodyPr wrap="square">
            <a:spAutoFit/>
          </a:bodyPr>
          <a:lstStyle/>
          <a:p>
            <a:pPr algn="just"/>
            <a:r>
              <a:rPr lang="en-US" sz="2400" b="1" dirty="0"/>
              <a:t>Sign Language Translator Using YOLO Algorithm:</a:t>
            </a:r>
          </a:p>
          <a:p>
            <a:pPr algn="just"/>
            <a:r>
              <a:rPr lang="en-US" sz="1600" dirty="0"/>
              <a:t>The framework in the current paper utilizes Convolutional Neural Network (CNN) and You Only Look Once (YOLO) algorithm for real-time American Sign Language perception. Previous works include a framework for Indian Sign Language translation using gesture recognition algorithms and a CNN strategy for recognizing hand signals. Communication challenges between hearing and hearing-impaired individuals have been highlighted, emphasizing the importance of sign language knowledge. The use of CNN and YOLO algorithm is aimed at improving communication efficiency and accuracy in sign language translation.</a:t>
            </a:r>
          </a:p>
          <a:p>
            <a:pPr algn="just"/>
            <a:endParaRPr lang="en-IN" sz="2400" b="1" i="0" u="sng" dirty="0">
              <a:solidFill>
                <a:schemeClr val="bg2">
                  <a:lumMod val="25000"/>
                </a:schemeClr>
              </a:solidFill>
              <a:effectLst/>
              <a:latin typeface="Times New Roman" panose="02020603050405020304" pitchFamily="18" charset="0"/>
              <a:cs typeface="Times New Roman" panose="02020603050405020304" pitchFamily="18" charset="0"/>
            </a:endParaRPr>
          </a:p>
          <a:p>
            <a:pPr algn="just"/>
            <a:r>
              <a:rPr lang="en-US" sz="2400" b="1" dirty="0"/>
              <a:t>A Review of the Hand Gesture Recognition System:</a:t>
            </a:r>
          </a:p>
          <a:p>
            <a:pPr algn="just"/>
            <a:r>
              <a:rPr lang="en-US" sz="1600" i="0" dirty="0">
                <a:solidFill>
                  <a:schemeClr val="bg2">
                    <a:lumMod val="25000"/>
                  </a:schemeClr>
                </a:solidFill>
                <a:effectLst/>
                <a:latin typeface="Times New Roman" panose="02020603050405020304" pitchFamily="18" charset="0"/>
                <a:cs typeface="Times New Roman" panose="02020603050405020304" pitchFamily="18" charset="0"/>
              </a:rPr>
              <a:t>The reviewed articles focused on data acquisition, data environment, and hand gesture representation in the vision-based hand gesture recognition system. The research aimed to identify the progress and future directions of the vision-based hand gesture recognition system. Exclusion criteria were applied to select relevant studies focusing explicitly on vision-based hand gesture recognition in sign language. The conclusion emphasized the importance of addressing issues in data acquisition, features, and training data environment for real-life application readiness. Most articles highlighted issues and progress related to data acquisition in the vision-based hand gesture recognition system</a:t>
            </a:r>
            <a:r>
              <a:rPr lang="en-US" sz="1600" b="1" dirty="0">
                <a:solidFill>
                  <a:schemeClr val="bg2">
                    <a:lumMod val="25000"/>
                  </a:schemeClr>
                </a:solidFill>
                <a:latin typeface="Times New Roman" panose="02020603050405020304" pitchFamily="18" charset="0"/>
                <a:cs typeface="Times New Roman" panose="02020603050405020304" pitchFamily="18" charset="0"/>
              </a:rPr>
              <a:t>.</a:t>
            </a:r>
            <a:endParaRPr lang="en-US" sz="1600" b="1" i="0" dirty="0">
              <a:solidFill>
                <a:schemeClr val="bg2">
                  <a:lumMod val="2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4655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66DD8-E069-C073-B3FA-5D8F3D210F5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B0082CD-C595-82A3-7FFF-814C9C4ECAF9}"/>
              </a:ext>
            </a:extLst>
          </p:cNvPr>
          <p:cNvSpPr txBox="1"/>
          <p:nvPr/>
        </p:nvSpPr>
        <p:spPr>
          <a:xfrm>
            <a:off x="1683659" y="337858"/>
            <a:ext cx="1042125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Dataset</a:t>
            </a:r>
          </a:p>
        </p:txBody>
      </p:sp>
      <p:sp>
        <p:nvSpPr>
          <p:cNvPr id="4" name="Slide Number Placeholder 3">
            <a:extLst>
              <a:ext uri="{FF2B5EF4-FFF2-40B4-BE49-F238E27FC236}">
                <a16:creationId xmlns:a16="http://schemas.microsoft.com/office/drawing/2014/main" id="{911D3ED8-145D-2C57-F4A0-F7FD87EB56D8}"/>
              </a:ext>
            </a:extLst>
          </p:cNvPr>
          <p:cNvSpPr>
            <a:spLocks noGrp="1"/>
          </p:cNvSpPr>
          <p:nvPr>
            <p:ph type="sldNum" sz="quarter" idx="12"/>
          </p:nvPr>
        </p:nvSpPr>
        <p:spPr/>
        <p:txBody>
          <a:bodyPr/>
          <a:lstStyle/>
          <a:p>
            <a:fld id="{E6166A39-9D77-4296-9310-549343C3A784}" type="slidenum">
              <a:rPr lang="en-US" smtClean="0"/>
              <a:pPr/>
              <a:t>5</a:t>
            </a:fld>
            <a:endParaRPr lang="en-US" dirty="0"/>
          </a:p>
        </p:txBody>
      </p:sp>
      <p:sp>
        <p:nvSpPr>
          <p:cNvPr id="2" name="TextBox 1">
            <a:extLst>
              <a:ext uri="{FF2B5EF4-FFF2-40B4-BE49-F238E27FC236}">
                <a16:creationId xmlns:a16="http://schemas.microsoft.com/office/drawing/2014/main" id="{36F2B5F2-C7C6-E6C9-825D-F362D3C09E3B}"/>
              </a:ext>
            </a:extLst>
          </p:cNvPr>
          <p:cNvSpPr txBox="1"/>
          <p:nvPr/>
        </p:nvSpPr>
        <p:spPr>
          <a:xfrm>
            <a:off x="0" y="6488038"/>
            <a:ext cx="7220857" cy="307777"/>
          </a:xfrm>
          <a:prstGeom prst="rect">
            <a:avLst/>
          </a:prstGeom>
          <a:solidFill>
            <a:schemeClr val="bg1"/>
          </a:solidFill>
          <a:ln>
            <a:noFill/>
          </a:ln>
        </p:spPr>
        <p:txBody>
          <a:bodyPr wrap="square">
            <a:spAutoFit/>
          </a:bodyPr>
          <a:lstStyle/>
          <a:p>
            <a:pPr marL="25377">
              <a:spcBef>
                <a:spcPts val="1404"/>
              </a:spcBef>
            </a:pPr>
            <a:r>
              <a:rPr lang="en-US" sz="1400" b="1" spc="-10" dirty="0">
                <a:solidFill>
                  <a:schemeClr val="accent2">
                    <a:lumMod val="60000"/>
                    <a:lumOff val="40000"/>
                  </a:schemeClr>
                </a:solidFill>
                <a:latin typeface="Times New Roman" panose="02020603050405020304" pitchFamily="18" charset="0"/>
                <a:cs typeface="Times New Roman" panose="02020603050405020304" pitchFamily="18" charset="0"/>
              </a:rPr>
              <a:t>Decoding the Language of Hands – Machine Learning in Sign Language</a:t>
            </a:r>
            <a:endParaRPr lang="en-US" sz="600" b="1" spc="-1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7B64E21B-127A-C7C6-376D-0F80208C6B89}"/>
              </a:ext>
            </a:extLst>
          </p:cNvPr>
          <p:cNvGraphicFramePr>
            <a:graphicFrameLocks noGrp="1"/>
          </p:cNvGraphicFramePr>
          <p:nvPr>
            <p:extLst>
              <p:ext uri="{D42A27DB-BD31-4B8C-83A1-F6EECF244321}">
                <p14:modId xmlns:p14="http://schemas.microsoft.com/office/powerpoint/2010/main" val="928447151"/>
              </p:ext>
            </p:extLst>
          </p:nvPr>
        </p:nvGraphicFramePr>
        <p:xfrm>
          <a:off x="409576" y="1334954"/>
          <a:ext cx="11372848" cy="5083503"/>
        </p:xfrm>
        <a:graphic>
          <a:graphicData uri="http://schemas.openxmlformats.org/drawingml/2006/table">
            <a:tbl>
              <a:tblPr firstRow="1" bandRow="1">
                <a:tableStyleId>{5C22544A-7EE6-4342-B048-85BDC9FD1C3A}</a:tableStyleId>
              </a:tblPr>
              <a:tblGrid>
                <a:gridCol w="3009582">
                  <a:extLst>
                    <a:ext uri="{9D8B030D-6E8A-4147-A177-3AD203B41FA5}">
                      <a16:colId xmlns:a16="http://schemas.microsoft.com/office/drawing/2014/main" val="1907822933"/>
                    </a:ext>
                  </a:extLst>
                </a:gridCol>
                <a:gridCol w="1093616">
                  <a:extLst>
                    <a:ext uri="{9D8B030D-6E8A-4147-A177-3AD203B41FA5}">
                      <a16:colId xmlns:a16="http://schemas.microsoft.com/office/drawing/2014/main" val="3834303986"/>
                    </a:ext>
                  </a:extLst>
                </a:gridCol>
                <a:gridCol w="2095488">
                  <a:extLst>
                    <a:ext uri="{9D8B030D-6E8A-4147-A177-3AD203B41FA5}">
                      <a16:colId xmlns:a16="http://schemas.microsoft.com/office/drawing/2014/main" val="3088349558"/>
                    </a:ext>
                  </a:extLst>
                </a:gridCol>
                <a:gridCol w="1933575">
                  <a:extLst>
                    <a:ext uri="{9D8B030D-6E8A-4147-A177-3AD203B41FA5}">
                      <a16:colId xmlns:a16="http://schemas.microsoft.com/office/drawing/2014/main" val="3754835345"/>
                    </a:ext>
                  </a:extLst>
                </a:gridCol>
                <a:gridCol w="1583920">
                  <a:extLst>
                    <a:ext uri="{9D8B030D-6E8A-4147-A177-3AD203B41FA5}">
                      <a16:colId xmlns:a16="http://schemas.microsoft.com/office/drawing/2014/main" val="3545365256"/>
                    </a:ext>
                  </a:extLst>
                </a:gridCol>
                <a:gridCol w="1656667">
                  <a:extLst>
                    <a:ext uri="{9D8B030D-6E8A-4147-A177-3AD203B41FA5}">
                      <a16:colId xmlns:a16="http://schemas.microsoft.com/office/drawing/2014/main" val="970715375"/>
                    </a:ext>
                  </a:extLst>
                </a:gridCol>
              </a:tblGrid>
              <a:tr h="676684">
                <a:tc>
                  <a:txBody>
                    <a:bodyPr/>
                    <a:lstStyle/>
                    <a:p>
                      <a:pPr algn="ctr"/>
                      <a:r>
                        <a:rPr lang="en-IN" dirty="0">
                          <a:latin typeface="Times New Roman" panose="02020603050405020304" pitchFamily="18" charset="0"/>
                          <a:cs typeface="Times New Roman" panose="02020603050405020304" pitchFamily="18" charset="0"/>
                        </a:rPr>
                        <a:t>Image of a Sign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Sign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Co-ordinates </a:t>
                      </a:r>
                    </a:p>
                    <a:p>
                      <a:pPr algn="ctr"/>
                      <a:r>
                        <a:rPr lang="en-IN" dirty="0">
                          <a:latin typeface="Times New Roman" panose="02020603050405020304" pitchFamily="18" charset="0"/>
                          <a:cs typeface="Times New Roman" panose="02020603050405020304" pitchFamily="18" charset="0"/>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Co-ordinates </a:t>
                      </a:r>
                    </a:p>
                    <a:p>
                      <a:pPr algn="ctr"/>
                      <a:r>
                        <a:rPr lang="en-IN" dirty="0">
                          <a:latin typeface="Times New Roman" panose="02020603050405020304" pitchFamily="18" charset="0"/>
                          <a:cs typeface="Times New Roman" panose="02020603050405020304" pitchFamily="18" charset="0"/>
                        </a:rPr>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Height</a:t>
                      </a:r>
                    </a:p>
                    <a:p>
                      <a:pPr algn="ctr"/>
                      <a:r>
                        <a:rPr lang="en-IN" dirty="0">
                          <a:latin typeface="Times New Roman" panose="02020603050405020304" pitchFamily="18" charset="0"/>
                          <a:cs typeface="Times New Roman" panose="02020603050405020304" pitchFamily="18" charset="0"/>
                        </a:rPr>
                        <a:t>of an Image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Width </a:t>
                      </a:r>
                    </a:p>
                    <a:p>
                      <a:pPr algn="ctr"/>
                      <a:r>
                        <a:rPr lang="en-IN" dirty="0">
                          <a:latin typeface="Times New Roman" panose="02020603050405020304" pitchFamily="18" charset="0"/>
                          <a:cs typeface="Times New Roman" panose="02020603050405020304" pitchFamily="18" charset="0"/>
                        </a:rPr>
                        <a:t>of an Image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5167399"/>
                  </a:ext>
                </a:extLst>
              </a:tr>
              <a:tr h="12598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p>
                      <a:pPr algn="r"/>
                      <a:r>
                        <a:rPr lang="en-IN" dirty="0">
                          <a:latin typeface="Times New Roman" panose="02020603050405020304" pitchFamily="18" charset="0"/>
                          <a:cs typeface="Times New Roman" panose="02020603050405020304" pitchFamily="18" charset="0"/>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0.554375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0.536667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0.306250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0.376667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278937"/>
                  </a:ext>
                </a:extLst>
              </a:tr>
              <a:tr h="1564640">
                <a:tc>
                  <a:txBody>
                    <a:bodyPr/>
                    <a:lstStyle/>
                    <a:p>
                      <a:pPr algn="r"/>
                      <a:r>
                        <a:rPr lang="en-IN" dirty="0">
                          <a:latin typeface="Times New Roman" panose="02020603050405020304" pitchFamily="18" charset="0"/>
                          <a:cs typeface="Times New Roman" panose="02020603050405020304" pitchFamily="18" charset="0"/>
                        </a:rPr>
                        <a:t>Hello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0.548125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0.371667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0.636250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0.506667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8986941"/>
                  </a:ext>
                </a:extLst>
              </a:tr>
              <a:tr h="1582297">
                <a:tc>
                  <a:txBody>
                    <a:bodyPr/>
                    <a:lstStyle/>
                    <a:p>
                      <a:pPr algn="r"/>
                      <a:r>
                        <a:rPr lang="en-IN" dirty="0">
                          <a:latin typeface="Times New Roman" panose="02020603050405020304" pitchFamily="18" charset="0"/>
                          <a:cs typeface="Times New Roman" panose="02020603050405020304" pitchFamily="18" charset="0"/>
                        </a:rPr>
                        <a:t>I Love You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0.608750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0.490000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0.335000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anose="02020603050405020304" pitchFamily="18" charset="0"/>
                          <a:cs typeface="Times New Roman" panose="02020603050405020304" pitchFamily="18" charset="0"/>
                        </a:rPr>
                        <a:t>0.363333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5012432"/>
                  </a:ext>
                </a:extLst>
              </a:tr>
            </a:tbl>
          </a:graphicData>
        </a:graphic>
      </p:graphicFrame>
      <p:pic>
        <p:nvPicPr>
          <p:cNvPr id="8" name="Picture 7" descr="A person's hand with a fist&#10;&#10;Description automatically generated">
            <a:extLst>
              <a:ext uri="{FF2B5EF4-FFF2-40B4-BE49-F238E27FC236}">
                <a16:creationId xmlns:a16="http://schemas.microsoft.com/office/drawing/2014/main" id="{E1C52727-CB51-8721-4BFC-2560886CB6DA}"/>
              </a:ext>
            </a:extLst>
          </p:cNvPr>
          <p:cNvPicPr>
            <a:picLocks noChangeAspect="1"/>
          </p:cNvPicPr>
          <p:nvPr/>
        </p:nvPicPr>
        <p:blipFill rotWithShape="1">
          <a:blip r:embed="rId3"/>
          <a:srcRect l="28196" t="36245" r="21220" b="25481"/>
          <a:stretch/>
        </p:blipFill>
        <p:spPr>
          <a:xfrm>
            <a:off x="921070" y="2045059"/>
            <a:ext cx="1172428" cy="1182840"/>
          </a:xfrm>
          <a:prstGeom prst="rect">
            <a:avLst/>
          </a:prstGeom>
        </p:spPr>
      </p:pic>
      <p:pic>
        <p:nvPicPr>
          <p:cNvPr id="10" name="Picture 9">
            <a:extLst>
              <a:ext uri="{FF2B5EF4-FFF2-40B4-BE49-F238E27FC236}">
                <a16:creationId xmlns:a16="http://schemas.microsoft.com/office/drawing/2014/main" id="{780C046C-9EBA-5A3A-4DEF-86ED2A85523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6528" t="12927" r="18750" b="27043"/>
          <a:stretch/>
        </p:blipFill>
        <p:spPr>
          <a:xfrm rot="5400000">
            <a:off x="740595" y="3440630"/>
            <a:ext cx="1484454" cy="1221353"/>
          </a:xfrm>
          <a:prstGeom prst="rect">
            <a:avLst/>
          </a:prstGeom>
        </p:spPr>
      </p:pic>
      <p:pic>
        <p:nvPicPr>
          <p:cNvPr id="12" name="Picture 11">
            <a:extLst>
              <a:ext uri="{FF2B5EF4-FFF2-40B4-BE49-F238E27FC236}">
                <a16:creationId xmlns:a16="http://schemas.microsoft.com/office/drawing/2014/main" id="{265A50FB-AB04-8DC7-631D-68117152A3FF}"/>
              </a:ext>
            </a:extLst>
          </p:cNvPr>
          <p:cNvPicPr>
            <a:picLocks noChangeAspect="1"/>
          </p:cNvPicPr>
          <p:nvPr/>
        </p:nvPicPr>
        <p:blipFill rotWithShape="1">
          <a:blip r:embed="rId5">
            <a:extLst>
              <a:ext uri="{28A0092B-C50C-407E-A947-70E740481C1C}">
                <a14:useLocalDpi xmlns:a14="http://schemas.microsoft.com/office/drawing/2010/main" val="0"/>
              </a:ext>
            </a:extLst>
          </a:blip>
          <a:srcRect l="46026" t="31175" r="25277" b="37343"/>
          <a:stretch/>
        </p:blipFill>
        <p:spPr>
          <a:xfrm rot="5400000">
            <a:off x="740595" y="5006264"/>
            <a:ext cx="1484453" cy="1221353"/>
          </a:xfrm>
          <a:prstGeom prst="rect">
            <a:avLst/>
          </a:prstGeom>
        </p:spPr>
      </p:pic>
    </p:spTree>
    <p:extLst>
      <p:ext uri="{BB962C8B-B14F-4D97-AF65-F5344CB8AC3E}">
        <p14:creationId xmlns:p14="http://schemas.microsoft.com/office/powerpoint/2010/main" val="1432474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3445" y="344394"/>
            <a:ext cx="5752565"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Existing System</a:t>
            </a:r>
          </a:p>
        </p:txBody>
      </p:sp>
      <p:sp>
        <p:nvSpPr>
          <p:cNvPr id="4" name="Slide Number Placeholder 3">
            <a:extLst>
              <a:ext uri="{FF2B5EF4-FFF2-40B4-BE49-F238E27FC236}">
                <a16:creationId xmlns:a16="http://schemas.microsoft.com/office/drawing/2014/main" id="{C22DCF7B-F0E1-1F49-ADA0-A0BF274EABF0}"/>
              </a:ext>
            </a:extLst>
          </p:cNvPr>
          <p:cNvSpPr>
            <a:spLocks noGrp="1"/>
          </p:cNvSpPr>
          <p:nvPr>
            <p:ph type="sldNum" sz="quarter" idx="12"/>
          </p:nvPr>
        </p:nvSpPr>
        <p:spPr/>
        <p:txBody>
          <a:bodyPr/>
          <a:lstStyle/>
          <a:p>
            <a:fld id="{E6166A39-9D77-4296-9310-549343C3A784}" type="slidenum">
              <a:rPr lang="en-US" smtClean="0"/>
              <a:pPr/>
              <a:t>6</a:t>
            </a:fld>
            <a:endParaRPr lang="en-US" dirty="0"/>
          </a:p>
        </p:txBody>
      </p:sp>
      <p:sp>
        <p:nvSpPr>
          <p:cNvPr id="5" name="TextBox 4">
            <a:extLst>
              <a:ext uri="{FF2B5EF4-FFF2-40B4-BE49-F238E27FC236}">
                <a16:creationId xmlns:a16="http://schemas.microsoft.com/office/drawing/2014/main" id="{1E950395-084F-FBCE-9608-D064D75E64E3}"/>
              </a:ext>
            </a:extLst>
          </p:cNvPr>
          <p:cNvSpPr txBox="1"/>
          <p:nvPr/>
        </p:nvSpPr>
        <p:spPr>
          <a:xfrm>
            <a:off x="0" y="6488038"/>
            <a:ext cx="7220857" cy="307777"/>
          </a:xfrm>
          <a:prstGeom prst="rect">
            <a:avLst/>
          </a:prstGeom>
          <a:solidFill>
            <a:schemeClr val="bg1"/>
          </a:solidFill>
          <a:ln>
            <a:noFill/>
          </a:ln>
        </p:spPr>
        <p:txBody>
          <a:bodyPr wrap="square">
            <a:spAutoFit/>
          </a:bodyPr>
          <a:lstStyle/>
          <a:p>
            <a:pPr marL="25377">
              <a:spcBef>
                <a:spcPts val="1404"/>
              </a:spcBef>
            </a:pPr>
            <a:r>
              <a:rPr lang="en-US" sz="1400" b="1" spc="-10" dirty="0">
                <a:solidFill>
                  <a:schemeClr val="accent2">
                    <a:lumMod val="60000"/>
                    <a:lumOff val="40000"/>
                  </a:schemeClr>
                </a:solidFill>
                <a:latin typeface="Times New Roman" panose="02020603050405020304" pitchFamily="18" charset="0"/>
                <a:cs typeface="Times New Roman" panose="02020603050405020304" pitchFamily="18" charset="0"/>
              </a:rPr>
              <a:t>Decoding the Language of Hands – Machine Learning in Sign Language</a:t>
            </a:r>
            <a:endParaRPr lang="en-US" sz="600" b="1" spc="-1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5EFA54B-EFB4-E957-77E5-0B2639912DE4}"/>
              </a:ext>
            </a:extLst>
          </p:cNvPr>
          <p:cNvSpPr txBox="1"/>
          <p:nvPr/>
        </p:nvSpPr>
        <p:spPr>
          <a:xfrm>
            <a:off x="773359" y="2043597"/>
            <a:ext cx="10645282" cy="1517082"/>
          </a:xfrm>
          <a:prstGeom prst="rect">
            <a:avLst/>
          </a:prstGeom>
          <a:noFill/>
        </p:spPr>
        <p:txBody>
          <a:bodyPr wrap="square">
            <a:spAutoFit/>
          </a:bodyPr>
          <a:lstStyle/>
          <a:p>
            <a:pPr algn="just">
              <a:lnSpc>
                <a:spcPct val="107000"/>
              </a:lnSpc>
              <a:spcAft>
                <a:spcPts val="799"/>
              </a:spcAft>
              <a:tabLst>
                <a:tab pos="1905120" algn="l"/>
              </a:tabLst>
            </a:pPr>
            <a:r>
              <a:rPr lang="en-US" sz="2200" b="0" strike="noStrike" spc="-1" dirty="0">
                <a:solidFill>
                  <a:srgbClr val="000000"/>
                </a:solidFill>
                <a:latin typeface="Times New Roman"/>
                <a:ea typeface="Calibri"/>
              </a:rPr>
              <a:t>The existing systems that utilize electromechanical devices, particularly glove-based approaches, for extracting hand configuration and position information face several drawbacks. These systems often involve the use of specialized gloves equipped with sensors or other electromechanical components to precisely capture hand movements. </a:t>
            </a:r>
          </a:p>
        </p:txBody>
      </p:sp>
      <p:sp>
        <p:nvSpPr>
          <p:cNvPr id="8" name="TextBox 7">
            <a:extLst>
              <a:ext uri="{FF2B5EF4-FFF2-40B4-BE49-F238E27FC236}">
                <a16:creationId xmlns:a16="http://schemas.microsoft.com/office/drawing/2014/main" id="{CD00F9B6-E884-A983-E002-2696445A78FF}"/>
              </a:ext>
            </a:extLst>
          </p:cNvPr>
          <p:cNvSpPr txBox="1"/>
          <p:nvPr/>
        </p:nvSpPr>
        <p:spPr>
          <a:xfrm>
            <a:off x="773359" y="3622767"/>
            <a:ext cx="10645282" cy="1981568"/>
          </a:xfrm>
          <a:prstGeom prst="rect">
            <a:avLst/>
          </a:prstGeom>
          <a:noFill/>
        </p:spPr>
        <p:txBody>
          <a:bodyPr wrap="square">
            <a:spAutoFit/>
          </a:bodyPr>
          <a:lstStyle/>
          <a:p>
            <a:pPr algn="just">
              <a:lnSpc>
                <a:spcPct val="107000"/>
              </a:lnSpc>
              <a:spcAft>
                <a:spcPts val="799"/>
              </a:spcAft>
              <a:tabLst>
                <a:tab pos="1905120" algn="l"/>
              </a:tabLst>
            </a:pPr>
            <a:r>
              <a:rPr lang="en-US" sz="2200" b="1" strike="noStrike" spc="-1" dirty="0">
                <a:solidFill>
                  <a:srgbClr val="000000"/>
                </a:solidFill>
                <a:latin typeface="Times New Roman"/>
                <a:ea typeface="Calibri"/>
              </a:rPr>
              <a:t>Disadvantages:</a:t>
            </a:r>
          </a:p>
          <a:p>
            <a:pPr algn="just">
              <a:lnSpc>
                <a:spcPct val="107000"/>
              </a:lnSpc>
              <a:spcAft>
                <a:spcPts val="799"/>
              </a:spcAft>
              <a:tabLst>
                <a:tab pos="1905120" algn="l"/>
              </a:tabLst>
            </a:pPr>
            <a:r>
              <a:rPr lang="en-US" sz="2200" b="0" strike="noStrike" spc="-1" dirty="0">
                <a:solidFill>
                  <a:srgbClr val="000000"/>
                </a:solidFill>
                <a:latin typeface="Times New Roman"/>
                <a:ea typeface="Calibri"/>
              </a:rPr>
              <a:t>However, these devices tend to be expensive, limiting their accessibility to a broader user base. The cost factor becomes a significant barrier for widespread adoption, especially in scenarios where affordability is crucial, such as healthcare or assistive technology for individuals with disabilities. </a:t>
            </a:r>
            <a:endParaRPr lang="en-IN" sz="2200" b="0" strike="noStrike" spc="-1" dirty="0">
              <a:latin typeface="Arial"/>
            </a:endParaRPr>
          </a:p>
        </p:txBody>
      </p:sp>
    </p:spTree>
    <p:extLst>
      <p:ext uri="{BB962C8B-B14F-4D97-AF65-F5344CB8AC3E}">
        <p14:creationId xmlns:p14="http://schemas.microsoft.com/office/powerpoint/2010/main" val="199894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3659" y="337858"/>
            <a:ext cx="1042125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Proposed System</a:t>
            </a:r>
          </a:p>
        </p:txBody>
      </p:sp>
      <p:sp>
        <p:nvSpPr>
          <p:cNvPr id="4" name="Slide Number Placeholder 3">
            <a:extLst>
              <a:ext uri="{FF2B5EF4-FFF2-40B4-BE49-F238E27FC236}">
                <a16:creationId xmlns:a16="http://schemas.microsoft.com/office/drawing/2014/main" id="{C22DCF7B-F0E1-1F49-ADA0-A0BF274EABF0}"/>
              </a:ext>
            </a:extLst>
          </p:cNvPr>
          <p:cNvSpPr>
            <a:spLocks noGrp="1"/>
          </p:cNvSpPr>
          <p:nvPr>
            <p:ph type="sldNum" sz="quarter" idx="12"/>
          </p:nvPr>
        </p:nvSpPr>
        <p:spPr/>
        <p:txBody>
          <a:bodyPr/>
          <a:lstStyle/>
          <a:p>
            <a:fld id="{E6166A39-9D77-4296-9310-549343C3A784}" type="slidenum">
              <a:rPr lang="en-US" smtClean="0"/>
              <a:pPr/>
              <a:t>7</a:t>
            </a:fld>
            <a:endParaRPr lang="en-US" dirty="0"/>
          </a:p>
        </p:txBody>
      </p:sp>
      <p:sp>
        <p:nvSpPr>
          <p:cNvPr id="2" name="TextBox 1">
            <a:extLst>
              <a:ext uri="{FF2B5EF4-FFF2-40B4-BE49-F238E27FC236}">
                <a16:creationId xmlns:a16="http://schemas.microsoft.com/office/drawing/2014/main" id="{152B3248-094B-F0CE-FE86-B318AA5E7668}"/>
              </a:ext>
            </a:extLst>
          </p:cNvPr>
          <p:cNvSpPr txBox="1"/>
          <p:nvPr/>
        </p:nvSpPr>
        <p:spPr>
          <a:xfrm>
            <a:off x="0" y="6488038"/>
            <a:ext cx="7220857" cy="307777"/>
          </a:xfrm>
          <a:prstGeom prst="rect">
            <a:avLst/>
          </a:prstGeom>
          <a:solidFill>
            <a:schemeClr val="bg1"/>
          </a:solidFill>
          <a:ln>
            <a:noFill/>
          </a:ln>
        </p:spPr>
        <p:txBody>
          <a:bodyPr wrap="square">
            <a:spAutoFit/>
          </a:bodyPr>
          <a:lstStyle/>
          <a:p>
            <a:pPr marL="25377">
              <a:spcBef>
                <a:spcPts val="1404"/>
              </a:spcBef>
            </a:pPr>
            <a:r>
              <a:rPr lang="en-US" sz="1400" b="1" spc="-10" dirty="0">
                <a:solidFill>
                  <a:schemeClr val="accent2">
                    <a:lumMod val="60000"/>
                    <a:lumOff val="40000"/>
                  </a:schemeClr>
                </a:solidFill>
                <a:latin typeface="Times New Roman" panose="02020603050405020304" pitchFamily="18" charset="0"/>
                <a:cs typeface="Times New Roman" panose="02020603050405020304" pitchFamily="18" charset="0"/>
              </a:rPr>
              <a:t>Decoding the Language of Hands – Machine Learning in Sign Language</a:t>
            </a:r>
            <a:endParaRPr lang="en-US" sz="600" b="1" spc="-1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8DD8311-D841-4802-27FE-A3CF1E4C2C44}"/>
              </a:ext>
            </a:extLst>
          </p:cNvPr>
          <p:cNvSpPr txBox="1"/>
          <p:nvPr/>
        </p:nvSpPr>
        <p:spPr>
          <a:xfrm>
            <a:off x="770965" y="1901963"/>
            <a:ext cx="10650070" cy="3944670"/>
          </a:xfrm>
          <a:prstGeom prst="rect">
            <a:avLst/>
          </a:prstGeom>
          <a:noFill/>
        </p:spPr>
        <p:txBody>
          <a:bodyPr wrap="square">
            <a:spAutoFit/>
          </a:bodyPr>
          <a:lstStyle/>
          <a:p>
            <a:pPr marL="344340" indent="-342900" algn="just">
              <a:lnSpc>
                <a:spcPct val="100000"/>
              </a:lnSpc>
              <a:spcBef>
                <a:spcPts val="479"/>
              </a:spcBef>
              <a:buClr>
                <a:srgbClr val="000000"/>
              </a:buClr>
              <a:buFont typeface="Arial" panose="020B0604020202020204" pitchFamily="34" charset="0"/>
              <a:buChar char="•"/>
            </a:pPr>
            <a:r>
              <a:rPr lang="en-US" sz="2200" b="0" strike="noStrike" spc="-1" dirty="0">
                <a:solidFill>
                  <a:srgbClr val="000000"/>
                </a:solidFill>
                <a:latin typeface="Times New Roman"/>
                <a:ea typeface="Calibri"/>
              </a:rPr>
              <a:t>The proposed system introduces an innovative approach to overcome the challenges posed by existing electromechanical devices in hand gesture recognition. Instead of relying on expensive and user-unfriendly glove-based methods, the system employs advanced computer vision techniques, </a:t>
            </a:r>
            <a:r>
              <a:rPr lang="en-IN" sz="2200" b="1" dirty="0">
                <a:latin typeface="Times New Roman" panose="02020603050405020304" pitchFamily="18" charset="0"/>
                <a:cs typeface="Times New Roman" panose="02020603050405020304" pitchFamily="18" charset="0"/>
              </a:rPr>
              <a:t>Python Imaging Library (PIL)</a:t>
            </a:r>
            <a:r>
              <a:rPr lang="en-IN" sz="2200" dirty="0">
                <a:latin typeface="Times New Roman" panose="02020603050405020304" pitchFamily="18" charset="0"/>
                <a:cs typeface="Times New Roman" panose="02020603050405020304" pitchFamily="18" charset="0"/>
              </a:rPr>
              <a:t> which also known as </a:t>
            </a:r>
            <a:r>
              <a:rPr lang="en-IN" sz="2200" b="1" dirty="0">
                <a:latin typeface="Times New Roman" panose="02020603050405020304" pitchFamily="18" charset="0"/>
                <a:cs typeface="Times New Roman" panose="02020603050405020304" pitchFamily="18" charset="0"/>
              </a:rPr>
              <a:t>Pillow</a:t>
            </a:r>
            <a:r>
              <a:rPr lang="en-US" sz="2200" b="0" strike="noStrike" spc="-1" dirty="0">
                <a:solidFill>
                  <a:srgbClr val="000000"/>
                </a:solidFill>
                <a:latin typeface="Times New Roman" panose="02020603050405020304" pitchFamily="18" charset="0"/>
                <a:ea typeface="Calibri"/>
                <a:cs typeface="Times New Roman" panose="02020603050405020304" pitchFamily="18" charset="0"/>
              </a:rPr>
              <a:t> </a:t>
            </a:r>
            <a:r>
              <a:rPr lang="en-US" sz="2200" b="0" strike="noStrike" spc="-1" dirty="0">
                <a:solidFill>
                  <a:srgbClr val="000000"/>
                </a:solidFill>
                <a:latin typeface="Times New Roman"/>
                <a:ea typeface="Calibri"/>
              </a:rPr>
              <a:t>and </a:t>
            </a:r>
            <a:r>
              <a:rPr lang="en-US" sz="2200" b="1" strike="noStrike" spc="-1" dirty="0">
                <a:solidFill>
                  <a:srgbClr val="000000"/>
                </a:solidFill>
                <a:latin typeface="Times New Roman"/>
                <a:ea typeface="Calibri"/>
              </a:rPr>
              <a:t>YOLO(You Only Look Once) </a:t>
            </a:r>
            <a:r>
              <a:rPr lang="en-US" sz="2200" strike="noStrike" spc="-1" dirty="0">
                <a:solidFill>
                  <a:srgbClr val="000000"/>
                </a:solidFill>
                <a:latin typeface="Times New Roman"/>
                <a:ea typeface="Calibri"/>
              </a:rPr>
              <a:t>object detection algorithm</a:t>
            </a:r>
            <a:r>
              <a:rPr lang="en-US" sz="2200" b="0" strike="noStrike" spc="-1" dirty="0">
                <a:solidFill>
                  <a:srgbClr val="000000"/>
                </a:solidFill>
                <a:latin typeface="Times New Roman"/>
                <a:ea typeface="Calibri"/>
              </a:rPr>
              <a:t>, to track and interpret hand gestures in real-time. </a:t>
            </a:r>
            <a:endParaRPr lang="en-US" sz="2200" spc="-1" dirty="0">
              <a:solidFill>
                <a:srgbClr val="000000"/>
              </a:solidFill>
              <a:latin typeface="Times New Roman"/>
              <a:ea typeface="Calibri"/>
            </a:endParaRPr>
          </a:p>
          <a:p>
            <a:pPr marL="344340" indent="-342900" algn="just">
              <a:lnSpc>
                <a:spcPct val="100000"/>
              </a:lnSpc>
              <a:spcBef>
                <a:spcPts val="479"/>
              </a:spcBef>
              <a:buClr>
                <a:srgbClr val="000000"/>
              </a:buClr>
              <a:buFont typeface="Arial" panose="020B0604020202020204" pitchFamily="34" charset="0"/>
              <a:buChar char="•"/>
            </a:pPr>
            <a:endParaRPr lang="en-US" sz="2200" b="0" strike="noStrike" spc="-1" dirty="0">
              <a:solidFill>
                <a:srgbClr val="000000"/>
              </a:solidFill>
              <a:latin typeface="Times New Roman"/>
              <a:ea typeface="Calibri"/>
            </a:endParaRPr>
          </a:p>
          <a:p>
            <a:pPr marL="344340" indent="-342900" algn="just">
              <a:lnSpc>
                <a:spcPct val="100000"/>
              </a:lnSpc>
              <a:spcBef>
                <a:spcPts val="479"/>
              </a:spcBef>
              <a:buClr>
                <a:srgbClr val="000000"/>
              </a:buClr>
              <a:buFont typeface="Arial" panose="020B0604020202020204" pitchFamily="34" charset="0"/>
              <a:buChar char="•"/>
            </a:pPr>
            <a:r>
              <a:rPr lang="en-US" sz="2200" b="0" strike="noStrike" spc="-1" dirty="0">
                <a:solidFill>
                  <a:srgbClr val="000000"/>
                </a:solidFill>
                <a:latin typeface="Times New Roman"/>
                <a:ea typeface="Calibri"/>
              </a:rPr>
              <a:t>The interface ensures a natural and intuitive experience, allowing users to convey messages and it is deployed it in a </a:t>
            </a:r>
            <a:r>
              <a:rPr lang="en-US" sz="2200" spc="-1" dirty="0">
                <a:solidFill>
                  <a:srgbClr val="000000"/>
                </a:solidFill>
                <a:latin typeface="Times New Roman"/>
                <a:ea typeface="Calibri"/>
              </a:rPr>
              <a:t>desktop application using </a:t>
            </a:r>
            <a:r>
              <a:rPr lang="en-US" sz="2200" b="1" spc="-1" dirty="0" err="1">
                <a:solidFill>
                  <a:srgbClr val="000000"/>
                </a:solidFill>
                <a:latin typeface="Times New Roman"/>
                <a:ea typeface="Calibri"/>
              </a:rPr>
              <a:t>Tkinter</a:t>
            </a:r>
            <a:r>
              <a:rPr lang="en-US" sz="2200" b="1" spc="-1" dirty="0">
                <a:solidFill>
                  <a:srgbClr val="000000"/>
                </a:solidFill>
                <a:latin typeface="Times New Roman"/>
                <a:ea typeface="Calibri"/>
              </a:rPr>
              <a:t>, </a:t>
            </a:r>
            <a:r>
              <a:rPr lang="en-US" sz="2200" spc="-1" dirty="0">
                <a:solidFill>
                  <a:srgbClr val="000000"/>
                </a:solidFill>
                <a:latin typeface="Times New Roman"/>
                <a:ea typeface="Calibri"/>
              </a:rPr>
              <a:t>a GUI toolkit in Python. </a:t>
            </a:r>
            <a:r>
              <a:rPr lang="en-US" sz="2200" b="0" strike="noStrike" spc="-1" dirty="0">
                <a:solidFill>
                  <a:srgbClr val="000000"/>
                </a:solidFill>
                <a:latin typeface="Times New Roman"/>
                <a:ea typeface="Calibri"/>
              </a:rPr>
              <a:t>Additionally, the system integrates voice conversion technologies to facilitate communication for mute individuals.</a:t>
            </a:r>
            <a:endParaRPr lang="en-IN" sz="2200" b="0" strike="noStrike" spc="-1" dirty="0">
              <a:latin typeface="Arial"/>
            </a:endParaRPr>
          </a:p>
        </p:txBody>
      </p:sp>
    </p:spTree>
    <p:extLst>
      <p:ext uri="{BB962C8B-B14F-4D97-AF65-F5344CB8AC3E}">
        <p14:creationId xmlns:p14="http://schemas.microsoft.com/office/powerpoint/2010/main" val="1813604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9F2B2-D600-B74D-B065-D97EB7F9DD1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12D24E9-92DF-4E53-5AA1-C9B7C1402C66}"/>
              </a:ext>
            </a:extLst>
          </p:cNvPr>
          <p:cNvSpPr txBox="1"/>
          <p:nvPr/>
        </p:nvSpPr>
        <p:spPr>
          <a:xfrm>
            <a:off x="1683659" y="337858"/>
            <a:ext cx="1042125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Architecture</a:t>
            </a:r>
          </a:p>
        </p:txBody>
      </p:sp>
      <p:sp>
        <p:nvSpPr>
          <p:cNvPr id="4" name="Slide Number Placeholder 3">
            <a:extLst>
              <a:ext uri="{FF2B5EF4-FFF2-40B4-BE49-F238E27FC236}">
                <a16:creationId xmlns:a16="http://schemas.microsoft.com/office/drawing/2014/main" id="{62750C37-EAA0-5A66-DD47-F550844DEB19}"/>
              </a:ext>
            </a:extLst>
          </p:cNvPr>
          <p:cNvSpPr>
            <a:spLocks noGrp="1"/>
          </p:cNvSpPr>
          <p:nvPr>
            <p:ph type="sldNum" sz="quarter" idx="12"/>
          </p:nvPr>
        </p:nvSpPr>
        <p:spPr/>
        <p:txBody>
          <a:bodyPr/>
          <a:lstStyle/>
          <a:p>
            <a:fld id="{E6166A39-9D77-4296-9310-549343C3A784}" type="slidenum">
              <a:rPr lang="en-US" smtClean="0"/>
              <a:pPr/>
              <a:t>8</a:t>
            </a:fld>
            <a:endParaRPr lang="en-US" dirty="0"/>
          </a:p>
        </p:txBody>
      </p:sp>
      <p:sp>
        <p:nvSpPr>
          <p:cNvPr id="2" name="TextBox 1">
            <a:extLst>
              <a:ext uri="{FF2B5EF4-FFF2-40B4-BE49-F238E27FC236}">
                <a16:creationId xmlns:a16="http://schemas.microsoft.com/office/drawing/2014/main" id="{20FF1FB4-C4AD-D7AD-6588-0F10A395A689}"/>
              </a:ext>
            </a:extLst>
          </p:cNvPr>
          <p:cNvSpPr txBox="1"/>
          <p:nvPr/>
        </p:nvSpPr>
        <p:spPr>
          <a:xfrm>
            <a:off x="0" y="6488038"/>
            <a:ext cx="7220857" cy="307777"/>
          </a:xfrm>
          <a:prstGeom prst="rect">
            <a:avLst/>
          </a:prstGeom>
          <a:solidFill>
            <a:schemeClr val="bg1"/>
          </a:solidFill>
          <a:ln>
            <a:noFill/>
          </a:ln>
        </p:spPr>
        <p:txBody>
          <a:bodyPr wrap="square">
            <a:spAutoFit/>
          </a:bodyPr>
          <a:lstStyle/>
          <a:p>
            <a:pPr marL="25377">
              <a:spcBef>
                <a:spcPts val="1404"/>
              </a:spcBef>
            </a:pPr>
            <a:r>
              <a:rPr lang="en-US" sz="1400" b="1" spc="-10" dirty="0">
                <a:solidFill>
                  <a:schemeClr val="accent2">
                    <a:lumMod val="60000"/>
                    <a:lumOff val="40000"/>
                  </a:schemeClr>
                </a:solidFill>
                <a:latin typeface="Times New Roman" panose="02020603050405020304" pitchFamily="18" charset="0"/>
                <a:cs typeface="Times New Roman" panose="02020603050405020304" pitchFamily="18" charset="0"/>
              </a:rPr>
              <a:t>Decoding the Language of Hands – Machine Learning in Sign Language</a:t>
            </a:r>
            <a:endParaRPr lang="en-US" sz="600" b="1" spc="-1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0D739DBE-B831-450D-B51D-07D88AA28993}"/>
              </a:ext>
            </a:extLst>
          </p:cNvPr>
          <p:cNvSpPr/>
          <p:nvPr/>
        </p:nvSpPr>
        <p:spPr>
          <a:xfrm>
            <a:off x="4956048" y="2005584"/>
            <a:ext cx="560832"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ln>
                <a:solidFill>
                  <a:schemeClr val="bg1"/>
                </a:solidFill>
              </a:ln>
              <a:solidFill>
                <a:schemeClr val="bg1"/>
              </a:solidFill>
            </a:endParaRPr>
          </a:p>
        </p:txBody>
      </p:sp>
      <p:pic>
        <p:nvPicPr>
          <p:cNvPr id="7" name="Picture 6">
            <a:extLst>
              <a:ext uri="{FF2B5EF4-FFF2-40B4-BE49-F238E27FC236}">
                <a16:creationId xmlns:a16="http://schemas.microsoft.com/office/drawing/2014/main" id="{5D64B3E2-0444-0E27-E524-006A7C1A8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2145" y="1365504"/>
            <a:ext cx="5004573" cy="4997544"/>
          </a:xfrm>
          <a:prstGeom prst="rect">
            <a:avLst/>
          </a:prstGeom>
        </p:spPr>
      </p:pic>
      <p:sp>
        <p:nvSpPr>
          <p:cNvPr id="11" name="Rectangle 10">
            <a:extLst>
              <a:ext uri="{FF2B5EF4-FFF2-40B4-BE49-F238E27FC236}">
                <a16:creationId xmlns:a16="http://schemas.microsoft.com/office/drawing/2014/main" id="{F651E686-CFC1-469B-75D1-CE1A13C4E528}"/>
              </a:ext>
            </a:extLst>
          </p:cNvPr>
          <p:cNvSpPr/>
          <p:nvPr/>
        </p:nvSpPr>
        <p:spPr>
          <a:xfrm>
            <a:off x="4588383" y="1577329"/>
            <a:ext cx="1296162"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ln>
                <a:solidFill>
                  <a:schemeClr val="bg1"/>
                </a:solidFill>
              </a:ln>
              <a:solidFill>
                <a:schemeClr val="bg1"/>
              </a:solidFill>
            </a:endParaRPr>
          </a:p>
        </p:txBody>
      </p:sp>
      <p:sp>
        <p:nvSpPr>
          <p:cNvPr id="10" name="TextBox 9">
            <a:extLst>
              <a:ext uri="{FF2B5EF4-FFF2-40B4-BE49-F238E27FC236}">
                <a16:creationId xmlns:a16="http://schemas.microsoft.com/office/drawing/2014/main" id="{74CA04D0-C087-10C7-5049-11486ECE2761}"/>
              </a:ext>
            </a:extLst>
          </p:cNvPr>
          <p:cNvSpPr txBox="1"/>
          <p:nvPr/>
        </p:nvSpPr>
        <p:spPr>
          <a:xfrm>
            <a:off x="4588383" y="1606665"/>
            <a:ext cx="1379220" cy="276999"/>
          </a:xfrm>
          <a:prstGeom prst="rect">
            <a:avLst/>
          </a:prstGeom>
          <a:noFill/>
        </p:spPr>
        <p:txBody>
          <a:bodyPr wrap="square">
            <a:spAutoFit/>
          </a:bodyPr>
          <a:lstStyle/>
          <a:p>
            <a:r>
              <a:rPr lang="en-US" sz="1200" b="0" strike="noStrike" spc="-1" dirty="0">
                <a:solidFill>
                  <a:srgbClr val="000000"/>
                </a:solidFill>
                <a:latin typeface="Times New Roman"/>
                <a:ea typeface="Calibri"/>
              </a:rPr>
              <a:t>Image Acquisition</a:t>
            </a:r>
            <a:endParaRPr lang="en-IN" sz="1200" dirty="0"/>
          </a:p>
        </p:txBody>
      </p:sp>
      <p:sp>
        <p:nvSpPr>
          <p:cNvPr id="12" name="Rectangle 11">
            <a:extLst>
              <a:ext uri="{FF2B5EF4-FFF2-40B4-BE49-F238E27FC236}">
                <a16:creationId xmlns:a16="http://schemas.microsoft.com/office/drawing/2014/main" id="{9A7E3400-0743-B1A3-DD1B-ECB0441B0A21}"/>
              </a:ext>
            </a:extLst>
          </p:cNvPr>
          <p:cNvSpPr/>
          <p:nvPr/>
        </p:nvSpPr>
        <p:spPr>
          <a:xfrm>
            <a:off x="6894287" y="1632193"/>
            <a:ext cx="1296162"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ln>
                <a:solidFill>
                  <a:schemeClr val="bg1"/>
                </a:solidFill>
              </a:ln>
              <a:solidFill>
                <a:schemeClr val="bg1"/>
              </a:solidFill>
            </a:endParaRPr>
          </a:p>
        </p:txBody>
      </p:sp>
      <p:sp>
        <p:nvSpPr>
          <p:cNvPr id="13" name="TextBox 12">
            <a:extLst>
              <a:ext uri="{FF2B5EF4-FFF2-40B4-BE49-F238E27FC236}">
                <a16:creationId xmlns:a16="http://schemas.microsoft.com/office/drawing/2014/main" id="{2FE07662-7BE3-FE7E-F97E-C43E92F92A49}"/>
              </a:ext>
            </a:extLst>
          </p:cNvPr>
          <p:cNvSpPr txBox="1"/>
          <p:nvPr/>
        </p:nvSpPr>
        <p:spPr>
          <a:xfrm>
            <a:off x="6889807" y="1599034"/>
            <a:ext cx="1379220" cy="276999"/>
          </a:xfrm>
          <a:prstGeom prst="rect">
            <a:avLst/>
          </a:prstGeom>
          <a:noFill/>
        </p:spPr>
        <p:txBody>
          <a:bodyPr wrap="square">
            <a:spAutoFit/>
          </a:bodyPr>
          <a:lstStyle/>
          <a:p>
            <a:r>
              <a:rPr lang="en-US" sz="1200" b="0" strike="noStrike" spc="-1" dirty="0">
                <a:solidFill>
                  <a:srgbClr val="000000"/>
                </a:solidFill>
                <a:latin typeface="Times New Roman"/>
                <a:ea typeface="Calibri"/>
              </a:rPr>
              <a:t>Video Acquisition</a:t>
            </a:r>
            <a:endParaRPr lang="en-IN" sz="1200" dirty="0"/>
          </a:p>
        </p:txBody>
      </p:sp>
      <p:sp>
        <p:nvSpPr>
          <p:cNvPr id="14" name="Rectangle 13">
            <a:extLst>
              <a:ext uri="{FF2B5EF4-FFF2-40B4-BE49-F238E27FC236}">
                <a16:creationId xmlns:a16="http://schemas.microsoft.com/office/drawing/2014/main" id="{5760FDCB-F590-DD29-31DC-269F9D9CEBAF}"/>
              </a:ext>
            </a:extLst>
          </p:cNvPr>
          <p:cNvSpPr/>
          <p:nvPr/>
        </p:nvSpPr>
        <p:spPr>
          <a:xfrm>
            <a:off x="5298887" y="2068079"/>
            <a:ext cx="1296162"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ln>
                <a:solidFill>
                  <a:schemeClr val="bg1"/>
                </a:solidFill>
              </a:ln>
              <a:solidFill>
                <a:schemeClr val="bg1"/>
              </a:solidFill>
            </a:endParaRPr>
          </a:p>
        </p:txBody>
      </p:sp>
      <p:sp>
        <p:nvSpPr>
          <p:cNvPr id="15" name="TextBox 14">
            <a:extLst>
              <a:ext uri="{FF2B5EF4-FFF2-40B4-BE49-F238E27FC236}">
                <a16:creationId xmlns:a16="http://schemas.microsoft.com/office/drawing/2014/main" id="{10C7D5A9-4B7B-DE54-3591-758463E2A53A}"/>
              </a:ext>
            </a:extLst>
          </p:cNvPr>
          <p:cNvSpPr txBox="1"/>
          <p:nvPr/>
        </p:nvSpPr>
        <p:spPr>
          <a:xfrm>
            <a:off x="5236464" y="2063984"/>
            <a:ext cx="731139" cy="276999"/>
          </a:xfrm>
          <a:prstGeom prst="rect">
            <a:avLst/>
          </a:prstGeom>
          <a:noFill/>
        </p:spPr>
        <p:txBody>
          <a:bodyPr wrap="square">
            <a:spAutoFit/>
          </a:bodyPr>
          <a:lstStyle/>
          <a:p>
            <a:r>
              <a:rPr lang="en-US" sz="1200" b="0" strike="noStrike" spc="-1" dirty="0">
                <a:solidFill>
                  <a:srgbClr val="000000"/>
                </a:solidFill>
                <a:latin typeface="Times New Roman"/>
                <a:ea typeface="Calibri"/>
              </a:rPr>
              <a:t>Images</a:t>
            </a:r>
            <a:endParaRPr lang="en-IN" sz="1200" dirty="0"/>
          </a:p>
        </p:txBody>
      </p:sp>
      <p:sp>
        <p:nvSpPr>
          <p:cNvPr id="16" name="Rectangle 15">
            <a:extLst>
              <a:ext uri="{FF2B5EF4-FFF2-40B4-BE49-F238E27FC236}">
                <a16:creationId xmlns:a16="http://schemas.microsoft.com/office/drawing/2014/main" id="{BCA28652-472F-A96B-9B45-4459127CAFF1}"/>
              </a:ext>
            </a:extLst>
          </p:cNvPr>
          <p:cNvSpPr/>
          <p:nvPr/>
        </p:nvSpPr>
        <p:spPr>
          <a:xfrm>
            <a:off x="7616450" y="2068079"/>
            <a:ext cx="637886"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ln>
                <a:solidFill>
                  <a:schemeClr val="bg1"/>
                </a:solidFill>
              </a:ln>
              <a:solidFill>
                <a:schemeClr val="bg1"/>
              </a:solidFill>
            </a:endParaRPr>
          </a:p>
        </p:txBody>
      </p:sp>
      <p:sp>
        <p:nvSpPr>
          <p:cNvPr id="17" name="Rectangle 16">
            <a:extLst>
              <a:ext uri="{FF2B5EF4-FFF2-40B4-BE49-F238E27FC236}">
                <a16:creationId xmlns:a16="http://schemas.microsoft.com/office/drawing/2014/main" id="{B034507D-2F28-6662-E477-A8F2FC8BD777}"/>
              </a:ext>
            </a:extLst>
          </p:cNvPr>
          <p:cNvSpPr/>
          <p:nvPr/>
        </p:nvSpPr>
        <p:spPr>
          <a:xfrm>
            <a:off x="5866545" y="3599667"/>
            <a:ext cx="1296162"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ln>
                <a:solidFill>
                  <a:schemeClr val="bg1"/>
                </a:solidFill>
              </a:ln>
              <a:solidFill>
                <a:schemeClr val="bg1"/>
              </a:solidFill>
            </a:endParaRPr>
          </a:p>
        </p:txBody>
      </p:sp>
      <p:sp>
        <p:nvSpPr>
          <p:cNvPr id="18" name="Rectangle 17">
            <a:extLst>
              <a:ext uri="{FF2B5EF4-FFF2-40B4-BE49-F238E27FC236}">
                <a16:creationId xmlns:a16="http://schemas.microsoft.com/office/drawing/2014/main" id="{6D1DC490-AF0A-95D7-1C7A-0B4E21D74EA6}"/>
              </a:ext>
            </a:extLst>
          </p:cNvPr>
          <p:cNvSpPr/>
          <p:nvPr/>
        </p:nvSpPr>
        <p:spPr>
          <a:xfrm>
            <a:off x="6613450" y="3231043"/>
            <a:ext cx="1296161"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ln>
                <a:solidFill>
                  <a:schemeClr val="bg1"/>
                </a:solidFill>
              </a:ln>
              <a:solidFill>
                <a:schemeClr val="bg1"/>
              </a:solidFill>
            </a:endParaRPr>
          </a:p>
        </p:txBody>
      </p:sp>
      <p:sp>
        <p:nvSpPr>
          <p:cNvPr id="19" name="Rectangle 18">
            <a:extLst>
              <a:ext uri="{FF2B5EF4-FFF2-40B4-BE49-F238E27FC236}">
                <a16:creationId xmlns:a16="http://schemas.microsoft.com/office/drawing/2014/main" id="{9E0ADD56-D212-3427-2AE7-461AAAC62134}"/>
              </a:ext>
            </a:extLst>
          </p:cNvPr>
          <p:cNvSpPr/>
          <p:nvPr/>
        </p:nvSpPr>
        <p:spPr>
          <a:xfrm>
            <a:off x="5955144" y="2892574"/>
            <a:ext cx="1164984"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ln>
                <a:solidFill>
                  <a:schemeClr val="bg1"/>
                </a:solidFill>
              </a:ln>
              <a:solidFill>
                <a:schemeClr val="bg1"/>
              </a:solidFill>
            </a:endParaRPr>
          </a:p>
        </p:txBody>
      </p:sp>
      <p:sp>
        <p:nvSpPr>
          <p:cNvPr id="20" name="TextBox 19">
            <a:extLst>
              <a:ext uri="{FF2B5EF4-FFF2-40B4-BE49-F238E27FC236}">
                <a16:creationId xmlns:a16="http://schemas.microsoft.com/office/drawing/2014/main" id="{CB4CDCD2-FCF9-CE34-1FF5-81CECB099708}"/>
              </a:ext>
            </a:extLst>
          </p:cNvPr>
          <p:cNvSpPr txBox="1"/>
          <p:nvPr/>
        </p:nvSpPr>
        <p:spPr>
          <a:xfrm>
            <a:off x="6941357" y="2058732"/>
            <a:ext cx="731139" cy="276999"/>
          </a:xfrm>
          <a:prstGeom prst="rect">
            <a:avLst/>
          </a:prstGeom>
          <a:noFill/>
        </p:spPr>
        <p:txBody>
          <a:bodyPr wrap="square">
            <a:spAutoFit/>
          </a:bodyPr>
          <a:lstStyle/>
          <a:p>
            <a:r>
              <a:rPr lang="en-US" sz="1200" b="0" strike="noStrike" spc="-1" dirty="0">
                <a:solidFill>
                  <a:srgbClr val="000000"/>
                </a:solidFill>
                <a:latin typeface="Times New Roman"/>
                <a:ea typeface="Calibri"/>
              </a:rPr>
              <a:t>Frames</a:t>
            </a:r>
            <a:endParaRPr lang="en-IN" sz="1200" dirty="0"/>
          </a:p>
        </p:txBody>
      </p:sp>
      <p:sp>
        <p:nvSpPr>
          <p:cNvPr id="21" name="TextBox 20">
            <a:extLst>
              <a:ext uri="{FF2B5EF4-FFF2-40B4-BE49-F238E27FC236}">
                <a16:creationId xmlns:a16="http://schemas.microsoft.com/office/drawing/2014/main" id="{A026432D-DA6C-5F55-227E-ADBB5B4A37D1}"/>
              </a:ext>
            </a:extLst>
          </p:cNvPr>
          <p:cNvSpPr txBox="1"/>
          <p:nvPr/>
        </p:nvSpPr>
        <p:spPr>
          <a:xfrm>
            <a:off x="6537636" y="3240730"/>
            <a:ext cx="1225602" cy="276999"/>
          </a:xfrm>
          <a:prstGeom prst="rect">
            <a:avLst/>
          </a:prstGeom>
          <a:noFill/>
        </p:spPr>
        <p:txBody>
          <a:bodyPr wrap="square">
            <a:spAutoFit/>
          </a:bodyPr>
          <a:lstStyle/>
          <a:p>
            <a:r>
              <a:rPr lang="en-US" sz="1200" b="0" strike="noStrike" spc="-1" dirty="0">
                <a:solidFill>
                  <a:srgbClr val="000000"/>
                </a:solidFill>
                <a:latin typeface="Times New Roman"/>
                <a:ea typeface="Calibri"/>
              </a:rPr>
              <a:t>Enhanced Image</a:t>
            </a:r>
            <a:endParaRPr lang="en-IN" sz="1200" dirty="0"/>
          </a:p>
        </p:txBody>
      </p:sp>
      <p:sp>
        <p:nvSpPr>
          <p:cNvPr id="22" name="TextBox 21">
            <a:extLst>
              <a:ext uri="{FF2B5EF4-FFF2-40B4-BE49-F238E27FC236}">
                <a16:creationId xmlns:a16="http://schemas.microsoft.com/office/drawing/2014/main" id="{163D4BE2-31FA-4398-FFB6-C00DC0E45DCC}"/>
              </a:ext>
            </a:extLst>
          </p:cNvPr>
          <p:cNvSpPr txBox="1"/>
          <p:nvPr/>
        </p:nvSpPr>
        <p:spPr>
          <a:xfrm>
            <a:off x="5955175" y="2859415"/>
            <a:ext cx="1296162" cy="276999"/>
          </a:xfrm>
          <a:prstGeom prst="rect">
            <a:avLst/>
          </a:prstGeom>
          <a:noFill/>
        </p:spPr>
        <p:txBody>
          <a:bodyPr wrap="square">
            <a:spAutoFit/>
          </a:bodyPr>
          <a:lstStyle/>
          <a:p>
            <a:r>
              <a:rPr lang="en-US" sz="1200" b="0" strike="noStrike" spc="-1" dirty="0">
                <a:solidFill>
                  <a:srgbClr val="000000"/>
                </a:solidFill>
                <a:latin typeface="Times New Roman"/>
                <a:ea typeface="Calibri"/>
              </a:rPr>
              <a:t>Pre-Processing</a:t>
            </a:r>
            <a:endParaRPr lang="en-IN" sz="1200" dirty="0"/>
          </a:p>
        </p:txBody>
      </p:sp>
      <p:sp>
        <p:nvSpPr>
          <p:cNvPr id="23" name="TextBox 22">
            <a:extLst>
              <a:ext uri="{FF2B5EF4-FFF2-40B4-BE49-F238E27FC236}">
                <a16:creationId xmlns:a16="http://schemas.microsoft.com/office/drawing/2014/main" id="{F395DA7A-F582-E3A7-72E2-8DC445914954}"/>
              </a:ext>
            </a:extLst>
          </p:cNvPr>
          <p:cNvSpPr txBox="1"/>
          <p:nvPr/>
        </p:nvSpPr>
        <p:spPr>
          <a:xfrm>
            <a:off x="5937105" y="3611648"/>
            <a:ext cx="1225602" cy="276999"/>
          </a:xfrm>
          <a:prstGeom prst="rect">
            <a:avLst/>
          </a:prstGeom>
          <a:noFill/>
        </p:spPr>
        <p:txBody>
          <a:bodyPr wrap="square">
            <a:spAutoFit/>
          </a:bodyPr>
          <a:lstStyle/>
          <a:p>
            <a:r>
              <a:rPr lang="en-US" sz="1200" b="0" strike="noStrike" spc="-1" dirty="0">
                <a:solidFill>
                  <a:srgbClr val="000000"/>
                </a:solidFill>
                <a:latin typeface="Times New Roman"/>
                <a:ea typeface="Calibri"/>
              </a:rPr>
              <a:t>Segmentation</a:t>
            </a:r>
            <a:endParaRPr lang="en-IN" sz="1200" dirty="0"/>
          </a:p>
        </p:txBody>
      </p:sp>
      <p:sp>
        <p:nvSpPr>
          <p:cNvPr id="24" name="Rectangle 23">
            <a:extLst>
              <a:ext uri="{FF2B5EF4-FFF2-40B4-BE49-F238E27FC236}">
                <a16:creationId xmlns:a16="http://schemas.microsoft.com/office/drawing/2014/main" id="{0661AD7F-1F2A-4D1F-A433-0576A5628431}"/>
              </a:ext>
            </a:extLst>
          </p:cNvPr>
          <p:cNvSpPr/>
          <p:nvPr/>
        </p:nvSpPr>
        <p:spPr>
          <a:xfrm>
            <a:off x="5889555" y="4411151"/>
            <a:ext cx="1296162"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ln>
                <a:solidFill>
                  <a:schemeClr val="bg1"/>
                </a:solidFill>
              </a:ln>
              <a:solidFill>
                <a:schemeClr val="bg1"/>
              </a:solidFill>
            </a:endParaRPr>
          </a:p>
        </p:txBody>
      </p:sp>
      <p:sp>
        <p:nvSpPr>
          <p:cNvPr id="25" name="Rectangle 24">
            <a:extLst>
              <a:ext uri="{FF2B5EF4-FFF2-40B4-BE49-F238E27FC236}">
                <a16:creationId xmlns:a16="http://schemas.microsoft.com/office/drawing/2014/main" id="{EE0D2FD3-059F-DD9B-5E5A-009DE1796BEB}"/>
              </a:ext>
            </a:extLst>
          </p:cNvPr>
          <p:cNvSpPr/>
          <p:nvPr/>
        </p:nvSpPr>
        <p:spPr>
          <a:xfrm>
            <a:off x="5924695" y="5143259"/>
            <a:ext cx="1296162"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ln>
                <a:solidFill>
                  <a:schemeClr val="bg1"/>
                </a:solidFill>
              </a:ln>
              <a:solidFill>
                <a:schemeClr val="bg1"/>
              </a:solidFill>
            </a:endParaRPr>
          </a:p>
        </p:txBody>
      </p:sp>
      <p:sp>
        <p:nvSpPr>
          <p:cNvPr id="26" name="Rectangle 25">
            <a:extLst>
              <a:ext uri="{FF2B5EF4-FFF2-40B4-BE49-F238E27FC236}">
                <a16:creationId xmlns:a16="http://schemas.microsoft.com/office/drawing/2014/main" id="{5C2A28D8-6AA3-C91B-8303-0DFCB296E40B}"/>
              </a:ext>
            </a:extLst>
          </p:cNvPr>
          <p:cNvSpPr/>
          <p:nvPr/>
        </p:nvSpPr>
        <p:spPr>
          <a:xfrm>
            <a:off x="6607295" y="3956389"/>
            <a:ext cx="1296162"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ln>
                <a:solidFill>
                  <a:schemeClr val="bg1"/>
                </a:solidFill>
              </a:ln>
              <a:solidFill>
                <a:schemeClr val="bg1"/>
              </a:solidFill>
            </a:endParaRPr>
          </a:p>
        </p:txBody>
      </p:sp>
      <p:sp>
        <p:nvSpPr>
          <p:cNvPr id="27" name="Rectangle 26">
            <a:extLst>
              <a:ext uri="{FF2B5EF4-FFF2-40B4-BE49-F238E27FC236}">
                <a16:creationId xmlns:a16="http://schemas.microsoft.com/office/drawing/2014/main" id="{63354BA0-5BE4-4C43-CF67-31ECE0B5EDCF}"/>
              </a:ext>
            </a:extLst>
          </p:cNvPr>
          <p:cNvSpPr/>
          <p:nvPr/>
        </p:nvSpPr>
        <p:spPr>
          <a:xfrm>
            <a:off x="6658846" y="4768179"/>
            <a:ext cx="1296162"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ln>
                <a:solidFill>
                  <a:schemeClr val="bg1"/>
                </a:solidFill>
              </a:ln>
              <a:solidFill>
                <a:schemeClr val="bg1"/>
              </a:solidFill>
            </a:endParaRPr>
          </a:p>
        </p:txBody>
      </p:sp>
      <p:sp>
        <p:nvSpPr>
          <p:cNvPr id="28" name="TextBox 27">
            <a:extLst>
              <a:ext uri="{FF2B5EF4-FFF2-40B4-BE49-F238E27FC236}">
                <a16:creationId xmlns:a16="http://schemas.microsoft.com/office/drawing/2014/main" id="{F5E877DE-4364-48D2-CDD1-E4450CEAD334}"/>
              </a:ext>
            </a:extLst>
          </p:cNvPr>
          <p:cNvSpPr txBox="1"/>
          <p:nvPr/>
        </p:nvSpPr>
        <p:spPr>
          <a:xfrm>
            <a:off x="5866545" y="4395098"/>
            <a:ext cx="1547433" cy="276999"/>
          </a:xfrm>
          <a:prstGeom prst="rect">
            <a:avLst/>
          </a:prstGeom>
          <a:noFill/>
        </p:spPr>
        <p:txBody>
          <a:bodyPr wrap="square">
            <a:spAutoFit/>
          </a:bodyPr>
          <a:lstStyle/>
          <a:p>
            <a:r>
              <a:rPr lang="en-US" sz="1200" b="0" strike="noStrike" spc="-1" dirty="0">
                <a:solidFill>
                  <a:srgbClr val="000000"/>
                </a:solidFill>
                <a:latin typeface="Times New Roman"/>
                <a:ea typeface="Calibri"/>
              </a:rPr>
              <a:t>Feature Extraction</a:t>
            </a:r>
            <a:endParaRPr lang="en-IN" sz="1200" dirty="0"/>
          </a:p>
        </p:txBody>
      </p:sp>
      <p:sp>
        <p:nvSpPr>
          <p:cNvPr id="29" name="TextBox 28">
            <a:extLst>
              <a:ext uri="{FF2B5EF4-FFF2-40B4-BE49-F238E27FC236}">
                <a16:creationId xmlns:a16="http://schemas.microsoft.com/office/drawing/2014/main" id="{9122EB5B-1BD9-A46D-0599-AE62EAFB93ED}"/>
              </a:ext>
            </a:extLst>
          </p:cNvPr>
          <p:cNvSpPr txBox="1"/>
          <p:nvPr/>
        </p:nvSpPr>
        <p:spPr>
          <a:xfrm>
            <a:off x="6552452" y="4757681"/>
            <a:ext cx="1547433" cy="276999"/>
          </a:xfrm>
          <a:prstGeom prst="rect">
            <a:avLst/>
          </a:prstGeom>
          <a:noFill/>
        </p:spPr>
        <p:txBody>
          <a:bodyPr wrap="square">
            <a:spAutoFit/>
          </a:bodyPr>
          <a:lstStyle/>
          <a:p>
            <a:r>
              <a:rPr lang="en-US" sz="1200" b="0" strike="noStrike" spc="-1" dirty="0">
                <a:solidFill>
                  <a:srgbClr val="000000"/>
                </a:solidFill>
                <a:latin typeface="Times New Roman"/>
                <a:ea typeface="Calibri"/>
              </a:rPr>
              <a:t>Feature Vector</a:t>
            </a:r>
            <a:endParaRPr lang="en-IN" sz="1200" dirty="0"/>
          </a:p>
        </p:txBody>
      </p:sp>
      <p:sp>
        <p:nvSpPr>
          <p:cNvPr id="30" name="TextBox 29">
            <a:extLst>
              <a:ext uri="{FF2B5EF4-FFF2-40B4-BE49-F238E27FC236}">
                <a16:creationId xmlns:a16="http://schemas.microsoft.com/office/drawing/2014/main" id="{3541E5AC-2539-356C-BBF3-14C56A568583}"/>
              </a:ext>
            </a:extLst>
          </p:cNvPr>
          <p:cNvSpPr txBox="1"/>
          <p:nvPr/>
        </p:nvSpPr>
        <p:spPr>
          <a:xfrm>
            <a:off x="6572740" y="3980460"/>
            <a:ext cx="1547433" cy="276999"/>
          </a:xfrm>
          <a:prstGeom prst="rect">
            <a:avLst/>
          </a:prstGeom>
          <a:noFill/>
        </p:spPr>
        <p:txBody>
          <a:bodyPr wrap="square">
            <a:spAutoFit/>
          </a:bodyPr>
          <a:lstStyle/>
          <a:p>
            <a:r>
              <a:rPr lang="en-US" sz="1200" b="0" strike="noStrike" spc="-1" dirty="0">
                <a:solidFill>
                  <a:srgbClr val="000000"/>
                </a:solidFill>
                <a:latin typeface="Times New Roman"/>
                <a:ea typeface="Calibri"/>
              </a:rPr>
              <a:t>Hand Region</a:t>
            </a:r>
            <a:endParaRPr lang="en-IN" sz="1200" dirty="0"/>
          </a:p>
        </p:txBody>
      </p:sp>
      <p:sp>
        <p:nvSpPr>
          <p:cNvPr id="31" name="TextBox 30">
            <a:extLst>
              <a:ext uri="{FF2B5EF4-FFF2-40B4-BE49-F238E27FC236}">
                <a16:creationId xmlns:a16="http://schemas.microsoft.com/office/drawing/2014/main" id="{5360B5C9-0D3C-8332-8323-48E5DBC572C8}"/>
              </a:ext>
            </a:extLst>
          </p:cNvPr>
          <p:cNvSpPr txBox="1"/>
          <p:nvPr/>
        </p:nvSpPr>
        <p:spPr>
          <a:xfrm>
            <a:off x="5967603" y="5181050"/>
            <a:ext cx="1547433" cy="276999"/>
          </a:xfrm>
          <a:prstGeom prst="rect">
            <a:avLst/>
          </a:prstGeom>
          <a:noFill/>
        </p:spPr>
        <p:txBody>
          <a:bodyPr wrap="square">
            <a:spAutoFit/>
          </a:bodyPr>
          <a:lstStyle/>
          <a:p>
            <a:r>
              <a:rPr lang="en-US" sz="1200" b="0" strike="noStrike" spc="-1" dirty="0">
                <a:solidFill>
                  <a:srgbClr val="000000"/>
                </a:solidFill>
                <a:latin typeface="Times New Roman"/>
                <a:ea typeface="Calibri"/>
              </a:rPr>
              <a:t>Classification</a:t>
            </a:r>
            <a:endParaRPr lang="en-IN" sz="1200" dirty="0"/>
          </a:p>
        </p:txBody>
      </p:sp>
      <p:sp>
        <p:nvSpPr>
          <p:cNvPr id="33" name="Rectangle 32">
            <a:extLst>
              <a:ext uri="{FF2B5EF4-FFF2-40B4-BE49-F238E27FC236}">
                <a16:creationId xmlns:a16="http://schemas.microsoft.com/office/drawing/2014/main" id="{6CEA7BFF-7867-8FBE-1460-2CC481207561}"/>
              </a:ext>
            </a:extLst>
          </p:cNvPr>
          <p:cNvSpPr/>
          <p:nvPr/>
        </p:nvSpPr>
        <p:spPr>
          <a:xfrm>
            <a:off x="5982988" y="5925228"/>
            <a:ext cx="1296162"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ln>
                <a:solidFill>
                  <a:schemeClr val="bg1"/>
                </a:solidFill>
              </a:ln>
              <a:solidFill>
                <a:schemeClr val="bg1"/>
              </a:solidFill>
            </a:endParaRPr>
          </a:p>
        </p:txBody>
      </p:sp>
      <p:sp>
        <p:nvSpPr>
          <p:cNvPr id="32" name="TextBox 31">
            <a:extLst>
              <a:ext uri="{FF2B5EF4-FFF2-40B4-BE49-F238E27FC236}">
                <a16:creationId xmlns:a16="http://schemas.microsoft.com/office/drawing/2014/main" id="{81F39DEB-D8D7-EE60-92AF-4495C5C80EA2}"/>
              </a:ext>
            </a:extLst>
          </p:cNvPr>
          <p:cNvSpPr txBox="1"/>
          <p:nvPr/>
        </p:nvSpPr>
        <p:spPr>
          <a:xfrm>
            <a:off x="6215805" y="5892069"/>
            <a:ext cx="1547433" cy="276999"/>
          </a:xfrm>
          <a:prstGeom prst="rect">
            <a:avLst/>
          </a:prstGeom>
          <a:noFill/>
        </p:spPr>
        <p:txBody>
          <a:bodyPr wrap="square">
            <a:spAutoFit/>
          </a:bodyPr>
          <a:lstStyle/>
          <a:p>
            <a:r>
              <a:rPr lang="en-US" sz="1200" b="0" strike="noStrike" spc="-1" dirty="0">
                <a:solidFill>
                  <a:srgbClr val="000000"/>
                </a:solidFill>
                <a:latin typeface="Times New Roman"/>
                <a:ea typeface="Calibri"/>
              </a:rPr>
              <a:t>Output</a:t>
            </a:r>
            <a:endParaRPr lang="en-IN" sz="1200" dirty="0"/>
          </a:p>
        </p:txBody>
      </p:sp>
    </p:spTree>
    <p:extLst>
      <p:ext uri="{BB962C8B-B14F-4D97-AF65-F5344CB8AC3E}">
        <p14:creationId xmlns:p14="http://schemas.microsoft.com/office/powerpoint/2010/main" val="3247450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9F2B2-D600-B74D-B065-D97EB7F9DD1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750C37-EAA0-5A66-DD47-F550844DEB19}"/>
              </a:ext>
            </a:extLst>
          </p:cNvPr>
          <p:cNvSpPr>
            <a:spLocks noGrp="1"/>
          </p:cNvSpPr>
          <p:nvPr>
            <p:ph type="sldNum" sz="quarter" idx="12"/>
          </p:nvPr>
        </p:nvSpPr>
        <p:spPr/>
        <p:txBody>
          <a:bodyPr/>
          <a:lstStyle/>
          <a:p>
            <a:fld id="{E6166A39-9D77-4296-9310-549343C3A784}" type="slidenum">
              <a:rPr lang="en-US" smtClean="0"/>
              <a:pPr/>
              <a:t>9</a:t>
            </a:fld>
            <a:endParaRPr lang="en-US" dirty="0"/>
          </a:p>
        </p:txBody>
      </p:sp>
      <p:sp>
        <p:nvSpPr>
          <p:cNvPr id="2" name="TextBox 1">
            <a:extLst>
              <a:ext uri="{FF2B5EF4-FFF2-40B4-BE49-F238E27FC236}">
                <a16:creationId xmlns:a16="http://schemas.microsoft.com/office/drawing/2014/main" id="{20FF1FB4-C4AD-D7AD-6588-0F10A395A689}"/>
              </a:ext>
            </a:extLst>
          </p:cNvPr>
          <p:cNvSpPr txBox="1"/>
          <p:nvPr/>
        </p:nvSpPr>
        <p:spPr>
          <a:xfrm>
            <a:off x="0" y="6488038"/>
            <a:ext cx="7220857" cy="307777"/>
          </a:xfrm>
          <a:prstGeom prst="rect">
            <a:avLst/>
          </a:prstGeom>
          <a:solidFill>
            <a:schemeClr val="bg1"/>
          </a:solidFill>
          <a:ln>
            <a:noFill/>
          </a:ln>
        </p:spPr>
        <p:txBody>
          <a:bodyPr wrap="square">
            <a:spAutoFit/>
          </a:bodyPr>
          <a:lstStyle/>
          <a:p>
            <a:pPr marL="25377">
              <a:spcBef>
                <a:spcPts val="1404"/>
              </a:spcBef>
            </a:pPr>
            <a:r>
              <a:rPr lang="en-US" sz="1400" b="1" spc="-10" dirty="0">
                <a:solidFill>
                  <a:schemeClr val="accent2">
                    <a:lumMod val="60000"/>
                    <a:lumOff val="40000"/>
                  </a:schemeClr>
                </a:solidFill>
                <a:latin typeface="Times New Roman" panose="02020603050405020304" pitchFamily="18" charset="0"/>
                <a:cs typeface="Times New Roman" panose="02020603050405020304" pitchFamily="18" charset="0"/>
              </a:rPr>
              <a:t>Decoding the Language of Hands – Machine Learning in Sign Language</a:t>
            </a:r>
            <a:endParaRPr lang="en-US" sz="600" b="1" spc="-1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0D739DBE-B831-450D-B51D-07D88AA28993}"/>
              </a:ext>
            </a:extLst>
          </p:cNvPr>
          <p:cNvSpPr/>
          <p:nvPr/>
        </p:nvSpPr>
        <p:spPr>
          <a:xfrm>
            <a:off x="4956048" y="2005584"/>
            <a:ext cx="560832"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ln>
                <a:solidFill>
                  <a:schemeClr val="bg1"/>
                </a:solidFill>
              </a:ln>
              <a:solidFill>
                <a:schemeClr val="bg1"/>
              </a:solidFill>
            </a:endParaRPr>
          </a:p>
        </p:txBody>
      </p:sp>
      <p:sp>
        <p:nvSpPr>
          <p:cNvPr id="11" name="Rectangle 10">
            <a:extLst>
              <a:ext uri="{FF2B5EF4-FFF2-40B4-BE49-F238E27FC236}">
                <a16:creationId xmlns:a16="http://schemas.microsoft.com/office/drawing/2014/main" id="{F651E686-CFC1-469B-75D1-CE1A13C4E528}"/>
              </a:ext>
            </a:extLst>
          </p:cNvPr>
          <p:cNvSpPr/>
          <p:nvPr/>
        </p:nvSpPr>
        <p:spPr>
          <a:xfrm>
            <a:off x="4588383" y="1577329"/>
            <a:ext cx="1296162"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ln>
                <a:solidFill>
                  <a:schemeClr val="bg1"/>
                </a:solidFill>
              </a:ln>
              <a:solidFill>
                <a:schemeClr val="bg1"/>
              </a:solidFill>
            </a:endParaRPr>
          </a:p>
        </p:txBody>
      </p:sp>
      <p:sp>
        <p:nvSpPr>
          <p:cNvPr id="12" name="Rectangle 11">
            <a:extLst>
              <a:ext uri="{FF2B5EF4-FFF2-40B4-BE49-F238E27FC236}">
                <a16:creationId xmlns:a16="http://schemas.microsoft.com/office/drawing/2014/main" id="{9A7E3400-0743-B1A3-DD1B-ECB0441B0A21}"/>
              </a:ext>
            </a:extLst>
          </p:cNvPr>
          <p:cNvSpPr/>
          <p:nvPr/>
        </p:nvSpPr>
        <p:spPr>
          <a:xfrm>
            <a:off x="6894287" y="1632193"/>
            <a:ext cx="1296162"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ln>
                <a:solidFill>
                  <a:schemeClr val="bg1"/>
                </a:solidFill>
              </a:ln>
              <a:solidFill>
                <a:schemeClr val="bg1"/>
              </a:solidFill>
            </a:endParaRPr>
          </a:p>
        </p:txBody>
      </p:sp>
      <p:sp>
        <p:nvSpPr>
          <p:cNvPr id="14" name="Rectangle 13">
            <a:extLst>
              <a:ext uri="{FF2B5EF4-FFF2-40B4-BE49-F238E27FC236}">
                <a16:creationId xmlns:a16="http://schemas.microsoft.com/office/drawing/2014/main" id="{5760FDCB-F590-DD29-31DC-269F9D9CEBAF}"/>
              </a:ext>
            </a:extLst>
          </p:cNvPr>
          <p:cNvSpPr/>
          <p:nvPr/>
        </p:nvSpPr>
        <p:spPr>
          <a:xfrm>
            <a:off x="5298887" y="2068079"/>
            <a:ext cx="1296162"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ln>
                <a:solidFill>
                  <a:schemeClr val="bg1"/>
                </a:solidFill>
              </a:ln>
              <a:solidFill>
                <a:schemeClr val="bg1"/>
              </a:solidFill>
            </a:endParaRPr>
          </a:p>
        </p:txBody>
      </p:sp>
      <p:sp>
        <p:nvSpPr>
          <p:cNvPr id="16" name="Rectangle 15">
            <a:extLst>
              <a:ext uri="{FF2B5EF4-FFF2-40B4-BE49-F238E27FC236}">
                <a16:creationId xmlns:a16="http://schemas.microsoft.com/office/drawing/2014/main" id="{BCA28652-472F-A96B-9B45-4459127CAFF1}"/>
              </a:ext>
            </a:extLst>
          </p:cNvPr>
          <p:cNvSpPr/>
          <p:nvPr/>
        </p:nvSpPr>
        <p:spPr>
          <a:xfrm>
            <a:off x="7616450" y="2068079"/>
            <a:ext cx="637886"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ln>
                <a:solidFill>
                  <a:schemeClr val="bg1"/>
                </a:solidFill>
              </a:ln>
              <a:solidFill>
                <a:schemeClr val="bg1"/>
              </a:solidFill>
            </a:endParaRPr>
          </a:p>
        </p:txBody>
      </p:sp>
      <p:sp>
        <p:nvSpPr>
          <p:cNvPr id="18" name="Rectangle 17">
            <a:extLst>
              <a:ext uri="{FF2B5EF4-FFF2-40B4-BE49-F238E27FC236}">
                <a16:creationId xmlns:a16="http://schemas.microsoft.com/office/drawing/2014/main" id="{6D1DC490-AF0A-95D7-1C7A-0B4E21D74EA6}"/>
              </a:ext>
            </a:extLst>
          </p:cNvPr>
          <p:cNvSpPr/>
          <p:nvPr/>
        </p:nvSpPr>
        <p:spPr>
          <a:xfrm>
            <a:off x="6613450" y="3231043"/>
            <a:ext cx="1296161"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ln>
                <a:solidFill>
                  <a:schemeClr val="bg1"/>
                </a:solidFill>
              </a:ln>
              <a:solidFill>
                <a:schemeClr val="bg1"/>
              </a:solidFill>
            </a:endParaRPr>
          </a:p>
        </p:txBody>
      </p:sp>
      <p:sp>
        <p:nvSpPr>
          <p:cNvPr id="19" name="Rectangle 18">
            <a:extLst>
              <a:ext uri="{FF2B5EF4-FFF2-40B4-BE49-F238E27FC236}">
                <a16:creationId xmlns:a16="http://schemas.microsoft.com/office/drawing/2014/main" id="{9E0ADD56-D212-3427-2AE7-461AAAC62134}"/>
              </a:ext>
            </a:extLst>
          </p:cNvPr>
          <p:cNvSpPr/>
          <p:nvPr/>
        </p:nvSpPr>
        <p:spPr>
          <a:xfrm>
            <a:off x="5955144" y="2892574"/>
            <a:ext cx="1164984"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ln>
                <a:solidFill>
                  <a:schemeClr val="bg1"/>
                </a:solidFill>
              </a:ln>
              <a:solidFill>
                <a:schemeClr val="bg1"/>
              </a:solidFill>
            </a:endParaRPr>
          </a:p>
        </p:txBody>
      </p:sp>
      <p:sp>
        <p:nvSpPr>
          <p:cNvPr id="24" name="Rectangle 23">
            <a:extLst>
              <a:ext uri="{FF2B5EF4-FFF2-40B4-BE49-F238E27FC236}">
                <a16:creationId xmlns:a16="http://schemas.microsoft.com/office/drawing/2014/main" id="{0661AD7F-1F2A-4D1F-A433-0576A5628431}"/>
              </a:ext>
            </a:extLst>
          </p:cNvPr>
          <p:cNvSpPr/>
          <p:nvPr/>
        </p:nvSpPr>
        <p:spPr>
          <a:xfrm>
            <a:off x="5889555" y="4411151"/>
            <a:ext cx="1296162"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ln>
                <a:solidFill>
                  <a:schemeClr val="bg1"/>
                </a:solidFill>
              </a:ln>
              <a:solidFill>
                <a:schemeClr val="bg1"/>
              </a:solidFill>
            </a:endParaRPr>
          </a:p>
        </p:txBody>
      </p:sp>
      <p:sp>
        <p:nvSpPr>
          <p:cNvPr id="25" name="Rectangle 24">
            <a:extLst>
              <a:ext uri="{FF2B5EF4-FFF2-40B4-BE49-F238E27FC236}">
                <a16:creationId xmlns:a16="http://schemas.microsoft.com/office/drawing/2014/main" id="{EE0D2FD3-059F-DD9B-5E5A-009DE1796BEB}"/>
              </a:ext>
            </a:extLst>
          </p:cNvPr>
          <p:cNvSpPr/>
          <p:nvPr/>
        </p:nvSpPr>
        <p:spPr>
          <a:xfrm>
            <a:off x="5924695" y="5143259"/>
            <a:ext cx="1296162"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ln>
                <a:solidFill>
                  <a:schemeClr val="bg1"/>
                </a:solidFill>
              </a:ln>
              <a:solidFill>
                <a:schemeClr val="bg1"/>
              </a:solidFill>
            </a:endParaRPr>
          </a:p>
        </p:txBody>
      </p:sp>
      <p:sp>
        <p:nvSpPr>
          <p:cNvPr id="27" name="Rectangle 26">
            <a:extLst>
              <a:ext uri="{FF2B5EF4-FFF2-40B4-BE49-F238E27FC236}">
                <a16:creationId xmlns:a16="http://schemas.microsoft.com/office/drawing/2014/main" id="{63354BA0-5BE4-4C43-CF67-31ECE0B5EDCF}"/>
              </a:ext>
            </a:extLst>
          </p:cNvPr>
          <p:cNvSpPr/>
          <p:nvPr/>
        </p:nvSpPr>
        <p:spPr>
          <a:xfrm>
            <a:off x="7909611" y="3577257"/>
            <a:ext cx="1296162"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ln>
                <a:solidFill>
                  <a:schemeClr val="bg1"/>
                </a:solidFill>
              </a:ln>
              <a:solidFill>
                <a:schemeClr val="bg1"/>
              </a:solidFill>
            </a:endParaRPr>
          </a:p>
        </p:txBody>
      </p:sp>
      <p:sp>
        <p:nvSpPr>
          <p:cNvPr id="33" name="Rectangle 32">
            <a:extLst>
              <a:ext uri="{FF2B5EF4-FFF2-40B4-BE49-F238E27FC236}">
                <a16:creationId xmlns:a16="http://schemas.microsoft.com/office/drawing/2014/main" id="{6CEA7BFF-7867-8FBE-1460-2CC481207561}"/>
              </a:ext>
            </a:extLst>
          </p:cNvPr>
          <p:cNvSpPr/>
          <p:nvPr/>
        </p:nvSpPr>
        <p:spPr>
          <a:xfrm>
            <a:off x="5982988" y="5925228"/>
            <a:ext cx="1296162" cy="24384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ln>
                <a:solidFill>
                  <a:schemeClr val="bg1"/>
                </a:solidFill>
              </a:ln>
              <a:solidFill>
                <a:schemeClr val="bg1"/>
              </a:solidFill>
            </a:endParaRPr>
          </a:p>
        </p:txBody>
      </p:sp>
      <p:sp>
        <p:nvSpPr>
          <p:cNvPr id="5" name="AutoShape 2" descr="Sign Language Recognition Class Diagram">
            <a:extLst>
              <a:ext uri="{FF2B5EF4-FFF2-40B4-BE49-F238E27FC236}">
                <a16:creationId xmlns:a16="http://schemas.microsoft.com/office/drawing/2014/main" id="{5BF52879-8C5E-499F-BDB8-5A0F78314E20}"/>
              </a:ext>
            </a:extLst>
          </p:cNvPr>
          <p:cNvSpPr>
            <a:spLocks noChangeAspect="1" noChangeArrowheads="1"/>
          </p:cNvSpPr>
          <p:nvPr/>
        </p:nvSpPr>
        <p:spPr bwMode="auto">
          <a:xfrm>
            <a:off x="5943600" y="3276600"/>
            <a:ext cx="3041374" cy="304137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7" name="Rectangle 36">
            <a:extLst>
              <a:ext uri="{FF2B5EF4-FFF2-40B4-BE49-F238E27FC236}">
                <a16:creationId xmlns:a16="http://schemas.microsoft.com/office/drawing/2014/main" id="{52A1490D-8088-4CC8-A274-88343BF49584}"/>
              </a:ext>
            </a:extLst>
          </p:cNvPr>
          <p:cNvSpPr/>
          <p:nvPr/>
        </p:nvSpPr>
        <p:spPr>
          <a:xfrm>
            <a:off x="3465594" y="1784902"/>
            <a:ext cx="6857386" cy="3431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IN">
              <a:solidFill>
                <a:schemeClr val="bg1"/>
              </a:solidFill>
            </a:endParaRPr>
          </a:p>
        </p:txBody>
      </p:sp>
      <p:sp>
        <p:nvSpPr>
          <p:cNvPr id="38" name="TextBox 37">
            <a:extLst>
              <a:ext uri="{FF2B5EF4-FFF2-40B4-BE49-F238E27FC236}">
                <a16:creationId xmlns:a16="http://schemas.microsoft.com/office/drawing/2014/main" id="{E0DB15AA-7B88-44F9-BF4B-269919C03C92}"/>
              </a:ext>
            </a:extLst>
          </p:cNvPr>
          <p:cNvSpPr txBox="1"/>
          <p:nvPr/>
        </p:nvSpPr>
        <p:spPr>
          <a:xfrm>
            <a:off x="1683659" y="337858"/>
            <a:ext cx="9189749"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 YOLO Architecture :</a:t>
            </a:r>
          </a:p>
        </p:txBody>
      </p:sp>
      <p:pic>
        <p:nvPicPr>
          <p:cNvPr id="9" name="Picture 8">
            <a:extLst>
              <a:ext uri="{FF2B5EF4-FFF2-40B4-BE49-F238E27FC236}">
                <a16:creationId xmlns:a16="http://schemas.microsoft.com/office/drawing/2014/main" id="{0848D438-73FF-C57A-35E6-A96AE634C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566" y="1587259"/>
            <a:ext cx="6245721" cy="2468897"/>
          </a:xfrm>
          <a:prstGeom prst="rect">
            <a:avLst/>
          </a:prstGeom>
        </p:spPr>
      </p:pic>
      <p:pic>
        <p:nvPicPr>
          <p:cNvPr id="20" name="Picture 19">
            <a:extLst>
              <a:ext uri="{FF2B5EF4-FFF2-40B4-BE49-F238E27FC236}">
                <a16:creationId xmlns:a16="http://schemas.microsoft.com/office/drawing/2014/main" id="{4476EA82-350B-2BDE-0435-6890BC2BC5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1426" y="4205579"/>
            <a:ext cx="5067875" cy="2276585"/>
          </a:xfrm>
          <a:prstGeom prst="rect">
            <a:avLst/>
          </a:prstGeom>
        </p:spPr>
      </p:pic>
      <p:pic>
        <p:nvPicPr>
          <p:cNvPr id="22" name="Picture 21">
            <a:extLst>
              <a:ext uri="{FF2B5EF4-FFF2-40B4-BE49-F238E27FC236}">
                <a16:creationId xmlns:a16="http://schemas.microsoft.com/office/drawing/2014/main" id="{005A28E3-8585-06AD-7B31-2751C54FEA7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00138" y="4872465"/>
            <a:ext cx="757375" cy="1071226"/>
          </a:xfrm>
          <a:prstGeom prst="rect">
            <a:avLst/>
          </a:prstGeom>
        </p:spPr>
      </p:pic>
      <p:sp>
        <p:nvSpPr>
          <p:cNvPr id="26" name="Rectangle 25">
            <a:extLst>
              <a:ext uri="{FF2B5EF4-FFF2-40B4-BE49-F238E27FC236}">
                <a16:creationId xmlns:a16="http://schemas.microsoft.com/office/drawing/2014/main" id="{C93131E5-B9A4-1DEC-ECF9-D6A9559F8968}"/>
              </a:ext>
            </a:extLst>
          </p:cNvPr>
          <p:cNvSpPr/>
          <p:nvPr/>
        </p:nvSpPr>
        <p:spPr>
          <a:xfrm>
            <a:off x="7710056" y="4872466"/>
            <a:ext cx="918884" cy="10018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28" name="Picture 27">
            <a:extLst>
              <a:ext uri="{FF2B5EF4-FFF2-40B4-BE49-F238E27FC236}">
                <a16:creationId xmlns:a16="http://schemas.microsoft.com/office/drawing/2014/main" id="{A30FC65A-A1C6-2BF8-BC75-F2892A9E218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6558" y="4969654"/>
            <a:ext cx="768926" cy="789708"/>
          </a:xfrm>
          <a:prstGeom prst="rect">
            <a:avLst/>
          </a:prstGeom>
        </p:spPr>
      </p:pic>
      <p:sp>
        <p:nvSpPr>
          <p:cNvPr id="29" name="TextBox 28">
            <a:extLst>
              <a:ext uri="{FF2B5EF4-FFF2-40B4-BE49-F238E27FC236}">
                <a16:creationId xmlns:a16="http://schemas.microsoft.com/office/drawing/2014/main" id="{A0FEF86E-11F4-AB7B-7061-36AA4551D8A9}"/>
              </a:ext>
            </a:extLst>
          </p:cNvPr>
          <p:cNvSpPr txBox="1"/>
          <p:nvPr/>
        </p:nvSpPr>
        <p:spPr>
          <a:xfrm>
            <a:off x="8202345" y="4663874"/>
            <a:ext cx="499432" cy="276999"/>
          </a:xfrm>
          <a:prstGeom prst="rect">
            <a:avLst/>
          </a:prstGeom>
          <a:noFill/>
        </p:spPr>
        <p:txBody>
          <a:bodyPr wrap="none" rtlCol="0">
            <a:spAutoFit/>
          </a:bodyPr>
          <a:lstStyle/>
          <a:p>
            <a:r>
              <a:rPr lang="en-US" sz="1200" dirty="0">
                <a:solidFill>
                  <a:schemeClr val="accent6">
                    <a:lumMod val="75000"/>
                  </a:schemeClr>
                </a:solidFill>
              </a:rPr>
              <a:t>good</a:t>
            </a:r>
            <a:endParaRPr lang="en-IN" sz="1200" dirty="0">
              <a:solidFill>
                <a:schemeClr val="accent6">
                  <a:lumMod val="75000"/>
                </a:schemeClr>
              </a:solidFill>
            </a:endParaRPr>
          </a:p>
        </p:txBody>
      </p:sp>
    </p:spTree>
    <p:extLst>
      <p:ext uri="{BB962C8B-B14F-4D97-AF65-F5344CB8AC3E}">
        <p14:creationId xmlns:p14="http://schemas.microsoft.com/office/powerpoint/2010/main" val="777111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12581</TotalTime>
  <Words>1969</Words>
  <Application>Microsoft Office PowerPoint</Application>
  <PresentationFormat>Widescreen</PresentationFormat>
  <Paragraphs>178</Paragraphs>
  <Slides>24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Raghavendran</dc:creator>
  <cp:lastModifiedBy>Divya Nekkanti</cp:lastModifiedBy>
  <cp:revision>480</cp:revision>
  <cp:lastPrinted>2023-08-01T17:49:10Z</cp:lastPrinted>
  <dcterms:created xsi:type="dcterms:W3CDTF">2022-06-15T14:28:49Z</dcterms:created>
  <dcterms:modified xsi:type="dcterms:W3CDTF">2024-05-07T04:45:27Z</dcterms:modified>
</cp:coreProperties>
</file>