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204c9c4f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204c9c4f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204c9c4f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204c9c4f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204c9c4fc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204c9c4fc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204c9c4fc_0_1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204c9c4fc_0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204c9c4fc_0_1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204c9c4fc_0_1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204c9c4fc_0_1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204c9c4fc_0_1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204c9c4fc_0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204c9c4fc_0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204c9c4fc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204c9c4fc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204c9c4f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204c9c4f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Analysis(EDA)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594450" y="458025"/>
            <a:ext cx="3825600" cy="22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(EDA) can be derived as a process of exploring or analyzing the data in different ways to derive insights from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EDA plays a crucial role in data analytics and data science.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Once the EDA is performed on the dataset, it is used for statistical modelling and machine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EDA is helpful to data scientists to find trends, patterns or </a:t>
            </a:r>
            <a:r>
              <a:rPr lang="en-GB"/>
              <a:t>hypothesis</a:t>
            </a:r>
            <a:r>
              <a:rPr lang="en-GB"/>
              <a:t>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components of EDA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Descriptive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Transformation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Relationship between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323225"/>
            <a:ext cx="8368200" cy="32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understand data few functions are performed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Describe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543100"/>
            <a:ext cx="8368200" cy="5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Descriptive statistics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303475"/>
            <a:ext cx="83682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Median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Variance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Standard Deviation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IQR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Range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Percentile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Handling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Handling Duplicated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Deleting </a:t>
            </a:r>
            <a:r>
              <a:rPr lang="en-GB"/>
              <a:t>unnecessary</a:t>
            </a:r>
            <a:r>
              <a:rPr lang="en-GB"/>
              <a:t>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Changing Columns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Transformation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Standardization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Categorical Encoding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Imputations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 between variables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381212"/>
            <a:ext cx="83682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Multivariate Analysis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66300" y="274972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Visualization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69050" y="3361725"/>
            <a:ext cx="7601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visual display of the plots and charts of the data derives insights and complex data relationships which can be easily understood to non-technical clients also.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can be performed using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562850" y="1955200"/>
            <a:ext cx="7771500" cy="25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Tableau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Power BI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