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4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57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167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371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625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131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9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3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61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73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9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75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71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7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1644-78FA-417C-9EF8-EC45A007F38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A84BA2-7BF4-4E5E-9391-9A4BC274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78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432063" cy="1646302"/>
          </a:xfrm>
        </p:spPr>
        <p:txBody>
          <a:bodyPr/>
          <a:lstStyle/>
          <a:p>
            <a:r>
              <a:rPr lang="en-IN" dirty="0" smtClean="0"/>
              <a:t>Angular Service and Dependency Injection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9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4"/>
                </a:solidFill>
              </a:rPr>
              <a:t>output</a:t>
            </a:r>
            <a:endParaRPr lang="en-IN" b="1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68" y="2676939"/>
            <a:ext cx="8933267" cy="22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4"/>
                </a:solidFill>
              </a:rPr>
              <a:t>Service</a:t>
            </a:r>
            <a:endParaRPr lang="en-IN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service is a typescript class that can be used in multiple components in your Angular application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40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4"/>
                </a:solidFill>
              </a:rPr>
              <a:t>Advantage of using Service</a:t>
            </a:r>
            <a:endParaRPr lang="en-IN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Reusability of code</a:t>
            </a:r>
          </a:p>
          <a:p>
            <a:r>
              <a:rPr lang="en-IN" dirty="0" smtClean="0"/>
              <a:t>Free from redundancy</a:t>
            </a:r>
          </a:p>
          <a:p>
            <a:r>
              <a:rPr lang="en-IN" dirty="0" smtClean="0"/>
              <a:t>Communication among multiple components </a:t>
            </a:r>
          </a:p>
          <a:p>
            <a:r>
              <a:rPr lang="en-IN" dirty="0" smtClean="0"/>
              <a:t>Easier to use and debug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1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4"/>
                </a:solidFill>
              </a:rPr>
              <a:t>Services communicates among multiple components</a:t>
            </a:r>
            <a:endParaRPr lang="en-IN" b="1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677" y="2040835"/>
            <a:ext cx="7818783" cy="43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4"/>
                </a:solidFill>
              </a:rPr>
              <a:t>Each components has same array of objects:(Repetition of code)</a:t>
            </a:r>
            <a:endParaRPr lang="en-IN" b="1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546" y="2213113"/>
            <a:ext cx="8816456" cy="41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4"/>
                </a:solidFill>
              </a:rPr>
              <a:t>Centrally storing data and sharing among multiple components</a:t>
            </a:r>
            <a:endParaRPr lang="en-IN" b="1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40" y="1930401"/>
            <a:ext cx="9839264" cy="44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799049" cy="1320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Step </a:t>
            </a:r>
            <a:r>
              <a:rPr lang="en-IN" dirty="0"/>
              <a:t>1: create a </a:t>
            </a:r>
            <a:r>
              <a:rPr lang="en-IN" dirty="0" err="1"/>
              <a:t>productservice</a:t>
            </a:r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/>
              <a:t>ng g s </a:t>
            </a:r>
            <a:r>
              <a:rPr lang="en-IN" dirty="0" err="1"/>
              <a:t>productservice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94" y="1802296"/>
            <a:ext cx="8275054" cy="50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 2: Register the service in </a:t>
            </a:r>
            <a:r>
              <a:rPr lang="en-IN" dirty="0" err="1" smtClean="0"/>
              <a:t>app.module.ts</a:t>
            </a:r>
            <a:r>
              <a:rPr lang="en-IN" dirty="0" smtClean="0"/>
              <a:t> so that every module can access it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644" y="1802296"/>
            <a:ext cx="7921355" cy="46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 3: inject the service into the product component without hardcoding it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119" y="1930400"/>
            <a:ext cx="7525800" cy="38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109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Angular Service and Dependency Injection </vt:lpstr>
      <vt:lpstr>Service</vt:lpstr>
      <vt:lpstr>Advantage of using Service</vt:lpstr>
      <vt:lpstr>Services communicates among multiple components</vt:lpstr>
      <vt:lpstr>Each components has same array of objects:(Repetition of code)</vt:lpstr>
      <vt:lpstr>Centrally storing data and sharing among multiple components</vt:lpstr>
      <vt:lpstr>Step 1: create a productservice   ng g s productservice </vt:lpstr>
      <vt:lpstr>Step 2: Register the service in app.module.ts so that every module can access it</vt:lpstr>
      <vt:lpstr>Step 3: inject the service into the product component without hardcoding it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Service and Dependency Injection</dc:title>
  <dc:creator>ASUS</dc:creator>
  <cp:lastModifiedBy>ASUS</cp:lastModifiedBy>
  <cp:revision>5</cp:revision>
  <dcterms:created xsi:type="dcterms:W3CDTF">2024-01-10T09:54:45Z</dcterms:created>
  <dcterms:modified xsi:type="dcterms:W3CDTF">2024-01-10T10:37:05Z</dcterms:modified>
</cp:coreProperties>
</file>