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2AB1F-7323-443F-B521-BB7964D261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EA12D0-C4C7-4FAD-BD3C-C8EEE3D7038E}">
      <dgm:prSet phldrT="[Text]" custT="1"/>
      <dgm:spPr/>
      <dgm:t>
        <a:bodyPr/>
        <a:lstStyle/>
        <a:p>
          <a:r>
            <a:rPr lang="en-US" sz="1800" b="1" dirty="0" smtClean="0">
              <a:latin typeface="+mn-lt"/>
            </a:rPr>
            <a:t>Specifics</a:t>
          </a:r>
          <a:endParaRPr lang="en-US" sz="1800" b="1" dirty="0">
            <a:latin typeface="+mn-lt"/>
          </a:endParaRPr>
        </a:p>
      </dgm:t>
    </dgm:pt>
    <dgm:pt modelId="{58BB0110-6633-4FD6-9989-656A1A34BD8F}" type="parTrans" cxnId="{8C8999EB-CF2C-4212-BB0D-C3BBFACDB3B0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E26ACA7F-F6DD-45F6-A3F6-0729153E85BE}" type="sibTrans" cxnId="{8C8999EB-CF2C-4212-BB0D-C3BBFACDB3B0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797BCDDF-A775-488F-A31E-EC1A5682BA79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It should be located in urban setting like within city limits</a:t>
          </a:r>
          <a:endParaRPr lang="en-US" sz="1400" b="1" dirty="0">
            <a:latin typeface="+mn-lt"/>
          </a:endParaRPr>
        </a:p>
      </dgm:t>
    </dgm:pt>
    <dgm:pt modelId="{69EACA33-E79C-4755-B9E1-FCE03D3690D0}" type="parTrans" cxnId="{6189E6AB-285E-4395-8CA1-49081BD390CC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192D0CD8-1508-446D-8C06-6B5AE976D2D0}" type="sibTrans" cxnId="{6189E6AB-285E-4395-8CA1-49081BD390CC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E1B40B47-6FCF-4F43-95A5-CB862A3C61D7}">
      <dgm:prSet custT="1"/>
      <dgm:spPr/>
      <dgm:t>
        <a:bodyPr/>
        <a:lstStyle/>
        <a:p>
          <a:r>
            <a:rPr lang="en-US" sz="1400" b="1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Within the 15 minutes walking distance from the city center</a:t>
          </a:r>
          <a:endParaRPr lang="en-US" sz="1400" b="1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4093ADCF-FA3C-476D-93CC-A62895D31AB3}" type="parTrans" cxnId="{7F97F725-DFC9-4820-B18B-C47A27D18015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086AE0BA-7F19-42A3-885C-67A81FA7440C}" type="sibTrans" cxnId="{7F97F725-DFC9-4820-B18B-C47A27D18015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A11F2970-8074-45AB-84A2-1A33CA77E29F}">
      <dgm:prSet custT="1"/>
      <dgm:spPr/>
      <dgm:t>
        <a:bodyPr/>
        <a:lstStyle/>
        <a:p>
          <a:r>
            <a:rPr lang="en-US" sz="1400" b="1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As close as possible to other popular places in the area and it is as crowded as possible where we can expect heavy foot traffic</a:t>
          </a:r>
          <a:endParaRPr lang="en-US" sz="1400" b="1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CC2F37EB-97DB-4E51-9ED8-0A8F4BF036FB}" type="parTrans" cxnId="{88FEDD09-E130-491E-B8F4-BA16C780BF57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895C0BF2-E676-478C-A6A5-70930996EC38}" type="sibTrans" cxnId="{88FEDD09-E130-491E-B8F4-BA16C780BF57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0C7FD039-60AA-4058-A993-2351F6DF2144}">
      <dgm:prSet custT="1"/>
      <dgm:spPr/>
      <dgm:t>
        <a:bodyPr/>
        <a:lstStyle/>
        <a:p>
          <a:r>
            <a:rPr lang="en-US" sz="1400" b="1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There should be less or no competition</a:t>
          </a:r>
          <a:endParaRPr lang="en-US" sz="1400" b="1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E9CF016C-A898-4716-8737-1B76921F24CA}" type="parTrans" cxnId="{654BC9D1-CB2B-459F-86FD-C83E210D3F72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C7D93550-0BD5-45FE-917B-8FEED779F6BB}" type="sibTrans" cxnId="{654BC9D1-CB2B-459F-86FD-C83E210D3F72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959FE03A-8CFA-4F85-9E3B-7ED62274178D}">
      <dgm:prSet custT="1"/>
      <dgm:spPr/>
      <dgm:t>
        <a:bodyPr/>
        <a:lstStyle/>
        <a:p>
          <a:r>
            <a:rPr lang="en-US" sz="1400" b="1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He needs a place where labor is available easily at reasonable salaries.</a:t>
          </a:r>
          <a:endParaRPr lang="en-US" sz="1400" b="1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8E1022DB-0209-4490-B6BE-384137097A52}" type="parTrans" cxnId="{4F0CC508-BB39-416D-8A8D-71DC4FCDBDAE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2ACA7799-1DE2-4263-8B82-4E3CD09E0050}" type="sibTrans" cxnId="{4F0CC508-BB39-416D-8A8D-71DC4FCDBDAE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0027918C-94CB-4935-8679-5174143F2C52}">
      <dgm:prSet custT="1"/>
      <dgm:spPr/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In what best location Neighborhood and/ or borough should he open a Yoga center to have the best chance of being successful</a:t>
          </a:r>
          <a:endParaRPr lang="en-US" sz="1400" b="1" dirty="0">
            <a:effectLst/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58D7C253-D70C-4D58-9B77-9402CEB8356E}" type="parTrans" cxnId="{313E1E4A-A303-48F0-B8E4-20411380356D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BAB02057-DDEB-4E09-8D49-E5D27D99FC69}" type="sibTrans" cxnId="{313E1E4A-A303-48F0-B8E4-20411380356D}">
      <dgm:prSet/>
      <dgm:spPr/>
      <dgm:t>
        <a:bodyPr/>
        <a:lstStyle/>
        <a:p>
          <a:endParaRPr lang="en-US" sz="1600" b="1">
            <a:latin typeface="+mn-lt"/>
          </a:endParaRPr>
        </a:p>
      </dgm:t>
    </dgm:pt>
    <dgm:pt modelId="{BE533ED9-A019-4B9E-8B35-D3E0188A8507}" type="pres">
      <dgm:prSet presAssocID="{5242AB1F-7323-443F-B521-BB7964D2611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C365742-8010-4C5A-9222-E5A5DB08EF2C}" type="pres">
      <dgm:prSet presAssocID="{40EA12D0-C4C7-4FAD-BD3C-C8EEE3D7038E}" presName="thickLine" presStyleLbl="alignNode1" presStyleIdx="0" presStyleCnt="1"/>
      <dgm:spPr/>
    </dgm:pt>
    <dgm:pt modelId="{71DD5F4A-758E-47D9-BC6E-3E1AE333F39C}" type="pres">
      <dgm:prSet presAssocID="{40EA12D0-C4C7-4FAD-BD3C-C8EEE3D7038E}" presName="horz1" presStyleCnt="0"/>
      <dgm:spPr/>
    </dgm:pt>
    <dgm:pt modelId="{64138E74-C746-49F3-857C-D6053B497435}" type="pres">
      <dgm:prSet presAssocID="{40EA12D0-C4C7-4FAD-BD3C-C8EEE3D7038E}" presName="tx1" presStyleLbl="revTx" presStyleIdx="0" presStyleCnt="7" custScaleX="60081"/>
      <dgm:spPr/>
      <dgm:t>
        <a:bodyPr/>
        <a:lstStyle/>
        <a:p>
          <a:endParaRPr lang="en-US"/>
        </a:p>
      </dgm:t>
    </dgm:pt>
    <dgm:pt modelId="{6F334AD2-7E09-463D-84B2-19221AE73090}" type="pres">
      <dgm:prSet presAssocID="{40EA12D0-C4C7-4FAD-BD3C-C8EEE3D7038E}" presName="vert1" presStyleCnt="0"/>
      <dgm:spPr/>
    </dgm:pt>
    <dgm:pt modelId="{CA5359F2-A218-4AD1-B561-262EE0A6E3E9}" type="pres">
      <dgm:prSet presAssocID="{797BCDDF-A775-488F-A31E-EC1A5682BA79}" presName="vertSpace2a" presStyleCnt="0"/>
      <dgm:spPr/>
    </dgm:pt>
    <dgm:pt modelId="{2ABF76F2-7C0D-486A-A9DD-3934F8978EA7}" type="pres">
      <dgm:prSet presAssocID="{797BCDDF-A775-488F-A31E-EC1A5682BA79}" presName="horz2" presStyleCnt="0"/>
      <dgm:spPr/>
    </dgm:pt>
    <dgm:pt modelId="{30EAB50F-088C-4175-A1FA-79348E994E5C}" type="pres">
      <dgm:prSet presAssocID="{797BCDDF-A775-488F-A31E-EC1A5682BA79}" presName="horzSpace2" presStyleCnt="0"/>
      <dgm:spPr/>
    </dgm:pt>
    <dgm:pt modelId="{0B8DECF0-2AD8-45C5-8368-B9DA87E7344B}" type="pres">
      <dgm:prSet presAssocID="{797BCDDF-A775-488F-A31E-EC1A5682BA79}" presName="tx2" presStyleLbl="revTx" presStyleIdx="1" presStyleCnt="7"/>
      <dgm:spPr/>
      <dgm:t>
        <a:bodyPr/>
        <a:lstStyle/>
        <a:p>
          <a:endParaRPr lang="en-US"/>
        </a:p>
      </dgm:t>
    </dgm:pt>
    <dgm:pt modelId="{AB934B0D-0237-4114-B65F-08D753C0C4F9}" type="pres">
      <dgm:prSet presAssocID="{797BCDDF-A775-488F-A31E-EC1A5682BA79}" presName="vert2" presStyleCnt="0"/>
      <dgm:spPr/>
    </dgm:pt>
    <dgm:pt modelId="{B8C35347-E540-423D-9D19-E57ED83F42C7}" type="pres">
      <dgm:prSet presAssocID="{797BCDDF-A775-488F-A31E-EC1A5682BA79}" presName="thinLine2b" presStyleLbl="callout" presStyleIdx="0" presStyleCnt="6"/>
      <dgm:spPr/>
    </dgm:pt>
    <dgm:pt modelId="{8D85E8E3-1B4D-40D2-8B35-45C67A20BAF5}" type="pres">
      <dgm:prSet presAssocID="{797BCDDF-A775-488F-A31E-EC1A5682BA79}" presName="vertSpace2b" presStyleCnt="0"/>
      <dgm:spPr/>
    </dgm:pt>
    <dgm:pt modelId="{803A46EC-3CC7-4C50-92C3-B88C164983FB}" type="pres">
      <dgm:prSet presAssocID="{E1B40B47-6FCF-4F43-95A5-CB862A3C61D7}" presName="horz2" presStyleCnt="0"/>
      <dgm:spPr/>
    </dgm:pt>
    <dgm:pt modelId="{275668E4-C9AF-4FCD-8BE8-84EA950CBA0F}" type="pres">
      <dgm:prSet presAssocID="{E1B40B47-6FCF-4F43-95A5-CB862A3C61D7}" presName="horzSpace2" presStyleCnt="0"/>
      <dgm:spPr/>
    </dgm:pt>
    <dgm:pt modelId="{BAD68886-DC15-4441-ACF9-893BCC682396}" type="pres">
      <dgm:prSet presAssocID="{E1B40B47-6FCF-4F43-95A5-CB862A3C61D7}" presName="tx2" presStyleLbl="revTx" presStyleIdx="2" presStyleCnt="7"/>
      <dgm:spPr/>
      <dgm:t>
        <a:bodyPr/>
        <a:lstStyle/>
        <a:p>
          <a:endParaRPr lang="en-US"/>
        </a:p>
      </dgm:t>
    </dgm:pt>
    <dgm:pt modelId="{42FD1807-1C3B-4A03-8F93-BC11273F864B}" type="pres">
      <dgm:prSet presAssocID="{E1B40B47-6FCF-4F43-95A5-CB862A3C61D7}" presName="vert2" presStyleCnt="0"/>
      <dgm:spPr/>
    </dgm:pt>
    <dgm:pt modelId="{30280943-B3D3-4F97-A47A-51ADE7CEA789}" type="pres">
      <dgm:prSet presAssocID="{E1B40B47-6FCF-4F43-95A5-CB862A3C61D7}" presName="thinLine2b" presStyleLbl="callout" presStyleIdx="1" presStyleCnt="6"/>
      <dgm:spPr/>
    </dgm:pt>
    <dgm:pt modelId="{27679EC1-7831-44AB-A587-541854602363}" type="pres">
      <dgm:prSet presAssocID="{E1B40B47-6FCF-4F43-95A5-CB862A3C61D7}" presName="vertSpace2b" presStyleCnt="0"/>
      <dgm:spPr/>
    </dgm:pt>
    <dgm:pt modelId="{F0450011-DC74-4968-9FBD-CA5CCC23F1C0}" type="pres">
      <dgm:prSet presAssocID="{A11F2970-8074-45AB-84A2-1A33CA77E29F}" presName="horz2" presStyleCnt="0"/>
      <dgm:spPr/>
    </dgm:pt>
    <dgm:pt modelId="{F341CF46-D596-4F79-9443-5EB76244C9F1}" type="pres">
      <dgm:prSet presAssocID="{A11F2970-8074-45AB-84A2-1A33CA77E29F}" presName="horzSpace2" presStyleCnt="0"/>
      <dgm:spPr/>
    </dgm:pt>
    <dgm:pt modelId="{9C4CEC94-9A78-45C5-9694-D301FCB9CFCD}" type="pres">
      <dgm:prSet presAssocID="{A11F2970-8074-45AB-84A2-1A33CA77E29F}" presName="tx2" presStyleLbl="revTx" presStyleIdx="3" presStyleCnt="7"/>
      <dgm:spPr/>
      <dgm:t>
        <a:bodyPr/>
        <a:lstStyle/>
        <a:p>
          <a:endParaRPr lang="en-US"/>
        </a:p>
      </dgm:t>
    </dgm:pt>
    <dgm:pt modelId="{2514A254-BB00-4198-8E8F-AF60AC0C85C5}" type="pres">
      <dgm:prSet presAssocID="{A11F2970-8074-45AB-84A2-1A33CA77E29F}" presName="vert2" presStyleCnt="0"/>
      <dgm:spPr/>
    </dgm:pt>
    <dgm:pt modelId="{A532A6F5-B702-4757-A32E-51F38D0B5179}" type="pres">
      <dgm:prSet presAssocID="{A11F2970-8074-45AB-84A2-1A33CA77E29F}" presName="thinLine2b" presStyleLbl="callout" presStyleIdx="2" presStyleCnt="6"/>
      <dgm:spPr/>
    </dgm:pt>
    <dgm:pt modelId="{D0F7BBE3-9D99-4C6A-97BC-63A6B4892B23}" type="pres">
      <dgm:prSet presAssocID="{A11F2970-8074-45AB-84A2-1A33CA77E29F}" presName="vertSpace2b" presStyleCnt="0"/>
      <dgm:spPr/>
    </dgm:pt>
    <dgm:pt modelId="{BC76840D-9D36-4D46-86F2-CB7991B83825}" type="pres">
      <dgm:prSet presAssocID="{0C7FD039-60AA-4058-A993-2351F6DF2144}" presName="horz2" presStyleCnt="0"/>
      <dgm:spPr/>
    </dgm:pt>
    <dgm:pt modelId="{3B6E05F7-472B-4D35-B546-436574D8BC40}" type="pres">
      <dgm:prSet presAssocID="{0C7FD039-60AA-4058-A993-2351F6DF2144}" presName="horzSpace2" presStyleCnt="0"/>
      <dgm:spPr/>
    </dgm:pt>
    <dgm:pt modelId="{40DD92C7-FF24-4013-A904-BAB0278A01C0}" type="pres">
      <dgm:prSet presAssocID="{0C7FD039-60AA-4058-A993-2351F6DF2144}" presName="tx2" presStyleLbl="revTx" presStyleIdx="4" presStyleCnt="7"/>
      <dgm:spPr/>
      <dgm:t>
        <a:bodyPr/>
        <a:lstStyle/>
        <a:p>
          <a:endParaRPr lang="en-US"/>
        </a:p>
      </dgm:t>
    </dgm:pt>
    <dgm:pt modelId="{A639C2DC-1112-46FF-9502-363D768957CC}" type="pres">
      <dgm:prSet presAssocID="{0C7FD039-60AA-4058-A993-2351F6DF2144}" presName="vert2" presStyleCnt="0"/>
      <dgm:spPr/>
    </dgm:pt>
    <dgm:pt modelId="{00A30CE9-198F-4331-B09C-5F30C9164775}" type="pres">
      <dgm:prSet presAssocID="{0C7FD039-60AA-4058-A993-2351F6DF2144}" presName="thinLine2b" presStyleLbl="callout" presStyleIdx="3" presStyleCnt="6"/>
      <dgm:spPr/>
    </dgm:pt>
    <dgm:pt modelId="{ED995B01-9426-4E4F-9869-7FD2CF65D05E}" type="pres">
      <dgm:prSet presAssocID="{0C7FD039-60AA-4058-A993-2351F6DF2144}" presName="vertSpace2b" presStyleCnt="0"/>
      <dgm:spPr/>
    </dgm:pt>
    <dgm:pt modelId="{5CCDD7CB-D94A-43A6-B836-D5CD10765F04}" type="pres">
      <dgm:prSet presAssocID="{959FE03A-8CFA-4F85-9E3B-7ED62274178D}" presName="horz2" presStyleCnt="0"/>
      <dgm:spPr/>
    </dgm:pt>
    <dgm:pt modelId="{04F16A7C-DE73-45EF-8FE0-84AA6F1695A7}" type="pres">
      <dgm:prSet presAssocID="{959FE03A-8CFA-4F85-9E3B-7ED62274178D}" presName="horzSpace2" presStyleCnt="0"/>
      <dgm:spPr/>
    </dgm:pt>
    <dgm:pt modelId="{3945AF6D-8076-4FBC-8238-DB1CA7C4435D}" type="pres">
      <dgm:prSet presAssocID="{959FE03A-8CFA-4F85-9E3B-7ED62274178D}" presName="tx2" presStyleLbl="revTx" presStyleIdx="5" presStyleCnt="7"/>
      <dgm:spPr/>
      <dgm:t>
        <a:bodyPr/>
        <a:lstStyle/>
        <a:p>
          <a:endParaRPr lang="en-US"/>
        </a:p>
      </dgm:t>
    </dgm:pt>
    <dgm:pt modelId="{00D268A6-7A35-4CFD-8E30-5A92CD17D37F}" type="pres">
      <dgm:prSet presAssocID="{959FE03A-8CFA-4F85-9E3B-7ED62274178D}" presName="vert2" presStyleCnt="0"/>
      <dgm:spPr/>
    </dgm:pt>
    <dgm:pt modelId="{C3C7BFFF-E5B4-4ACD-8927-003410C56D90}" type="pres">
      <dgm:prSet presAssocID="{959FE03A-8CFA-4F85-9E3B-7ED62274178D}" presName="thinLine2b" presStyleLbl="callout" presStyleIdx="4" presStyleCnt="6"/>
      <dgm:spPr/>
    </dgm:pt>
    <dgm:pt modelId="{F161BB25-ACE2-47A0-B8A0-2D2D8B77F749}" type="pres">
      <dgm:prSet presAssocID="{959FE03A-8CFA-4F85-9E3B-7ED62274178D}" presName="vertSpace2b" presStyleCnt="0"/>
      <dgm:spPr/>
    </dgm:pt>
    <dgm:pt modelId="{30E03C04-E6C0-4B8F-9F0D-F2078E47A9D9}" type="pres">
      <dgm:prSet presAssocID="{0027918C-94CB-4935-8679-5174143F2C52}" presName="horz2" presStyleCnt="0"/>
      <dgm:spPr/>
    </dgm:pt>
    <dgm:pt modelId="{25241A6C-7F8F-46DB-AC70-CF4E4CC78056}" type="pres">
      <dgm:prSet presAssocID="{0027918C-94CB-4935-8679-5174143F2C52}" presName="horzSpace2" presStyleCnt="0"/>
      <dgm:spPr/>
    </dgm:pt>
    <dgm:pt modelId="{B553C546-D298-4A10-8E73-81ABDCFF87DD}" type="pres">
      <dgm:prSet presAssocID="{0027918C-94CB-4935-8679-5174143F2C52}" presName="tx2" presStyleLbl="revTx" presStyleIdx="6" presStyleCnt="7"/>
      <dgm:spPr/>
      <dgm:t>
        <a:bodyPr/>
        <a:lstStyle/>
        <a:p>
          <a:endParaRPr lang="en-US"/>
        </a:p>
      </dgm:t>
    </dgm:pt>
    <dgm:pt modelId="{3B3B109D-4D64-4ACB-BC8A-3C880FB41878}" type="pres">
      <dgm:prSet presAssocID="{0027918C-94CB-4935-8679-5174143F2C52}" presName="vert2" presStyleCnt="0"/>
      <dgm:spPr/>
    </dgm:pt>
    <dgm:pt modelId="{82378DE0-5265-429F-8492-2B0C2F309913}" type="pres">
      <dgm:prSet presAssocID="{0027918C-94CB-4935-8679-5174143F2C52}" presName="thinLine2b" presStyleLbl="callout" presStyleIdx="5" presStyleCnt="6"/>
      <dgm:spPr/>
    </dgm:pt>
    <dgm:pt modelId="{C23595B7-0DA3-45E2-9F8B-DBB1318E16A7}" type="pres">
      <dgm:prSet presAssocID="{0027918C-94CB-4935-8679-5174143F2C52}" presName="vertSpace2b" presStyleCnt="0"/>
      <dgm:spPr/>
    </dgm:pt>
  </dgm:ptLst>
  <dgm:cxnLst>
    <dgm:cxn modelId="{8C8999EB-CF2C-4212-BB0D-C3BBFACDB3B0}" srcId="{5242AB1F-7323-443F-B521-BB7964D26115}" destId="{40EA12D0-C4C7-4FAD-BD3C-C8EEE3D7038E}" srcOrd="0" destOrd="0" parTransId="{58BB0110-6633-4FD6-9989-656A1A34BD8F}" sibTransId="{E26ACA7F-F6DD-45F6-A3F6-0729153E85BE}"/>
    <dgm:cxn modelId="{7F97F725-DFC9-4820-B18B-C47A27D18015}" srcId="{40EA12D0-C4C7-4FAD-BD3C-C8EEE3D7038E}" destId="{E1B40B47-6FCF-4F43-95A5-CB862A3C61D7}" srcOrd="1" destOrd="0" parTransId="{4093ADCF-FA3C-476D-93CC-A62895D31AB3}" sibTransId="{086AE0BA-7F19-42A3-885C-67A81FA7440C}"/>
    <dgm:cxn modelId="{0D22F1A0-19C9-408E-BB4E-F440C459BA2B}" type="presOf" srcId="{0C7FD039-60AA-4058-A993-2351F6DF2144}" destId="{40DD92C7-FF24-4013-A904-BAB0278A01C0}" srcOrd="0" destOrd="0" presId="urn:microsoft.com/office/officeart/2008/layout/LinedList"/>
    <dgm:cxn modelId="{654BC9D1-CB2B-459F-86FD-C83E210D3F72}" srcId="{40EA12D0-C4C7-4FAD-BD3C-C8EEE3D7038E}" destId="{0C7FD039-60AA-4058-A993-2351F6DF2144}" srcOrd="3" destOrd="0" parTransId="{E9CF016C-A898-4716-8737-1B76921F24CA}" sibTransId="{C7D93550-0BD5-45FE-917B-8FEED779F6BB}"/>
    <dgm:cxn modelId="{4F0CC508-BB39-416D-8A8D-71DC4FCDBDAE}" srcId="{40EA12D0-C4C7-4FAD-BD3C-C8EEE3D7038E}" destId="{959FE03A-8CFA-4F85-9E3B-7ED62274178D}" srcOrd="4" destOrd="0" parTransId="{8E1022DB-0209-4490-B6BE-384137097A52}" sibTransId="{2ACA7799-1DE2-4263-8B82-4E3CD09E0050}"/>
    <dgm:cxn modelId="{0AB8DA6C-B156-4773-A67F-CB2497F1A1AE}" type="presOf" srcId="{E1B40B47-6FCF-4F43-95A5-CB862A3C61D7}" destId="{BAD68886-DC15-4441-ACF9-893BCC682396}" srcOrd="0" destOrd="0" presId="urn:microsoft.com/office/officeart/2008/layout/LinedList"/>
    <dgm:cxn modelId="{118A1623-BBFC-4FA5-ABB1-F9600F6D918C}" type="presOf" srcId="{A11F2970-8074-45AB-84A2-1A33CA77E29F}" destId="{9C4CEC94-9A78-45C5-9694-D301FCB9CFCD}" srcOrd="0" destOrd="0" presId="urn:microsoft.com/office/officeart/2008/layout/LinedList"/>
    <dgm:cxn modelId="{28A208E3-E9E7-4FEA-BFB8-AB3386706FBA}" type="presOf" srcId="{797BCDDF-A775-488F-A31E-EC1A5682BA79}" destId="{0B8DECF0-2AD8-45C5-8368-B9DA87E7344B}" srcOrd="0" destOrd="0" presId="urn:microsoft.com/office/officeart/2008/layout/LinedList"/>
    <dgm:cxn modelId="{CC14D7CB-7B14-4C53-AAB5-5BADB8151BA3}" type="presOf" srcId="{0027918C-94CB-4935-8679-5174143F2C52}" destId="{B553C546-D298-4A10-8E73-81ABDCFF87DD}" srcOrd="0" destOrd="0" presId="urn:microsoft.com/office/officeart/2008/layout/LinedList"/>
    <dgm:cxn modelId="{8249B19B-5FA5-49D8-A316-14B44D989BD1}" type="presOf" srcId="{959FE03A-8CFA-4F85-9E3B-7ED62274178D}" destId="{3945AF6D-8076-4FBC-8238-DB1CA7C4435D}" srcOrd="0" destOrd="0" presId="urn:microsoft.com/office/officeart/2008/layout/LinedList"/>
    <dgm:cxn modelId="{6189E6AB-285E-4395-8CA1-49081BD390CC}" srcId="{40EA12D0-C4C7-4FAD-BD3C-C8EEE3D7038E}" destId="{797BCDDF-A775-488F-A31E-EC1A5682BA79}" srcOrd="0" destOrd="0" parTransId="{69EACA33-E79C-4755-B9E1-FCE03D3690D0}" sibTransId="{192D0CD8-1508-446D-8C06-6B5AE976D2D0}"/>
    <dgm:cxn modelId="{88FEDD09-E130-491E-B8F4-BA16C780BF57}" srcId="{40EA12D0-C4C7-4FAD-BD3C-C8EEE3D7038E}" destId="{A11F2970-8074-45AB-84A2-1A33CA77E29F}" srcOrd="2" destOrd="0" parTransId="{CC2F37EB-97DB-4E51-9ED8-0A8F4BF036FB}" sibTransId="{895C0BF2-E676-478C-A6A5-70930996EC38}"/>
    <dgm:cxn modelId="{313E1E4A-A303-48F0-B8E4-20411380356D}" srcId="{40EA12D0-C4C7-4FAD-BD3C-C8EEE3D7038E}" destId="{0027918C-94CB-4935-8679-5174143F2C52}" srcOrd="5" destOrd="0" parTransId="{58D7C253-D70C-4D58-9B77-9402CEB8356E}" sibTransId="{BAB02057-DDEB-4E09-8D49-E5D27D99FC69}"/>
    <dgm:cxn modelId="{D35C3AB2-07CB-46B3-8009-6BB6260394C5}" type="presOf" srcId="{5242AB1F-7323-443F-B521-BB7964D26115}" destId="{BE533ED9-A019-4B9E-8B35-D3E0188A8507}" srcOrd="0" destOrd="0" presId="urn:microsoft.com/office/officeart/2008/layout/LinedList"/>
    <dgm:cxn modelId="{DB62FBCF-FAF8-465B-ADED-FF2381B8C27C}" type="presOf" srcId="{40EA12D0-C4C7-4FAD-BD3C-C8EEE3D7038E}" destId="{64138E74-C746-49F3-857C-D6053B497435}" srcOrd="0" destOrd="0" presId="urn:microsoft.com/office/officeart/2008/layout/LinedList"/>
    <dgm:cxn modelId="{A62067C1-B241-4C8E-8E28-77B5D39A4E86}" type="presParOf" srcId="{BE533ED9-A019-4B9E-8B35-D3E0188A8507}" destId="{7C365742-8010-4C5A-9222-E5A5DB08EF2C}" srcOrd="0" destOrd="0" presId="urn:microsoft.com/office/officeart/2008/layout/LinedList"/>
    <dgm:cxn modelId="{F4200804-1FF7-41F6-9CC5-4E2C064F0920}" type="presParOf" srcId="{BE533ED9-A019-4B9E-8B35-D3E0188A8507}" destId="{71DD5F4A-758E-47D9-BC6E-3E1AE333F39C}" srcOrd="1" destOrd="0" presId="urn:microsoft.com/office/officeart/2008/layout/LinedList"/>
    <dgm:cxn modelId="{80BEB95D-D7F9-4143-9654-ED95F5B28401}" type="presParOf" srcId="{71DD5F4A-758E-47D9-BC6E-3E1AE333F39C}" destId="{64138E74-C746-49F3-857C-D6053B497435}" srcOrd="0" destOrd="0" presId="urn:microsoft.com/office/officeart/2008/layout/LinedList"/>
    <dgm:cxn modelId="{8DABBCEE-04DD-458D-8CEB-71E677EE17DC}" type="presParOf" srcId="{71DD5F4A-758E-47D9-BC6E-3E1AE333F39C}" destId="{6F334AD2-7E09-463D-84B2-19221AE73090}" srcOrd="1" destOrd="0" presId="urn:microsoft.com/office/officeart/2008/layout/LinedList"/>
    <dgm:cxn modelId="{B93F181F-E75E-4094-AFB8-DBE877A67D27}" type="presParOf" srcId="{6F334AD2-7E09-463D-84B2-19221AE73090}" destId="{CA5359F2-A218-4AD1-B561-262EE0A6E3E9}" srcOrd="0" destOrd="0" presId="urn:microsoft.com/office/officeart/2008/layout/LinedList"/>
    <dgm:cxn modelId="{0A736FD3-0F93-41DA-8F04-C638377E2E6F}" type="presParOf" srcId="{6F334AD2-7E09-463D-84B2-19221AE73090}" destId="{2ABF76F2-7C0D-486A-A9DD-3934F8978EA7}" srcOrd="1" destOrd="0" presId="urn:microsoft.com/office/officeart/2008/layout/LinedList"/>
    <dgm:cxn modelId="{5446EAB5-CF7F-4BD9-AF9F-0010DB072171}" type="presParOf" srcId="{2ABF76F2-7C0D-486A-A9DD-3934F8978EA7}" destId="{30EAB50F-088C-4175-A1FA-79348E994E5C}" srcOrd="0" destOrd="0" presId="urn:microsoft.com/office/officeart/2008/layout/LinedList"/>
    <dgm:cxn modelId="{563561EC-71C8-4A79-9602-DDDDA0703685}" type="presParOf" srcId="{2ABF76F2-7C0D-486A-A9DD-3934F8978EA7}" destId="{0B8DECF0-2AD8-45C5-8368-B9DA87E7344B}" srcOrd="1" destOrd="0" presId="urn:microsoft.com/office/officeart/2008/layout/LinedList"/>
    <dgm:cxn modelId="{2D83FAB3-169E-4790-9157-185A36D404D5}" type="presParOf" srcId="{2ABF76F2-7C0D-486A-A9DD-3934F8978EA7}" destId="{AB934B0D-0237-4114-B65F-08D753C0C4F9}" srcOrd="2" destOrd="0" presId="urn:microsoft.com/office/officeart/2008/layout/LinedList"/>
    <dgm:cxn modelId="{1B48ED72-6A3E-4E40-BB16-4C6218990E74}" type="presParOf" srcId="{6F334AD2-7E09-463D-84B2-19221AE73090}" destId="{B8C35347-E540-423D-9D19-E57ED83F42C7}" srcOrd="2" destOrd="0" presId="urn:microsoft.com/office/officeart/2008/layout/LinedList"/>
    <dgm:cxn modelId="{425C7DC0-A59D-430A-8D32-AB6B4E9CBE53}" type="presParOf" srcId="{6F334AD2-7E09-463D-84B2-19221AE73090}" destId="{8D85E8E3-1B4D-40D2-8B35-45C67A20BAF5}" srcOrd="3" destOrd="0" presId="urn:microsoft.com/office/officeart/2008/layout/LinedList"/>
    <dgm:cxn modelId="{E7100E21-9F1B-4472-B852-D6563347957F}" type="presParOf" srcId="{6F334AD2-7E09-463D-84B2-19221AE73090}" destId="{803A46EC-3CC7-4C50-92C3-B88C164983FB}" srcOrd="4" destOrd="0" presId="urn:microsoft.com/office/officeart/2008/layout/LinedList"/>
    <dgm:cxn modelId="{6FA37BE3-3FEB-4E1B-8FA7-AE0AAE8098E1}" type="presParOf" srcId="{803A46EC-3CC7-4C50-92C3-B88C164983FB}" destId="{275668E4-C9AF-4FCD-8BE8-84EA950CBA0F}" srcOrd="0" destOrd="0" presId="urn:microsoft.com/office/officeart/2008/layout/LinedList"/>
    <dgm:cxn modelId="{53B86D88-BAD2-48E9-9CC9-DF56F752C36A}" type="presParOf" srcId="{803A46EC-3CC7-4C50-92C3-B88C164983FB}" destId="{BAD68886-DC15-4441-ACF9-893BCC682396}" srcOrd="1" destOrd="0" presId="urn:microsoft.com/office/officeart/2008/layout/LinedList"/>
    <dgm:cxn modelId="{156CFBDF-81CA-45AD-9C68-2C83B165162C}" type="presParOf" srcId="{803A46EC-3CC7-4C50-92C3-B88C164983FB}" destId="{42FD1807-1C3B-4A03-8F93-BC11273F864B}" srcOrd="2" destOrd="0" presId="urn:microsoft.com/office/officeart/2008/layout/LinedList"/>
    <dgm:cxn modelId="{9A0F4153-9C31-4E80-8289-7067DAF5CD67}" type="presParOf" srcId="{6F334AD2-7E09-463D-84B2-19221AE73090}" destId="{30280943-B3D3-4F97-A47A-51ADE7CEA789}" srcOrd="5" destOrd="0" presId="urn:microsoft.com/office/officeart/2008/layout/LinedList"/>
    <dgm:cxn modelId="{72464573-6163-47B5-A7A1-9DB00935F1D4}" type="presParOf" srcId="{6F334AD2-7E09-463D-84B2-19221AE73090}" destId="{27679EC1-7831-44AB-A587-541854602363}" srcOrd="6" destOrd="0" presId="urn:microsoft.com/office/officeart/2008/layout/LinedList"/>
    <dgm:cxn modelId="{F4BC33E6-5B86-479A-8135-9CE25C698CDF}" type="presParOf" srcId="{6F334AD2-7E09-463D-84B2-19221AE73090}" destId="{F0450011-DC74-4968-9FBD-CA5CCC23F1C0}" srcOrd="7" destOrd="0" presId="urn:microsoft.com/office/officeart/2008/layout/LinedList"/>
    <dgm:cxn modelId="{7B1F4FFA-633E-42C6-8068-90469CD95378}" type="presParOf" srcId="{F0450011-DC74-4968-9FBD-CA5CCC23F1C0}" destId="{F341CF46-D596-4F79-9443-5EB76244C9F1}" srcOrd="0" destOrd="0" presId="urn:microsoft.com/office/officeart/2008/layout/LinedList"/>
    <dgm:cxn modelId="{DD19CC06-9C9E-4736-A222-D1BF8110B06F}" type="presParOf" srcId="{F0450011-DC74-4968-9FBD-CA5CCC23F1C0}" destId="{9C4CEC94-9A78-45C5-9694-D301FCB9CFCD}" srcOrd="1" destOrd="0" presId="urn:microsoft.com/office/officeart/2008/layout/LinedList"/>
    <dgm:cxn modelId="{5CF421AE-2FA0-4CF7-BA81-C1AE2AC08E67}" type="presParOf" srcId="{F0450011-DC74-4968-9FBD-CA5CCC23F1C0}" destId="{2514A254-BB00-4198-8E8F-AF60AC0C85C5}" srcOrd="2" destOrd="0" presId="urn:microsoft.com/office/officeart/2008/layout/LinedList"/>
    <dgm:cxn modelId="{B8ADF6C4-6049-4303-9FAD-BC4813DD94F7}" type="presParOf" srcId="{6F334AD2-7E09-463D-84B2-19221AE73090}" destId="{A532A6F5-B702-4757-A32E-51F38D0B5179}" srcOrd="8" destOrd="0" presId="urn:microsoft.com/office/officeart/2008/layout/LinedList"/>
    <dgm:cxn modelId="{D358D1C7-92EF-449A-AEED-919DA2FDE197}" type="presParOf" srcId="{6F334AD2-7E09-463D-84B2-19221AE73090}" destId="{D0F7BBE3-9D99-4C6A-97BC-63A6B4892B23}" srcOrd="9" destOrd="0" presId="urn:microsoft.com/office/officeart/2008/layout/LinedList"/>
    <dgm:cxn modelId="{653AA1A4-05D6-4D9F-8933-BF7AD179CDBE}" type="presParOf" srcId="{6F334AD2-7E09-463D-84B2-19221AE73090}" destId="{BC76840D-9D36-4D46-86F2-CB7991B83825}" srcOrd="10" destOrd="0" presId="urn:microsoft.com/office/officeart/2008/layout/LinedList"/>
    <dgm:cxn modelId="{EC98C79E-3666-4DD8-A704-A6D6365BC72B}" type="presParOf" srcId="{BC76840D-9D36-4D46-86F2-CB7991B83825}" destId="{3B6E05F7-472B-4D35-B546-436574D8BC40}" srcOrd="0" destOrd="0" presId="urn:microsoft.com/office/officeart/2008/layout/LinedList"/>
    <dgm:cxn modelId="{294B2364-1577-4B32-B161-777230B6CF8D}" type="presParOf" srcId="{BC76840D-9D36-4D46-86F2-CB7991B83825}" destId="{40DD92C7-FF24-4013-A904-BAB0278A01C0}" srcOrd="1" destOrd="0" presId="urn:microsoft.com/office/officeart/2008/layout/LinedList"/>
    <dgm:cxn modelId="{ED584432-7BC8-41BF-942F-5D277E0CDF73}" type="presParOf" srcId="{BC76840D-9D36-4D46-86F2-CB7991B83825}" destId="{A639C2DC-1112-46FF-9502-363D768957CC}" srcOrd="2" destOrd="0" presId="urn:microsoft.com/office/officeart/2008/layout/LinedList"/>
    <dgm:cxn modelId="{9C1C3264-A566-4870-B44E-3BEDF562FD12}" type="presParOf" srcId="{6F334AD2-7E09-463D-84B2-19221AE73090}" destId="{00A30CE9-198F-4331-B09C-5F30C9164775}" srcOrd="11" destOrd="0" presId="urn:microsoft.com/office/officeart/2008/layout/LinedList"/>
    <dgm:cxn modelId="{E991B411-5277-4DFA-80F5-447493BD75C7}" type="presParOf" srcId="{6F334AD2-7E09-463D-84B2-19221AE73090}" destId="{ED995B01-9426-4E4F-9869-7FD2CF65D05E}" srcOrd="12" destOrd="0" presId="urn:microsoft.com/office/officeart/2008/layout/LinedList"/>
    <dgm:cxn modelId="{A9FD4B3A-593D-431F-9B8B-33B5921EDBC3}" type="presParOf" srcId="{6F334AD2-7E09-463D-84B2-19221AE73090}" destId="{5CCDD7CB-D94A-43A6-B836-D5CD10765F04}" srcOrd="13" destOrd="0" presId="urn:microsoft.com/office/officeart/2008/layout/LinedList"/>
    <dgm:cxn modelId="{BB2D0C41-9A20-4E50-A7C9-476CA49D3B2F}" type="presParOf" srcId="{5CCDD7CB-D94A-43A6-B836-D5CD10765F04}" destId="{04F16A7C-DE73-45EF-8FE0-84AA6F1695A7}" srcOrd="0" destOrd="0" presId="urn:microsoft.com/office/officeart/2008/layout/LinedList"/>
    <dgm:cxn modelId="{D4D2B8D4-9CB2-461D-8072-3A3B9FDA4E07}" type="presParOf" srcId="{5CCDD7CB-D94A-43A6-B836-D5CD10765F04}" destId="{3945AF6D-8076-4FBC-8238-DB1CA7C4435D}" srcOrd="1" destOrd="0" presId="urn:microsoft.com/office/officeart/2008/layout/LinedList"/>
    <dgm:cxn modelId="{83FCF744-EDD5-461D-BDDE-8AFA08EAA938}" type="presParOf" srcId="{5CCDD7CB-D94A-43A6-B836-D5CD10765F04}" destId="{00D268A6-7A35-4CFD-8E30-5A92CD17D37F}" srcOrd="2" destOrd="0" presId="urn:microsoft.com/office/officeart/2008/layout/LinedList"/>
    <dgm:cxn modelId="{8384F3A1-AA0F-4F3C-BCC6-9D4B44A4D4D2}" type="presParOf" srcId="{6F334AD2-7E09-463D-84B2-19221AE73090}" destId="{C3C7BFFF-E5B4-4ACD-8927-003410C56D90}" srcOrd="14" destOrd="0" presId="urn:microsoft.com/office/officeart/2008/layout/LinedList"/>
    <dgm:cxn modelId="{217C44DF-9E52-4BC5-8675-3956E3AD6484}" type="presParOf" srcId="{6F334AD2-7E09-463D-84B2-19221AE73090}" destId="{F161BB25-ACE2-47A0-B8A0-2D2D8B77F749}" srcOrd="15" destOrd="0" presId="urn:microsoft.com/office/officeart/2008/layout/LinedList"/>
    <dgm:cxn modelId="{B7979398-773E-4704-B728-AAA677EBF51A}" type="presParOf" srcId="{6F334AD2-7E09-463D-84B2-19221AE73090}" destId="{30E03C04-E6C0-4B8F-9F0D-F2078E47A9D9}" srcOrd="16" destOrd="0" presId="urn:microsoft.com/office/officeart/2008/layout/LinedList"/>
    <dgm:cxn modelId="{64AFCA0D-AF9A-40F7-A77B-AB036F11B30F}" type="presParOf" srcId="{30E03C04-E6C0-4B8F-9F0D-F2078E47A9D9}" destId="{25241A6C-7F8F-46DB-AC70-CF4E4CC78056}" srcOrd="0" destOrd="0" presId="urn:microsoft.com/office/officeart/2008/layout/LinedList"/>
    <dgm:cxn modelId="{00AA0D6F-9F25-4056-8765-DBE9C547C45B}" type="presParOf" srcId="{30E03C04-E6C0-4B8F-9F0D-F2078E47A9D9}" destId="{B553C546-D298-4A10-8E73-81ABDCFF87DD}" srcOrd="1" destOrd="0" presId="urn:microsoft.com/office/officeart/2008/layout/LinedList"/>
    <dgm:cxn modelId="{C2891BDB-7CE4-4439-8F44-42930566AB68}" type="presParOf" srcId="{30E03C04-E6C0-4B8F-9F0D-F2078E47A9D9}" destId="{3B3B109D-4D64-4ACB-BC8A-3C880FB41878}" srcOrd="2" destOrd="0" presId="urn:microsoft.com/office/officeart/2008/layout/LinedList"/>
    <dgm:cxn modelId="{B40F6024-6180-4FB2-ADA6-93D240E57B7B}" type="presParOf" srcId="{6F334AD2-7E09-463D-84B2-19221AE73090}" destId="{82378DE0-5265-429F-8492-2B0C2F309913}" srcOrd="17" destOrd="0" presId="urn:microsoft.com/office/officeart/2008/layout/LinedList"/>
    <dgm:cxn modelId="{9F386F77-5BAA-4769-A52D-32E3241206FE}" type="presParOf" srcId="{6F334AD2-7E09-463D-84B2-19221AE73090}" destId="{C23595B7-0DA3-45E2-9F8B-DBB1318E16A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EB021-1F43-459A-834A-6E2AF9EB997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AF6C52-1A05-47FF-859D-309B3406ABFD}">
      <dgm:prSet phldrT="[Text]"/>
      <dgm:spPr/>
      <dgm:t>
        <a:bodyPr/>
        <a:lstStyle/>
        <a:p>
          <a:r>
            <a:rPr lang="en-US" dirty="0" smtClean="0"/>
            <a:t>Toronto city Neighborhood Data</a:t>
          </a:r>
          <a:endParaRPr lang="en-US" dirty="0"/>
        </a:p>
      </dgm:t>
    </dgm:pt>
    <dgm:pt modelId="{E16AAA8F-8D27-4317-ABDC-9FD6FEAEC8CF}" type="parTrans" cxnId="{B21A9341-E0F6-47B6-8D56-6F1920B77BE1}">
      <dgm:prSet/>
      <dgm:spPr/>
      <dgm:t>
        <a:bodyPr/>
        <a:lstStyle/>
        <a:p>
          <a:endParaRPr lang="en-US"/>
        </a:p>
      </dgm:t>
    </dgm:pt>
    <dgm:pt modelId="{CFEC37F9-D1C0-4299-AD52-757D5C1B141A}" type="sibTrans" cxnId="{B21A9341-E0F6-47B6-8D56-6F1920B77BE1}">
      <dgm:prSet/>
      <dgm:spPr/>
      <dgm:t>
        <a:bodyPr/>
        <a:lstStyle/>
        <a:p>
          <a:endParaRPr lang="en-US"/>
        </a:p>
      </dgm:t>
    </dgm:pt>
    <dgm:pt modelId="{322F98EB-3683-4000-8E15-0F7F3EDFD400}">
      <dgm:prSet phldrT="[Text]"/>
      <dgm:spPr/>
      <dgm:t>
        <a:bodyPr/>
        <a:lstStyle/>
        <a:p>
          <a:r>
            <a:rPr lang="en-US" dirty="0" smtClean="0"/>
            <a:t>Toronto city data will be scrapped and collected from the following Wikipedia page: https://en.wikipedia.org/wiki/List_of_postal_codes_of_Canada:_M. </a:t>
          </a:r>
          <a:endParaRPr lang="en-US" dirty="0"/>
        </a:p>
      </dgm:t>
    </dgm:pt>
    <dgm:pt modelId="{A73D64CB-DB5A-44C0-940C-7CB43EAC514E}" type="parTrans" cxnId="{AE292AAA-19A0-4644-A5BD-0F5F54B0DEE9}">
      <dgm:prSet/>
      <dgm:spPr/>
      <dgm:t>
        <a:bodyPr/>
        <a:lstStyle/>
        <a:p>
          <a:endParaRPr lang="en-US"/>
        </a:p>
      </dgm:t>
    </dgm:pt>
    <dgm:pt modelId="{FD8B3CE1-A3B3-4097-8015-5149FED12C39}" type="sibTrans" cxnId="{AE292AAA-19A0-4644-A5BD-0F5F54B0DEE9}">
      <dgm:prSet/>
      <dgm:spPr/>
      <dgm:t>
        <a:bodyPr/>
        <a:lstStyle/>
        <a:p>
          <a:endParaRPr lang="en-US"/>
        </a:p>
      </dgm:t>
    </dgm:pt>
    <dgm:pt modelId="{6EEA6090-8080-4BA9-B34E-6F70B708B30C}">
      <dgm:prSet phldrT="[Text]"/>
      <dgm:spPr/>
      <dgm:t>
        <a:bodyPr/>
        <a:lstStyle/>
        <a:p>
          <a:r>
            <a:rPr lang="en-US" dirty="0" smtClean="0"/>
            <a:t>Geographical coordinates data for each Neighborhood in Toronto:</a:t>
          </a:r>
          <a:endParaRPr lang="en-US" dirty="0"/>
        </a:p>
      </dgm:t>
    </dgm:pt>
    <dgm:pt modelId="{2146C081-249F-4887-A39F-9F3D22C40D35}" type="parTrans" cxnId="{9179E58A-E135-444B-9E61-9A7832D0D20F}">
      <dgm:prSet/>
      <dgm:spPr/>
      <dgm:t>
        <a:bodyPr/>
        <a:lstStyle/>
        <a:p>
          <a:endParaRPr lang="en-US"/>
        </a:p>
      </dgm:t>
    </dgm:pt>
    <dgm:pt modelId="{2508978B-15CC-46AC-B0F0-8AB30F0BEE60}" type="sibTrans" cxnId="{9179E58A-E135-444B-9E61-9A7832D0D20F}">
      <dgm:prSet/>
      <dgm:spPr/>
      <dgm:t>
        <a:bodyPr/>
        <a:lstStyle/>
        <a:p>
          <a:endParaRPr lang="en-US"/>
        </a:p>
      </dgm:t>
    </dgm:pt>
    <dgm:pt modelId="{52944242-1AB0-4660-B22D-BCA36023A4F0}">
      <dgm:prSet phldrT="[Text]"/>
      <dgm:spPr/>
      <dgm:t>
        <a:bodyPr/>
        <a:lstStyle/>
        <a:p>
          <a:r>
            <a:rPr lang="en-US" dirty="0" smtClean="0"/>
            <a:t>The following csv file will give us the geographical coordinates (Longitude and Latitude) of each postal code:  http://cocl.us/Geospatial_data</a:t>
          </a:r>
          <a:endParaRPr lang="en-US" dirty="0"/>
        </a:p>
      </dgm:t>
    </dgm:pt>
    <dgm:pt modelId="{451E0D28-92B9-4965-9CE3-F4F1A108FB6F}" type="parTrans" cxnId="{77AC60D8-0305-4193-8113-09659A7E29BB}">
      <dgm:prSet/>
      <dgm:spPr/>
      <dgm:t>
        <a:bodyPr/>
        <a:lstStyle/>
        <a:p>
          <a:endParaRPr lang="en-US"/>
        </a:p>
      </dgm:t>
    </dgm:pt>
    <dgm:pt modelId="{47E5C2A5-4C82-4C93-BA54-1B5F62DEFB64}" type="sibTrans" cxnId="{77AC60D8-0305-4193-8113-09659A7E29BB}">
      <dgm:prSet/>
      <dgm:spPr/>
      <dgm:t>
        <a:bodyPr/>
        <a:lstStyle/>
        <a:p>
          <a:endParaRPr lang="en-US"/>
        </a:p>
      </dgm:t>
    </dgm:pt>
    <dgm:pt modelId="{FEBBC8B6-BED9-4B80-8DFA-34CD8AE9645F}">
      <dgm:prSet/>
      <dgm:spPr/>
      <dgm:t>
        <a:bodyPr/>
        <a:lstStyle/>
        <a:p>
          <a:r>
            <a:rPr lang="en-US" dirty="0" smtClean="0"/>
            <a:t>The information pulled above will be transformed into a pandas data frame</a:t>
          </a:r>
          <a:endParaRPr lang="en-US" dirty="0"/>
        </a:p>
      </dgm:t>
    </dgm:pt>
    <dgm:pt modelId="{D2648A12-7BDE-4468-AEB2-91C4D0960E23}" type="parTrans" cxnId="{08A12368-6E3F-492D-9E45-B0EFBAC3D275}">
      <dgm:prSet/>
      <dgm:spPr/>
      <dgm:t>
        <a:bodyPr/>
        <a:lstStyle/>
        <a:p>
          <a:endParaRPr lang="en-US"/>
        </a:p>
      </dgm:t>
    </dgm:pt>
    <dgm:pt modelId="{250576E7-53A6-4479-A8CD-530C7B01B8D9}" type="sibTrans" cxnId="{08A12368-6E3F-492D-9E45-B0EFBAC3D275}">
      <dgm:prSet/>
      <dgm:spPr/>
      <dgm:t>
        <a:bodyPr/>
        <a:lstStyle/>
        <a:p>
          <a:endParaRPr lang="en-US"/>
        </a:p>
      </dgm:t>
    </dgm:pt>
    <dgm:pt modelId="{B2D9D8B2-E459-4A4E-BB41-4CA5FB25A8CC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B9E23EB2-153E-47A7-8B5F-491CB768A5B6}" type="sibTrans" cxnId="{29796EC4-5244-47E8-999A-DFB2CFD0244D}">
      <dgm:prSet/>
      <dgm:spPr/>
      <dgm:t>
        <a:bodyPr/>
        <a:lstStyle/>
        <a:p>
          <a:endParaRPr lang="en-US"/>
        </a:p>
      </dgm:t>
    </dgm:pt>
    <dgm:pt modelId="{5AF35589-43D5-446A-9924-05ED334E105F}" type="parTrans" cxnId="{29796EC4-5244-47E8-999A-DFB2CFD0244D}">
      <dgm:prSet/>
      <dgm:spPr/>
      <dgm:t>
        <a:bodyPr/>
        <a:lstStyle/>
        <a:p>
          <a:endParaRPr lang="en-US"/>
        </a:p>
      </dgm:t>
    </dgm:pt>
    <dgm:pt modelId="{E9A7647B-C393-4BA6-A74E-C988F6C7042C}">
      <dgm:prSet phldrT="[Text]"/>
      <dgm:spPr/>
      <dgm:t>
        <a:bodyPr/>
        <a:lstStyle/>
        <a:p>
          <a:r>
            <a:rPr lang="en-US" dirty="0" smtClean="0"/>
            <a:t>FourSquare API will be utilized to obtain all the location data related to neighborhoods and popular venues in the surrounding area along with other details.</a:t>
          </a:r>
          <a:endParaRPr lang="en-US" dirty="0"/>
        </a:p>
      </dgm:t>
    </dgm:pt>
    <dgm:pt modelId="{891CD5A6-5139-4DB1-8A03-FEE4A6084676}" type="sibTrans" cxnId="{9F1FC067-4FDE-4492-A9B1-69527C9E817A}">
      <dgm:prSet/>
      <dgm:spPr/>
      <dgm:t>
        <a:bodyPr/>
        <a:lstStyle/>
        <a:p>
          <a:endParaRPr lang="en-US"/>
        </a:p>
      </dgm:t>
    </dgm:pt>
    <dgm:pt modelId="{9474AE87-8872-4DB7-9098-2B93CC5C8FDB}" type="parTrans" cxnId="{9F1FC067-4FDE-4492-A9B1-69527C9E817A}">
      <dgm:prSet/>
      <dgm:spPr/>
      <dgm:t>
        <a:bodyPr/>
        <a:lstStyle/>
        <a:p>
          <a:endParaRPr lang="en-US"/>
        </a:p>
      </dgm:t>
    </dgm:pt>
    <dgm:pt modelId="{90478662-1D33-4D1E-ABFC-4AEE322E8358}">
      <dgm:prSet phldrT="[Text]"/>
      <dgm:spPr/>
      <dgm:t>
        <a:bodyPr/>
        <a:lstStyle/>
        <a:p>
          <a:r>
            <a:rPr lang="en-US" dirty="0" smtClean="0"/>
            <a:t>FourSquare location data</a:t>
          </a:r>
          <a:endParaRPr lang="en-US" dirty="0"/>
        </a:p>
      </dgm:t>
    </dgm:pt>
    <dgm:pt modelId="{CF93ADB8-7C57-4063-B057-F38E78A080B6}" type="sibTrans" cxnId="{64DCA5DA-298E-4391-B12E-C8064DA8AC39}">
      <dgm:prSet/>
      <dgm:spPr/>
      <dgm:t>
        <a:bodyPr/>
        <a:lstStyle/>
        <a:p>
          <a:endParaRPr lang="en-US"/>
        </a:p>
      </dgm:t>
    </dgm:pt>
    <dgm:pt modelId="{EA8CFD3C-C5C1-4994-883D-967AEB0527D5}" type="parTrans" cxnId="{64DCA5DA-298E-4391-B12E-C8064DA8AC39}">
      <dgm:prSet/>
      <dgm:spPr/>
      <dgm:t>
        <a:bodyPr/>
        <a:lstStyle/>
        <a:p>
          <a:endParaRPr lang="en-US"/>
        </a:p>
      </dgm:t>
    </dgm:pt>
    <dgm:pt modelId="{B97BF933-C78A-43A2-A0FA-ED08D372EB0A}">
      <dgm:prSet/>
      <dgm:spPr/>
      <dgm:t>
        <a:bodyPr/>
        <a:lstStyle/>
        <a:p>
          <a:r>
            <a:rPr lang="en-US" dirty="0" smtClean="0"/>
            <a:t>Data will be obtained in Json file format and will be parsed using Python code to convert it into datasets.</a:t>
          </a:r>
          <a:endParaRPr lang="en-US" dirty="0"/>
        </a:p>
      </dgm:t>
    </dgm:pt>
    <dgm:pt modelId="{03C7BDDC-9031-4872-9D2B-3BB814512D80}" type="parTrans" cxnId="{33A411FE-5A1A-4FA8-92BE-B15949368F49}">
      <dgm:prSet/>
      <dgm:spPr/>
      <dgm:t>
        <a:bodyPr/>
        <a:lstStyle/>
        <a:p>
          <a:endParaRPr lang="en-US"/>
        </a:p>
      </dgm:t>
    </dgm:pt>
    <dgm:pt modelId="{69A64641-DB74-46E9-930F-07EE90E13B2F}" type="sibTrans" cxnId="{33A411FE-5A1A-4FA8-92BE-B15949368F49}">
      <dgm:prSet/>
      <dgm:spPr/>
      <dgm:t>
        <a:bodyPr/>
        <a:lstStyle/>
        <a:p>
          <a:endParaRPr lang="en-US"/>
        </a:p>
      </dgm:t>
    </dgm:pt>
    <dgm:pt modelId="{47D234F0-E50C-4402-9F4D-8173C90D8803}">
      <dgm:prSet phldrT="[Text]"/>
      <dgm:spPr/>
      <dgm:t>
        <a:bodyPr/>
        <a:lstStyle/>
        <a:p>
          <a:r>
            <a:rPr lang="en-US" dirty="0" smtClean="0"/>
            <a:t>The data gathered will be cleaned to remove the duplicate data</a:t>
          </a:r>
          <a:endParaRPr lang="en-US" dirty="0"/>
        </a:p>
      </dgm:t>
    </dgm:pt>
    <dgm:pt modelId="{99558ED7-7499-4D04-B0C6-787B7EE5DF98}" type="parTrans" cxnId="{3F6EDF9F-92B4-4682-BE0F-01D510435A1F}">
      <dgm:prSet/>
      <dgm:spPr/>
      <dgm:t>
        <a:bodyPr/>
        <a:lstStyle/>
        <a:p>
          <a:endParaRPr lang="en-US"/>
        </a:p>
      </dgm:t>
    </dgm:pt>
    <dgm:pt modelId="{98827651-175E-47A5-89C8-7CFE4E24D510}" type="sibTrans" cxnId="{3F6EDF9F-92B4-4682-BE0F-01D510435A1F}">
      <dgm:prSet/>
      <dgm:spPr/>
      <dgm:t>
        <a:bodyPr/>
        <a:lstStyle/>
        <a:p>
          <a:endParaRPr lang="en-US"/>
        </a:p>
      </dgm:t>
    </dgm:pt>
    <dgm:pt modelId="{3A273911-40CA-4EF5-8948-9ADC40653A70}">
      <dgm:prSet/>
      <dgm:spPr/>
      <dgm:t>
        <a:bodyPr/>
        <a:lstStyle/>
        <a:p>
          <a:r>
            <a:rPr lang="en-US" dirty="0" smtClean="0"/>
            <a:t>Data records with incomplete data will be discorded</a:t>
          </a:r>
          <a:endParaRPr lang="en-US" dirty="0"/>
        </a:p>
      </dgm:t>
    </dgm:pt>
    <dgm:pt modelId="{6FF01E4B-26A9-4916-82C9-F2D88C19DF97}" type="parTrans" cxnId="{5157B358-803B-450C-9AAD-28067E3C4AE9}">
      <dgm:prSet/>
      <dgm:spPr/>
      <dgm:t>
        <a:bodyPr/>
        <a:lstStyle/>
        <a:p>
          <a:endParaRPr lang="en-US"/>
        </a:p>
      </dgm:t>
    </dgm:pt>
    <dgm:pt modelId="{9C37F2B1-10AD-439E-A76A-67BF5B7F33C8}" type="sibTrans" cxnId="{5157B358-803B-450C-9AAD-28067E3C4AE9}">
      <dgm:prSet/>
      <dgm:spPr/>
      <dgm:t>
        <a:bodyPr/>
        <a:lstStyle/>
        <a:p>
          <a:endParaRPr lang="en-US"/>
        </a:p>
      </dgm:t>
    </dgm:pt>
    <dgm:pt modelId="{EEE61B56-3F9E-408F-A409-EDA6282A95A8}">
      <dgm:prSet/>
      <dgm:spPr/>
      <dgm:t>
        <a:bodyPr/>
        <a:lstStyle/>
        <a:p>
          <a:r>
            <a:rPr lang="en-US" dirty="0" smtClean="0"/>
            <a:t>Some empty data will be replaced with other known values or common data values</a:t>
          </a:r>
          <a:endParaRPr lang="en-US" dirty="0"/>
        </a:p>
      </dgm:t>
    </dgm:pt>
    <dgm:pt modelId="{D80AB41D-DE2E-469F-8ED6-F84E132C4458}" type="parTrans" cxnId="{A753245C-8BCE-41F3-9DCD-DB40EBF31475}">
      <dgm:prSet/>
      <dgm:spPr/>
      <dgm:t>
        <a:bodyPr/>
        <a:lstStyle/>
        <a:p>
          <a:endParaRPr lang="en-US"/>
        </a:p>
      </dgm:t>
    </dgm:pt>
    <dgm:pt modelId="{E75535B0-D8B3-47BB-9F14-A07679B3DE4B}" type="sibTrans" cxnId="{A753245C-8BCE-41F3-9DCD-DB40EBF31475}">
      <dgm:prSet/>
      <dgm:spPr/>
      <dgm:t>
        <a:bodyPr/>
        <a:lstStyle/>
        <a:p>
          <a:endParaRPr lang="en-US"/>
        </a:p>
      </dgm:t>
    </dgm:pt>
    <dgm:pt modelId="{A9D95A0C-249B-4892-BAD5-B9D717B09E54}">
      <dgm:prSet/>
      <dgm:spPr/>
      <dgm:t>
        <a:bodyPr/>
        <a:lstStyle/>
        <a:p>
          <a:r>
            <a:rPr lang="en-US" dirty="0" smtClean="0"/>
            <a:t>Only required data that is identified will be used for data analysis</a:t>
          </a:r>
          <a:endParaRPr lang="en-US" dirty="0"/>
        </a:p>
      </dgm:t>
    </dgm:pt>
    <dgm:pt modelId="{FA140B71-0DD6-4040-87A5-531DDA6C76AB}" type="parTrans" cxnId="{80EDC6AC-8DCE-49E1-AE90-D5605943733D}">
      <dgm:prSet/>
      <dgm:spPr/>
      <dgm:t>
        <a:bodyPr/>
        <a:lstStyle/>
        <a:p>
          <a:endParaRPr lang="en-US"/>
        </a:p>
      </dgm:t>
    </dgm:pt>
    <dgm:pt modelId="{3E8569D7-2AC3-4FBE-BAD2-79F9EDAEA373}" type="sibTrans" cxnId="{80EDC6AC-8DCE-49E1-AE90-D5605943733D}">
      <dgm:prSet/>
      <dgm:spPr/>
      <dgm:t>
        <a:bodyPr/>
        <a:lstStyle/>
        <a:p>
          <a:endParaRPr lang="en-US"/>
        </a:p>
      </dgm:t>
    </dgm:pt>
    <dgm:pt modelId="{8EF53C53-B066-4C28-866A-686F5D5C52E0}" type="pres">
      <dgm:prSet presAssocID="{AC4EB021-1F43-459A-834A-6E2AF9EB99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50D4DE-3308-4A42-86CB-0303D17A9A1E}" type="pres">
      <dgm:prSet presAssocID="{04AF6C52-1A05-47FF-859D-309B3406ABFD}" presName="parentLin" presStyleCnt="0"/>
      <dgm:spPr/>
    </dgm:pt>
    <dgm:pt modelId="{E0E89E37-A80B-43A7-AF6D-5DC726AE57DF}" type="pres">
      <dgm:prSet presAssocID="{04AF6C52-1A05-47FF-859D-309B3406ABF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CCB448E-2544-4BF6-A846-A85BDA1EB033}" type="pres">
      <dgm:prSet presAssocID="{04AF6C52-1A05-47FF-859D-309B3406ABF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82034-B42A-4560-A43C-E2EB829B2D89}" type="pres">
      <dgm:prSet presAssocID="{04AF6C52-1A05-47FF-859D-309B3406ABFD}" presName="negativeSpace" presStyleCnt="0"/>
      <dgm:spPr/>
    </dgm:pt>
    <dgm:pt modelId="{68A0A579-C71D-4B0D-BD31-8CF0A2E41245}" type="pres">
      <dgm:prSet presAssocID="{04AF6C52-1A05-47FF-859D-309B3406ABF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12689-7968-4FE0-B001-549A84523953}" type="pres">
      <dgm:prSet presAssocID="{CFEC37F9-D1C0-4299-AD52-757D5C1B141A}" presName="spaceBetweenRectangles" presStyleCnt="0"/>
      <dgm:spPr/>
    </dgm:pt>
    <dgm:pt modelId="{73A8B2EF-FB90-4D5C-AAD5-022FF8CB4721}" type="pres">
      <dgm:prSet presAssocID="{6EEA6090-8080-4BA9-B34E-6F70B708B30C}" presName="parentLin" presStyleCnt="0"/>
      <dgm:spPr/>
    </dgm:pt>
    <dgm:pt modelId="{65F839F5-BF1B-4762-AFD7-93505DB3DDB1}" type="pres">
      <dgm:prSet presAssocID="{6EEA6090-8080-4BA9-B34E-6F70B708B3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4DF7502-64BC-41E6-9409-E3E723F5895D}" type="pres">
      <dgm:prSet presAssocID="{6EEA6090-8080-4BA9-B34E-6F70B708B3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4A768-0134-4C00-B6EE-A318E25CE1DA}" type="pres">
      <dgm:prSet presAssocID="{6EEA6090-8080-4BA9-B34E-6F70B708B30C}" presName="negativeSpace" presStyleCnt="0"/>
      <dgm:spPr/>
    </dgm:pt>
    <dgm:pt modelId="{13071CD6-3372-45B2-8E94-D6CB7FAB3418}" type="pres">
      <dgm:prSet presAssocID="{6EEA6090-8080-4BA9-B34E-6F70B708B30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7FD6D-A282-4A53-9E5B-FA3BD459E74B}" type="pres">
      <dgm:prSet presAssocID="{2508978B-15CC-46AC-B0F0-8AB30F0BEE60}" presName="spaceBetweenRectangles" presStyleCnt="0"/>
      <dgm:spPr/>
    </dgm:pt>
    <dgm:pt modelId="{81B4CC34-4B66-4A49-A444-F2A606A716CE}" type="pres">
      <dgm:prSet presAssocID="{90478662-1D33-4D1E-ABFC-4AEE322E8358}" presName="parentLin" presStyleCnt="0"/>
      <dgm:spPr/>
    </dgm:pt>
    <dgm:pt modelId="{C6B927A6-4026-41F9-A30F-D0E3B4AD9BDB}" type="pres">
      <dgm:prSet presAssocID="{90478662-1D33-4D1E-ABFC-4AEE322E835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D9B018E-CBBD-44AA-B6FC-FCB67D6FB9F9}" type="pres">
      <dgm:prSet presAssocID="{90478662-1D33-4D1E-ABFC-4AEE322E835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EF9A3-658D-4B77-A9F2-4C9BEA3A3C27}" type="pres">
      <dgm:prSet presAssocID="{90478662-1D33-4D1E-ABFC-4AEE322E8358}" presName="negativeSpace" presStyleCnt="0"/>
      <dgm:spPr/>
    </dgm:pt>
    <dgm:pt modelId="{34D30872-AD5C-4BEA-8081-4CCB0C36DCE2}" type="pres">
      <dgm:prSet presAssocID="{90478662-1D33-4D1E-ABFC-4AEE322E835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103A1-2852-4A0A-AE9E-2ABF9CAF83F7}" type="pres">
      <dgm:prSet presAssocID="{CF93ADB8-7C57-4063-B057-F38E78A080B6}" presName="spaceBetweenRectangles" presStyleCnt="0"/>
      <dgm:spPr/>
    </dgm:pt>
    <dgm:pt modelId="{CBF1B272-21AE-4750-A1E3-BCA44B5C16CE}" type="pres">
      <dgm:prSet presAssocID="{B2D9D8B2-E459-4A4E-BB41-4CA5FB25A8CC}" presName="parentLin" presStyleCnt="0"/>
      <dgm:spPr/>
    </dgm:pt>
    <dgm:pt modelId="{80BA5AA2-5982-4BE3-8C30-89E4188237B1}" type="pres">
      <dgm:prSet presAssocID="{B2D9D8B2-E459-4A4E-BB41-4CA5FB25A8C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36B1AAE-E099-450A-88E4-2814AAF4BDD1}" type="pres">
      <dgm:prSet presAssocID="{B2D9D8B2-E459-4A4E-BB41-4CA5FB25A8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226F3-AB9A-453B-97B1-783037509CF7}" type="pres">
      <dgm:prSet presAssocID="{B2D9D8B2-E459-4A4E-BB41-4CA5FB25A8CC}" presName="negativeSpace" presStyleCnt="0"/>
      <dgm:spPr/>
    </dgm:pt>
    <dgm:pt modelId="{93C9ACD8-3100-487F-B293-2313A5387A26}" type="pres">
      <dgm:prSet presAssocID="{B2D9D8B2-E459-4A4E-BB41-4CA5FB25A8C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12368-6E3F-492D-9E45-B0EFBAC3D275}" srcId="{04AF6C52-1A05-47FF-859D-309B3406ABFD}" destId="{FEBBC8B6-BED9-4B80-8DFA-34CD8AE9645F}" srcOrd="1" destOrd="0" parTransId="{D2648A12-7BDE-4468-AEB2-91C4D0960E23}" sibTransId="{250576E7-53A6-4479-A8CD-530C7B01B8D9}"/>
    <dgm:cxn modelId="{23F44F14-43A9-478D-92DA-E25095780EAE}" type="presOf" srcId="{AC4EB021-1F43-459A-834A-6E2AF9EB997B}" destId="{8EF53C53-B066-4C28-866A-686F5D5C52E0}" srcOrd="0" destOrd="0" presId="urn:microsoft.com/office/officeart/2005/8/layout/list1"/>
    <dgm:cxn modelId="{A753245C-8BCE-41F3-9DCD-DB40EBF31475}" srcId="{B2D9D8B2-E459-4A4E-BB41-4CA5FB25A8CC}" destId="{EEE61B56-3F9E-408F-A409-EDA6282A95A8}" srcOrd="2" destOrd="0" parTransId="{D80AB41D-DE2E-469F-8ED6-F84E132C4458}" sibTransId="{E75535B0-D8B3-47BB-9F14-A07679B3DE4B}"/>
    <dgm:cxn modelId="{87602F5A-6E0D-45C8-B34C-E0E31AC1616D}" type="presOf" srcId="{04AF6C52-1A05-47FF-859D-309B3406ABFD}" destId="{E0E89E37-A80B-43A7-AF6D-5DC726AE57DF}" srcOrd="0" destOrd="0" presId="urn:microsoft.com/office/officeart/2005/8/layout/list1"/>
    <dgm:cxn modelId="{9179E58A-E135-444B-9E61-9A7832D0D20F}" srcId="{AC4EB021-1F43-459A-834A-6E2AF9EB997B}" destId="{6EEA6090-8080-4BA9-B34E-6F70B708B30C}" srcOrd="1" destOrd="0" parTransId="{2146C081-249F-4887-A39F-9F3D22C40D35}" sibTransId="{2508978B-15CC-46AC-B0F0-8AB30F0BEE60}"/>
    <dgm:cxn modelId="{FA7DE592-9AD6-4C10-B962-4EF75CE66FB1}" type="presOf" srcId="{EEE61B56-3F9E-408F-A409-EDA6282A95A8}" destId="{93C9ACD8-3100-487F-B293-2313A5387A26}" srcOrd="0" destOrd="2" presId="urn:microsoft.com/office/officeart/2005/8/layout/list1"/>
    <dgm:cxn modelId="{B83DF11D-5CDE-4E43-B253-99BE8A2C3399}" type="presOf" srcId="{04AF6C52-1A05-47FF-859D-309B3406ABFD}" destId="{DCCB448E-2544-4BF6-A846-A85BDA1EB033}" srcOrd="1" destOrd="0" presId="urn:microsoft.com/office/officeart/2005/8/layout/list1"/>
    <dgm:cxn modelId="{A901C53D-7CA3-4956-BFA8-F851B11C732B}" type="presOf" srcId="{90478662-1D33-4D1E-ABFC-4AEE322E8358}" destId="{6D9B018E-CBBD-44AA-B6FC-FCB67D6FB9F9}" srcOrd="1" destOrd="0" presId="urn:microsoft.com/office/officeart/2005/8/layout/list1"/>
    <dgm:cxn modelId="{6D70A0FF-DB9C-4D96-9212-F63BC4BFB80A}" type="presOf" srcId="{B2D9D8B2-E459-4A4E-BB41-4CA5FB25A8CC}" destId="{80BA5AA2-5982-4BE3-8C30-89E4188237B1}" srcOrd="0" destOrd="0" presId="urn:microsoft.com/office/officeart/2005/8/layout/list1"/>
    <dgm:cxn modelId="{911CAE5D-0089-4CF5-8C9B-2552B85635AB}" type="presOf" srcId="{52944242-1AB0-4660-B22D-BCA36023A4F0}" destId="{13071CD6-3372-45B2-8E94-D6CB7FAB3418}" srcOrd="0" destOrd="0" presId="urn:microsoft.com/office/officeart/2005/8/layout/list1"/>
    <dgm:cxn modelId="{51E09831-7C83-4322-9DDC-5093CEEE0AED}" type="presOf" srcId="{47D234F0-E50C-4402-9F4D-8173C90D8803}" destId="{93C9ACD8-3100-487F-B293-2313A5387A26}" srcOrd="0" destOrd="0" presId="urn:microsoft.com/office/officeart/2005/8/layout/list1"/>
    <dgm:cxn modelId="{4530C9A2-8A4D-49B0-A67C-F529ECDD4EFB}" type="presOf" srcId="{E9A7647B-C393-4BA6-A74E-C988F6C7042C}" destId="{34D30872-AD5C-4BEA-8081-4CCB0C36DCE2}" srcOrd="0" destOrd="0" presId="urn:microsoft.com/office/officeart/2005/8/layout/list1"/>
    <dgm:cxn modelId="{3F6EDF9F-92B4-4682-BE0F-01D510435A1F}" srcId="{B2D9D8B2-E459-4A4E-BB41-4CA5FB25A8CC}" destId="{47D234F0-E50C-4402-9F4D-8173C90D8803}" srcOrd="0" destOrd="0" parTransId="{99558ED7-7499-4D04-B0C6-787B7EE5DF98}" sibTransId="{98827651-175E-47A5-89C8-7CFE4E24D510}"/>
    <dgm:cxn modelId="{03137441-2078-4170-B28B-DB8A9C614C4F}" type="presOf" srcId="{6EEA6090-8080-4BA9-B34E-6F70B708B30C}" destId="{65F839F5-BF1B-4762-AFD7-93505DB3DDB1}" srcOrd="0" destOrd="0" presId="urn:microsoft.com/office/officeart/2005/8/layout/list1"/>
    <dgm:cxn modelId="{B21A9341-E0F6-47B6-8D56-6F1920B77BE1}" srcId="{AC4EB021-1F43-459A-834A-6E2AF9EB997B}" destId="{04AF6C52-1A05-47FF-859D-309B3406ABFD}" srcOrd="0" destOrd="0" parTransId="{E16AAA8F-8D27-4317-ABDC-9FD6FEAEC8CF}" sibTransId="{CFEC37F9-D1C0-4299-AD52-757D5C1B141A}"/>
    <dgm:cxn modelId="{33A411FE-5A1A-4FA8-92BE-B15949368F49}" srcId="{90478662-1D33-4D1E-ABFC-4AEE322E8358}" destId="{B97BF933-C78A-43A2-A0FA-ED08D372EB0A}" srcOrd="1" destOrd="0" parTransId="{03C7BDDC-9031-4872-9D2B-3BB814512D80}" sibTransId="{69A64641-DB74-46E9-930F-07EE90E13B2F}"/>
    <dgm:cxn modelId="{B2E175C0-08B8-44E8-982C-9E50A607DAD1}" type="presOf" srcId="{3A273911-40CA-4EF5-8948-9ADC40653A70}" destId="{93C9ACD8-3100-487F-B293-2313A5387A26}" srcOrd="0" destOrd="1" presId="urn:microsoft.com/office/officeart/2005/8/layout/list1"/>
    <dgm:cxn modelId="{5157B358-803B-450C-9AAD-28067E3C4AE9}" srcId="{B2D9D8B2-E459-4A4E-BB41-4CA5FB25A8CC}" destId="{3A273911-40CA-4EF5-8948-9ADC40653A70}" srcOrd="1" destOrd="0" parTransId="{6FF01E4B-26A9-4916-82C9-F2D88C19DF97}" sibTransId="{9C37F2B1-10AD-439E-A76A-67BF5B7F33C8}"/>
    <dgm:cxn modelId="{BD42EB46-0ACF-4C86-AE78-12A7CB53D548}" type="presOf" srcId="{FEBBC8B6-BED9-4B80-8DFA-34CD8AE9645F}" destId="{68A0A579-C71D-4B0D-BD31-8CF0A2E41245}" srcOrd="0" destOrd="1" presId="urn:microsoft.com/office/officeart/2005/8/layout/list1"/>
    <dgm:cxn modelId="{77AC60D8-0305-4193-8113-09659A7E29BB}" srcId="{6EEA6090-8080-4BA9-B34E-6F70B708B30C}" destId="{52944242-1AB0-4660-B22D-BCA36023A4F0}" srcOrd="0" destOrd="0" parTransId="{451E0D28-92B9-4965-9CE3-F4F1A108FB6F}" sibTransId="{47E5C2A5-4C82-4C93-BA54-1B5F62DEFB64}"/>
    <dgm:cxn modelId="{AE292AAA-19A0-4644-A5BD-0F5F54B0DEE9}" srcId="{04AF6C52-1A05-47FF-859D-309B3406ABFD}" destId="{322F98EB-3683-4000-8E15-0F7F3EDFD400}" srcOrd="0" destOrd="0" parTransId="{A73D64CB-DB5A-44C0-940C-7CB43EAC514E}" sibTransId="{FD8B3CE1-A3B3-4097-8015-5149FED12C39}"/>
    <dgm:cxn modelId="{2C88AC3F-E85D-4B14-98D1-C8E406564BA2}" type="presOf" srcId="{B2D9D8B2-E459-4A4E-BB41-4CA5FB25A8CC}" destId="{836B1AAE-E099-450A-88E4-2814AAF4BDD1}" srcOrd="1" destOrd="0" presId="urn:microsoft.com/office/officeart/2005/8/layout/list1"/>
    <dgm:cxn modelId="{A786D64C-D414-45AC-8FEC-00DADA23E6CE}" type="presOf" srcId="{A9D95A0C-249B-4892-BAD5-B9D717B09E54}" destId="{93C9ACD8-3100-487F-B293-2313A5387A26}" srcOrd="0" destOrd="3" presId="urn:microsoft.com/office/officeart/2005/8/layout/list1"/>
    <dgm:cxn modelId="{730D347F-46A0-4113-983D-340A5D5E037D}" type="presOf" srcId="{6EEA6090-8080-4BA9-B34E-6F70B708B30C}" destId="{34DF7502-64BC-41E6-9409-E3E723F5895D}" srcOrd="1" destOrd="0" presId="urn:microsoft.com/office/officeart/2005/8/layout/list1"/>
    <dgm:cxn modelId="{DE256D87-E841-476F-92E8-EE77B4133762}" type="presOf" srcId="{B97BF933-C78A-43A2-A0FA-ED08D372EB0A}" destId="{34D30872-AD5C-4BEA-8081-4CCB0C36DCE2}" srcOrd="0" destOrd="1" presId="urn:microsoft.com/office/officeart/2005/8/layout/list1"/>
    <dgm:cxn modelId="{80EDC6AC-8DCE-49E1-AE90-D5605943733D}" srcId="{B2D9D8B2-E459-4A4E-BB41-4CA5FB25A8CC}" destId="{A9D95A0C-249B-4892-BAD5-B9D717B09E54}" srcOrd="3" destOrd="0" parTransId="{FA140B71-0DD6-4040-87A5-531DDA6C76AB}" sibTransId="{3E8569D7-2AC3-4FBE-BAD2-79F9EDAEA373}"/>
    <dgm:cxn modelId="{9F1FC067-4FDE-4492-A9B1-69527C9E817A}" srcId="{90478662-1D33-4D1E-ABFC-4AEE322E8358}" destId="{E9A7647B-C393-4BA6-A74E-C988F6C7042C}" srcOrd="0" destOrd="0" parTransId="{9474AE87-8872-4DB7-9098-2B93CC5C8FDB}" sibTransId="{891CD5A6-5139-4DB1-8A03-FEE4A6084676}"/>
    <dgm:cxn modelId="{FC5C175A-EFEE-404A-A403-C5BC153CCFB3}" type="presOf" srcId="{90478662-1D33-4D1E-ABFC-4AEE322E8358}" destId="{C6B927A6-4026-41F9-A30F-D0E3B4AD9BDB}" srcOrd="0" destOrd="0" presId="urn:microsoft.com/office/officeart/2005/8/layout/list1"/>
    <dgm:cxn modelId="{DD4CA3B1-9CEA-46A0-963E-190FB09684E8}" type="presOf" srcId="{322F98EB-3683-4000-8E15-0F7F3EDFD400}" destId="{68A0A579-C71D-4B0D-BD31-8CF0A2E41245}" srcOrd="0" destOrd="0" presId="urn:microsoft.com/office/officeart/2005/8/layout/list1"/>
    <dgm:cxn modelId="{29796EC4-5244-47E8-999A-DFB2CFD0244D}" srcId="{AC4EB021-1F43-459A-834A-6E2AF9EB997B}" destId="{B2D9D8B2-E459-4A4E-BB41-4CA5FB25A8CC}" srcOrd="3" destOrd="0" parTransId="{5AF35589-43D5-446A-9924-05ED334E105F}" sibTransId="{B9E23EB2-153E-47A7-8B5F-491CB768A5B6}"/>
    <dgm:cxn modelId="{64DCA5DA-298E-4391-B12E-C8064DA8AC39}" srcId="{AC4EB021-1F43-459A-834A-6E2AF9EB997B}" destId="{90478662-1D33-4D1E-ABFC-4AEE322E8358}" srcOrd="2" destOrd="0" parTransId="{EA8CFD3C-C5C1-4994-883D-967AEB0527D5}" sibTransId="{CF93ADB8-7C57-4063-B057-F38E78A080B6}"/>
    <dgm:cxn modelId="{7A4A5B0A-21B4-4E01-B18E-638C4CB473DE}" type="presParOf" srcId="{8EF53C53-B066-4C28-866A-686F5D5C52E0}" destId="{C950D4DE-3308-4A42-86CB-0303D17A9A1E}" srcOrd="0" destOrd="0" presId="urn:microsoft.com/office/officeart/2005/8/layout/list1"/>
    <dgm:cxn modelId="{48C77796-D5EA-4592-AB00-D246865FC131}" type="presParOf" srcId="{C950D4DE-3308-4A42-86CB-0303D17A9A1E}" destId="{E0E89E37-A80B-43A7-AF6D-5DC726AE57DF}" srcOrd="0" destOrd="0" presId="urn:microsoft.com/office/officeart/2005/8/layout/list1"/>
    <dgm:cxn modelId="{6474B775-A73F-4B3E-B263-7349E227C19F}" type="presParOf" srcId="{C950D4DE-3308-4A42-86CB-0303D17A9A1E}" destId="{DCCB448E-2544-4BF6-A846-A85BDA1EB033}" srcOrd="1" destOrd="0" presId="urn:microsoft.com/office/officeart/2005/8/layout/list1"/>
    <dgm:cxn modelId="{40761121-C07C-46BA-A8B9-719395367E5C}" type="presParOf" srcId="{8EF53C53-B066-4C28-866A-686F5D5C52E0}" destId="{47F82034-B42A-4560-A43C-E2EB829B2D89}" srcOrd="1" destOrd="0" presId="urn:microsoft.com/office/officeart/2005/8/layout/list1"/>
    <dgm:cxn modelId="{10A02985-8AD5-4520-8318-250A07D8F3B1}" type="presParOf" srcId="{8EF53C53-B066-4C28-866A-686F5D5C52E0}" destId="{68A0A579-C71D-4B0D-BD31-8CF0A2E41245}" srcOrd="2" destOrd="0" presId="urn:microsoft.com/office/officeart/2005/8/layout/list1"/>
    <dgm:cxn modelId="{909F2347-501F-44F2-B809-8BAC385BB52A}" type="presParOf" srcId="{8EF53C53-B066-4C28-866A-686F5D5C52E0}" destId="{F4112689-7968-4FE0-B001-549A84523953}" srcOrd="3" destOrd="0" presId="urn:microsoft.com/office/officeart/2005/8/layout/list1"/>
    <dgm:cxn modelId="{9FC040F3-5F40-465D-9499-AC7218CA1F56}" type="presParOf" srcId="{8EF53C53-B066-4C28-866A-686F5D5C52E0}" destId="{73A8B2EF-FB90-4D5C-AAD5-022FF8CB4721}" srcOrd="4" destOrd="0" presId="urn:microsoft.com/office/officeart/2005/8/layout/list1"/>
    <dgm:cxn modelId="{562B9CA9-78C6-4EB5-9D0C-BB1A0C7FB534}" type="presParOf" srcId="{73A8B2EF-FB90-4D5C-AAD5-022FF8CB4721}" destId="{65F839F5-BF1B-4762-AFD7-93505DB3DDB1}" srcOrd="0" destOrd="0" presId="urn:microsoft.com/office/officeart/2005/8/layout/list1"/>
    <dgm:cxn modelId="{7BC9378D-4CA3-461C-BC0E-9CFBC4111A40}" type="presParOf" srcId="{73A8B2EF-FB90-4D5C-AAD5-022FF8CB4721}" destId="{34DF7502-64BC-41E6-9409-E3E723F5895D}" srcOrd="1" destOrd="0" presId="urn:microsoft.com/office/officeart/2005/8/layout/list1"/>
    <dgm:cxn modelId="{6556F9D5-1963-4B53-B81A-B53B8803F515}" type="presParOf" srcId="{8EF53C53-B066-4C28-866A-686F5D5C52E0}" destId="{79F4A768-0134-4C00-B6EE-A318E25CE1DA}" srcOrd="5" destOrd="0" presId="urn:microsoft.com/office/officeart/2005/8/layout/list1"/>
    <dgm:cxn modelId="{1055A948-ACC4-4F12-BE4B-5E6D6A3D350B}" type="presParOf" srcId="{8EF53C53-B066-4C28-866A-686F5D5C52E0}" destId="{13071CD6-3372-45B2-8E94-D6CB7FAB3418}" srcOrd="6" destOrd="0" presId="urn:microsoft.com/office/officeart/2005/8/layout/list1"/>
    <dgm:cxn modelId="{679D458B-BAB7-47BF-A7F8-0FC50FFB707C}" type="presParOf" srcId="{8EF53C53-B066-4C28-866A-686F5D5C52E0}" destId="{34D7FD6D-A282-4A53-9E5B-FA3BD459E74B}" srcOrd="7" destOrd="0" presId="urn:microsoft.com/office/officeart/2005/8/layout/list1"/>
    <dgm:cxn modelId="{3FC1039F-8C9F-4AA4-BF99-0AC04D7A1E44}" type="presParOf" srcId="{8EF53C53-B066-4C28-866A-686F5D5C52E0}" destId="{81B4CC34-4B66-4A49-A444-F2A606A716CE}" srcOrd="8" destOrd="0" presId="urn:microsoft.com/office/officeart/2005/8/layout/list1"/>
    <dgm:cxn modelId="{F991E1B6-768F-4D4A-AFB3-B721D23E4A12}" type="presParOf" srcId="{81B4CC34-4B66-4A49-A444-F2A606A716CE}" destId="{C6B927A6-4026-41F9-A30F-D0E3B4AD9BDB}" srcOrd="0" destOrd="0" presId="urn:microsoft.com/office/officeart/2005/8/layout/list1"/>
    <dgm:cxn modelId="{E9B041EE-A2E2-4A2A-9B2A-358DD53C7D25}" type="presParOf" srcId="{81B4CC34-4B66-4A49-A444-F2A606A716CE}" destId="{6D9B018E-CBBD-44AA-B6FC-FCB67D6FB9F9}" srcOrd="1" destOrd="0" presId="urn:microsoft.com/office/officeart/2005/8/layout/list1"/>
    <dgm:cxn modelId="{0F2D80EE-4CC7-4812-92C5-8D9C245E4425}" type="presParOf" srcId="{8EF53C53-B066-4C28-866A-686F5D5C52E0}" destId="{504EF9A3-658D-4B77-A9F2-4C9BEA3A3C27}" srcOrd="9" destOrd="0" presId="urn:microsoft.com/office/officeart/2005/8/layout/list1"/>
    <dgm:cxn modelId="{0B0FF0E0-B44C-4654-B2A9-E1424E0F6722}" type="presParOf" srcId="{8EF53C53-B066-4C28-866A-686F5D5C52E0}" destId="{34D30872-AD5C-4BEA-8081-4CCB0C36DCE2}" srcOrd="10" destOrd="0" presId="urn:microsoft.com/office/officeart/2005/8/layout/list1"/>
    <dgm:cxn modelId="{C8F1A8EE-8DEB-497A-9D90-B5EA8C0074AB}" type="presParOf" srcId="{8EF53C53-B066-4C28-866A-686F5D5C52E0}" destId="{0CC103A1-2852-4A0A-AE9E-2ABF9CAF83F7}" srcOrd="11" destOrd="0" presId="urn:microsoft.com/office/officeart/2005/8/layout/list1"/>
    <dgm:cxn modelId="{BD1FF153-8755-4532-AC34-40A653BA4925}" type="presParOf" srcId="{8EF53C53-B066-4C28-866A-686F5D5C52E0}" destId="{CBF1B272-21AE-4750-A1E3-BCA44B5C16CE}" srcOrd="12" destOrd="0" presId="urn:microsoft.com/office/officeart/2005/8/layout/list1"/>
    <dgm:cxn modelId="{30A1B17B-259A-4B7E-966A-614AEF49B2F7}" type="presParOf" srcId="{CBF1B272-21AE-4750-A1E3-BCA44B5C16CE}" destId="{80BA5AA2-5982-4BE3-8C30-89E4188237B1}" srcOrd="0" destOrd="0" presId="urn:microsoft.com/office/officeart/2005/8/layout/list1"/>
    <dgm:cxn modelId="{7F0002F5-E80F-45C5-A07F-BCFD77EFEC7C}" type="presParOf" srcId="{CBF1B272-21AE-4750-A1E3-BCA44B5C16CE}" destId="{836B1AAE-E099-450A-88E4-2814AAF4BDD1}" srcOrd="1" destOrd="0" presId="urn:microsoft.com/office/officeart/2005/8/layout/list1"/>
    <dgm:cxn modelId="{AA77908B-F2C3-409B-BD75-5D301D240081}" type="presParOf" srcId="{8EF53C53-B066-4C28-866A-686F5D5C52E0}" destId="{9A4226F3-AB9A-453B-97B1-783037509CF7}" srcOrd="13" destOrd="0" presId="urn:microsoft.com/office/officeart/2005/8/layout/list1"/>
    <dgm:cxn modelId="{BF754BDA-8647-4AE8-8993-4E6501F189D2}" type="presParOf" srcId="{8EF53C53-B066-4C28-866A-686F5D5C52E0}" destId="{93C9ACD8-3100-487F-B293-2313A5387A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7B4E6-2062-42B5-A23C-1049606ADE8B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20A43B0-7C9B-4C9A-A6D3-1463CB089701}">
      <dgm:prSet phldrT="[Text]"/>
      <dgm:spPr/>
      <dgm:t>
        <a:bodyPr/>
        <a:lstStyle/>
        <a:p>
          <a:r>
            <a:rPr lang="en-US" dirty="0" smtClean="0"/>
            <a:t>Data collection and wrangling to create required data sets for the data analysis (data sources and details discussed in the data section above)</a:t>
          </a:r>
          <a:endParaRPr lang="en-US" dirty="0"/>
        </a:p>
      </dgm:t>
    </dgm:pt>
    <dgm:pt modelId="{EF8B6DE5-F5D9-4FA2-9E5D-C345243F5D14}" type="parTrans" cxnId="{CA0AA911-914F-441B-B982-38EF7D28CE2F}">
      <dgm:prSet/>
      <dgm:spPr/>
      <dgm:t>
        <a:bodyPr/>
        <a:lstStyle/>
        <a:p>
          <a:endParaRPr lang="en-US"/>
        </a:p>
      </dgm:t>
    </dgm:pt>
    <dgm:pt modelId="{3AAA1084-C379-49BA-AC3F-E8702A1DCB38}" type="sibTrans" cxnId="{CA0AA911-914F-441B-B982-38EF7D28CE2F}">
      <dgm:prSet/>
      <dgm:spPr/>
      <dgm:t>
        <a:bodyPr/>
        <a:lstStyle/>
        <a:p>
          <a:endParaRPr lang="en-US"/>
        </a:p>
      </dgm:t>
    </dgm:pt>
    <dgm:pt modelId="{18142B5A-5A2E-43D4-A1B3-B2DF393A771C}">
      <dgm:prSet/>
      <dgm:spPr/>
      <dgm:t>
        <a:bodyPr/>
        <a:lstStyle/>
        <a:p>
          <a:r>
            <a:rPr lang="en-US" dirty="0" smtClean="0"/>
            <a:t>Utilize the Foursquare API to fetch location data such as venues in a given point, popularity, ratings, tips etc.</a:t>
          </a:r>
          <a:endParaRPr lang="en-US" dirty="0"/>
        </a:p>
      </dgm:t>
    </dgm:pt>
    <dgm:pt modelId="{619C6708-BD20-4D25-8FA1-181473146C2E}" type="parTrans" cxnId="{9CD44CB5-0BD0-425D-A52B-0F87EA091C8C}">
      <dgm:prSet/>
      <dgm:spPr/>
      <dgm:t>
        <a:bodyPr/>
        <a:lstStyle/>
        <a:p>
          <a:endParaRPr lang="en-US"/>
        </a:p>
      </dgm:t>
    </dgm:pt>
    <dgm:pt modelId="{7D8F415F-8DD6-4227-B0FE-76EC70BF78F8}" type="sibTrans" cxnId="{9CD44CB5-0BD0-425D-A52B-0F87EA091C8C}">
      <dgm:prSet/>
      <dgm:spPr/>
      <dgm:t>
        <a:bodyPr/>
        <a:lstStyle/>
        <a:p>
          <a:endParaRPr lang="en-US"/>
        </a:p>
      </dgm:t>
    </dgm:pt>
    <dgm:pt modelId="{7E4E35F9-B6FB-44AC-9859-E9D23A1EA0CB}">
      <dgm:prSet/>
      <dgm:spPr/>
      <dgm:t>
        <a:bodyPr/>
        <a:lstStyle/>
        <a:p>
          <a:r>
            <a:rPr lang="en-US" dirty="0" smtClean="0"/>
            <a:t>Use One-hot encoding to find out most common venues and group the rows by neighborhood and by taking the mean of the frequency of occurrence of each category</a:t>
          </a:r>
          <a:endParaRPr lang="en-US" dirty="0"/>
        </a:p>
      </dgm:t>
    </dgm:pt>
    <dgm:pt modelId="{2FB9B49D-D336-4037-87A9-D9535164D87B}" type="parTrans" cxnId="{8227DE45-1C6C-42A8-8019-0D406566705F}">
      <dgm:prSet/>
      <dgm:spPr/>
      <dgm:t>
        <a:bodyPr/>
        <a:lstStyle/>
        <a:p>
          <a:endParaRPr lang="en-US"/>
        </a:p>
      </dgm:t>
    </dgm:pt>
    <dgm:pt modelId="{8FCD2936-D78C-43E8-AE0A-052A851ACF07}" type="sibTrans" cxnId="{8227DE45-1C6C-42A8-8019-0D406566705F}">
      <dgm:prSet/>
      <dgm:spPr/>
      <dgm:t>
        <a:bodyPr/>
        <a:lstStyle/>
        <a:p>
          <a:endParaRPr lang="en-US"/>
        </a:p>
      </dgm:t>
    </dgm:pt>
    <dgm:pt modelId="{E3E99347-B876-490E-9176-B9E3448BCA35}">
      <dgm:prSet/>
      <dgm:spPr/>
      <dgm:t>
        <a:bodyPr/>
        <a:lstStyle/>
        <a:p>
          <a:r>
            <a:rPr lang="en-US" dirty="0" smtClean="0"/>
            <a:t>Execute K-means clustering algorithm to segment neighborhoods into required number of clusters</a:t>
          </a:r>
          <a:endParaRPr lang="en-US" dirty="0"/>
        </a:p>
      </dgm:t>
    </dgm:pt>
    <dgm:pt modelId="{D15FF710-AD42-4019-BDB7-A72BFC112F4B}" type="parTrans" cxnId="{9CDA7472-276E-426C-9F5D-0B218AD8AE4A}">
      <dgm:prSet/>
      <dgm:spPr/>
      <dgm:t>
        <a:bodyPr/>
        <a:lstStyle/>
        <a:p>
          <a:endParaRPr lang="en-US"/>
        </a:p>
      </dgm:t>
    </dgm:pt>
    <dgm:pt modelId="{93FC57DE-9E10-4C55-91A6-5BE6B0E8ED37}" type="sibTrans" cxnId="{9CDA7472-276E-426C-9F5D-0B218AD8AE4A}">
      <dgm:prSet/>
      <dgm:spPr/>
      <dgm:t>
        <a:bodyPr/>
        <a:lstStyle/>
        <a:p>
          <a:endParaRPr lang="en-US"/>
        </a:p>
      </dgm:t>
    </dgm:pt>
    <dgm:pt modelId="{8E5A4EE6-832D-4858-BC7A-742BE6B6C91E}">
      <dgm:prSet/>
      <dgm:spPr/>
      <dgm:t>
        <a:bodyPr/>
        <a:lstStyle/>
        <a:p>
          <a:r>
            <a:rPr lang="en-US" dirty="0" smtClean="0"/>
            <a:t>Visualizing neighborhood clusters using Folium library</a:t>
          </a:r>
          <a:endParaRPr lang="en-US" dirty="0"/>
        </a:p>
      </dgm:t>
    </dgm:pt>
    <dgm:pt modelId="{359D6EFF-BFD6-4C8A-A007-4D128980D6BE}" type="parTrans" cxnId="{6E997300-CC40-4027-80E5-C0979D943591}">
      <dgm:prSet/>
      <dgm:spPr/>
      <dgm:t>
        <a:bodyPr/>
        <a:lstStyle/>
        <a:p>
          <a:endParaRPr lang="en-US"/>
        </a:p>
      </dgm:t>
    </dgm:pt>
    <dgm:pt modelId="{4CFB21FE-1DE2-470D-BEE8-94229A3CDC10}" type="sibTrans" cxnId="{6E997300-CC40-4027-80E5-C0979D943591}">
      <dgm:prSet/>
      <dgm:spPr/>
      <dgm:t>
        <a:bodyPr/>
        <a:lstStyle/>
        <a:p>
          <a:endParaRPr lang="en-US"/>
        </a:p>
      </dgm:t>
    </dgm:pt>
    <dgm:pt modelId="{B14A70CA-E837-4706-918F-47E9CC5A641A}">
      <dgm:prSet/>
      <dgm:spPr/>
      <dgm:t>
        <a:bodyPr/>
        <a:lstStyle/>
        <a:p>
          <a:r>
            <a:rPr lang="en-US" dirty="0" smtClean="0"/>
            <a:t>Perform Data Analysis and derive insights from the results to arrive at a solution to the given Business Problem</a:t>
          </a:r>
          <a:endParaRPr lang="en-US" dirty="0"/>
        </a:p>
      </dgm:t>
    </dgm:pt>
    <dgm:pt modelId="{49E3ED2B-56BF-4CE4-9483-0954792130E1}" type="parTrans" cxnId="{F307C69C-6E65-4405-897B-08FDCC32A318}">
      <dgm:prSet/>
      <dgm:spPr/>
      <dgm:t>
        <a:bodyPr/>
        <a:lstStyle/>
        <a:p>
          <a:endParaRPr lang="en-US"/>
        </a:p>
      </dgm:t>
    </dgm:pt>
    <dgm:pt modelId="{F6275FE7-6189-4893-ACC5-9F8F4223BE4C}" type="sibTrans" cxnId="{F307C69C-6E65-4405-897B-08FDCC32A318}">
      <dgm:prSet/>
      <dgm:spPr/>
      <dgm:t>
        <a:bodyPr/>
        <a:lstStyle/>
        <a:p>
          <a:endParaRPr lang="en-US"/>
        </a:p>
      </dgm:t>
    </dgm:pt>
    <dgm:pt modelId="{18A14F27-F74B-4512-A3CB-DDCC5B8799FB}">
      <dgm:prSet/>
      <dgm:spPr/>
      <dgm:t>
        <a:bodyPr/>
        <a:lstStyle/>
        <a:p>
          <a:r>
            <a:rPr lang="en-US" dirty="0" smtClean="0"/>
            <a:t>Finally recommend a viable solution to the client</a:t>
          </a:r>
          <a:endParaRPr lang="en-US" dirty="0"/>
        </a:p>
      </dgm:t>
    </dgm:pt>
    <dgm:pt modelId="{D29E4088-0717-4E3B-BD09-4D3390FFE545}" type="parTrans" cxnId="{1A6A9C48-BE2C-4B1B-AFC1-682F46753206}">
      <dgm:prSet/>
      <dgm:spPr/>
      <dgm:t>
        <a:bodyPr/>
        <a:lstStyle/>
        <a:p>
          <a:endParaRPr lang="en-US"/>
        </a:p>
      </dgm:t>
    </dgm:pt>
    <dgm:pt modelId="{A25D9A9C-4991-4C2D-B5A8-9CCA84FAD121}" type="sibTrans" cxnId="{1A6A9C48-BE2C-4B1B-AFC1-682F46753206}">
      <dgm:prSet/>
      <dgm:spPr/>
      <dgm:t>
        <a:bodyPr/>
        <a:lstStyle/>
        <a:p>
          <a:endParaRPr lang="en-US"/>
        </a:p>
      </dgm:t>
    </dgm:pt>
    <dgm:pt modelId="{55B27C17-355B-424A-8DE6-9107F047FB26}" type="pres">
      <dgm:prSet presAssocID="{8717B4E6-2062-42B5-A23C-1049606ADE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ABB0E-81E4-499D-86A9-AB7F1E217888}" type="pres">
      <dgm:prSet presAssocID="{220A43B0-7C9B-4C9A-A6D3-1463CB089701}" presName="parentLin" presStyleCnt="0"/>
      <dgm:spPr/>
    </dgm:pt>
    <dgm:pt modelId="{259B569D-F3AD-4375-AE22-99E6A3B2BA3E}" type="pres">
      <dgm:prSet presAssocID="{220A43B0-7C9B-4C9A-A6D3-1463CB089701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7E9E9CE7-012A-4A0E-81C7-94E0A4CB67B8}" type="pres">
      <dgm:prSet presAssocID="{220A43B0-7C9B-4C9A-A6D3-1463CB08970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AE3EF-238B-43D5-AB79-B134841B7E37}" type="pres">
      <dgm:prSet presAssocID="{220A43B0-7C9B-4C9A-A6D3-1463CB089701}" presName="negativeSpace" presStyleCnt="0"/>
      <dgm:spPr/>
    </dgm:pt>
    <dgm:pt modelId="{8DB17499-EA0D-4F5D-B3D3-138533E147C0}" type="pres">
      <dgm:prSet presAssocID="{220A43B0-7C9B-4C9A-A6D3-1463CB089701}" presName="childText" presStyleLbl="conFgAcc1" presStyleIdx="0" presStyleCnt="7">
        <dgm:presLayoutVars>
          <dgm:bulletEnabled val="1"/>
        </dgm:presLayoutVars>
      </dgm:prSet>
      <dgm:spPr/>
    </dgm:pt>
    <dgm:pt modelId="{BD2CA5F4-49A3-4416-99A9-5678A34434AA}" type="pres">
      <dgm:prSet presAssocID="{3AAA1084-C379-49BA-AC3F-E8702A1DCB38}" presName="spaceBetweenRectangles" presStyleCnt="0"/>
      <dgm:spPr/>
    </dgm:pt>
    <dgm:pt modelId="{8053BF6D-C0E9-46E2-81BC-0EABC29F11FA}" type="pres">
      <dgm:prSet presAssocID="{18142B5A-5A2E-43D4-A1B3-B2DF393A771C}" presName="parentLin" presStyleCnt="0"/>
      <dgm:spPr/>
    </dgm:pt>
    <dgm:pt modelId="{E9FF9769-BFE5-46B8-9572-D00F4034D8FF}" type="pres">
      <dgm:prSet presAssocID="{18142B5A-5A2E-43D4-A1B3-B2DF393A771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882EE8A3-4536-4D7C-A8CA-F8566A2E0EA0}" type="pres">
      <dgm:prSet presAssocID="{18142B5A-5A2E-43D4-A1B3-B2DF393A771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CFDA0-6F8E-4B21-9B18-7BA86DD013CD}" type="pres">
      <dgm:prSet presAssocID="{18142B5A-5A2E-43D4-A1B3-B2DF393A771C}" presName="negativeSpace" presStyleCnt="0"/>
      <dgm:spPr/>
    </dgm:pt>
    <dgm:pt modelId="{3FED1BE3-C1B7-4163-9219-E8D87CC8E8E6}" type="pres">
      <dgm:prSet presAssocID="{18142B5A-5A2E-43D4-A1B3-B2DF393A771C}" presName="childText" presStyleLbl="conFgAcc1" presStyleIdx="1" presStyleCnt="7">
        <dgm:presLayoutVars>
          <dgm:bulletEnabled val="1"/>
        </dgm:presLayoutVars>
      </dgm:prSet>
      <dgm:spPr/>
    </dgm:pt>
    <dgm:pt modelId="{2DFD7B2C-D356-4A58-9470-7D64B3CFF8C9}" type="pres">
      <dgm:prSet presAssocID="{7D8F415F-8DD6-4227-B0FE-76EC70BF78F8}" presName="spaceBetweenRectangles" presStyleCnt="0"/>
      <dgm:spPr/>
    </dgm:pt>
    <dgm:pt modelId="{7DBDCB09-6E34-4D30-9C57-FD47605D2428}" type="pres">
      <dgm:prSet presAssocID="{7E4E35F9-B6FB-44AC-9859-E9D23A1EA0CB}" presName="parentLin" presStyleCnt="0"/>
      <dgm:spPr/>
    </dgm:pt>
    <dgm:pt modelId="{1ABC55DC-5CC7-4594-8C94-9E0C6AC40E7E}" type="pres">
      <dgm:prSet presAssocID="{7E4E35F9-B6FB-44AC-9859-E9D23A1EA0CB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6A8808E-C57F-48E0-9A8F-26E800914400}" type="pres">
      <dgm:prSet presAssocID="{7E4E35F9-B6FB-44AC-9859-E9D23A1EA0C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6B7F6-0241-4D65-87AC-95FE9CBE504D}" type="pres">
      <dgm:prSet presAssocID="{7E4E35F9-B6FB-44AC-9859-E9D23A1EA0CB}" presName="negativeSpace" presStyleCnt="0"/>
      <dgm:spPr/>
    </dgm:pt>
    <dgm:pt modelId="{2310A3C3-F9EE-42C0-99C7-B289182A7682}" type="pres">
      <dgm:prSet presAssocID="{7E4E35F9-B6FB-44AC-9859-E9D23A1EA0CB}" presName="childText" presStyleLbl="conFgAcc1" presStyleIdx="2" presStyleCnt="7">
        <dgm:presLayoutVars>
          <dgm:bulletEnabled val="1"/>
        </dgm:presLayoutVars>
      </dgm:prSet>
      <dgm:spPr/>
    </dgm:pt>
    <dgm:pt modelId="{0D1839FC-A80F-4562-9552-7C2DAA0B1EC3}" type="pres">
      <dgm:prSet presAssocID="{8FCD2936-D78C-43E8-AE0A-052A851ACF07}" presName="spaceBetweenRectangles" presStyleCnt="0"/>
      <dgm:spPr/>
    </dgm:pt>
    <dgm:pt modelId="{64A42CF7-214A-4B37-8B41-3882D45A8D06}" type="pres">
      <dgm:prSet presAssocID="{E3E99347-B876-490E-9176-B9E3448BCA35}" presName="parentLin" presStyleCnt="0"/>
      <dgm:spPr/>
    </dgm:pt>
    <dgm:pt modelId="{57D7FB1C-762C-4AB0-AD42-FF2AF338EC65}" type="pres">
      <dgm:prSet presAssocID="{E3E99347-B876-490E-9176-B9E3448BCA35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6639C32B-A930-4EBA-BAD2-064EE47333BE}" type="pres">
      <dgm:prSet presAssocID="{E3E99347-B876-490E-9176-B9E3448BCA3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4F08C-AC95-4F29-BFC6-C000EDD29F88}" type="pres">
      <dgm:prSet presAssocID="{E3E99347-B876-490E-9176-B9E3448BCA35}" presName="negativeSpace" presStyleCnt="0"/>
      <dgm:spPr/>
    </dgm:pt>
    <dgm:pt modelId="{B027D596-B312-4CF6-851B-8C9F0317D49C}" type="pres">
      <dgm:prSet presAssocID="{E3E99347-B876-490E-9176-B9E3448BCA35}" presName="childText" presStyleLbl="conFgAcc1" presStyleIdx="3" presStyleCnt="7">
        <dgm:presLayoutVars>
          <dgm:bulletEnabled val="1"/>
        </dgm:presLayoutVars>
      </dgm:prSet>
      <dgm:spPr/>
    </dgm:pt>
    <dgm:pt modelId="{2F41AB2F-96C2-4BFF-8271-853807C47BF4}" type="pres">
      <dgm:prSet presAssocID="{93FC57DE-9E10-4C55-91A6-5BE6B0E8ED37}" presName="spaceBetweenRectangles" presStyleCnt="0"/>
      <dgm:spPr/>
    </dgm:pt>
    <dgm:pt modelId="{3530F898-3358-4A44-92A5-30F8401BDE9B}" type="pres">
      <dgm:prSet presAssocID="{8E5A4EE6-832D-4858-BC7A-742BE6B6C91E}" presName="parentLin" presStyleCnt="0"/>
      <dgm:spPr/>
    </dgm:pt>
    <dgm:pt modelId="{2026F98A-7CB5-4360-975F-67CE9F087A60}" type="pres">
      <dgm:prSet presAssocID="{8E5A4EE6-832D-4858-BC7A-742BE6B6C91E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7046F007-853A-443D-86C1-7BD5C4A90A7C}" type="pres">
      <dgm:prSet presAssocID="{8E5A4EE6-832D-4858-BC7A-742BE6B6C91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156D4-91B8-4220-9005-FC273FFD3D2B}" type="pres">
      <dgm:prSet presAssocID="{8E5A4EE6-832D-4858-BC7A-742BE6B6C91E}" presName="negativeSpace" presStyleCnt="0"/>
      <dgm:spPr/>
    </dgm:pt>
    <dgm:pt modelId="{51AD0EDC-317D-4F9A-8E66-BFAF9246092B}" type="pres">
      <dgm:prSet presAssocID="{8E5A4EE6-832D-4858-BC7A-742BE6B6C91E}" presName="childText" presStyleLbl="conFgAcc1" presStyleIdx="4" presStyleCnt="7">
        <dgm:presLayoutVars>
          <dgm:bulletEnabled val="1"/>
        </dgm:presLayoutVars>
      </dgm:prSet>
      <dgm:spPr/>
    </dgm:pt>
    <dgm:pt modelId="{5465DE9D-AF01-4D3D-B193-3539D16F5D15}" type="pres">
      <dgm:prSet presAssocID="{4CFB21FE-1DE2-470D-BEE8-94229A3CDC10}" presName="spaceBetweenRectangles" presStyleCnt="0"/>
      <dgm:spPr/>
    </dgm:pt>
    <dgm:pt modelId="{BABFF0F8-4C64-427A-9247-211B4094C01E}" type="pres">
      <dgm:prSet presAssocID="{B14A70CA-E837-4706-918F-47E9CC5A641A}" presName="parentLin" presStyleCnt="0"/>
      <dgm:spPr/>
    </dgm:pt>
    <dgm:pt modelId="{60E276B3-8611-46D8-BE17-3E5A5C079264}" type="pres">
      <dgm:prSet presAssocID="{B14A70CA-E837-4706-918F-47E9CC5A641A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F0F59E21-23FC-4987-B5E1-410167921517}" type="pres">
      <dgm:prSet presAssocID="{B14A70CA-E837-4706-918F-47E9CC5A641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C48ED-5EA1-4ADA-925C-6B73E2FFDA13}" type="pres">
      <dgm:prSet presAssocID="{B14A70CA-E837-4706-918F-47E9CC5A641A}" presName="negativeSpace" presStyleCnt="0"/>
      <dgm:spPr/>
    </dgm:pt>
    <dgm:pt modelId="{C815D788-8E3C-4281-ABE4-3EA6DE14531E}" type="pres">
      <dgm:prSet presAssocID="{B14A70CA-E837-4706-918F-47E9CC5A641A}" presName="childText" presStyleLbl="conFgAcc1" presStyleIdx="5" presStyleCnt="7">
        <dgm:presLayoutVars>
          <dgm:bulletEnabled val="1"/>
        </dgm:presLayoutVars>
      </dgm:prSet>
      <dgm:spPr/>
    </dgm:pt>
    <dgm:pt modelId="{6FE7BE9F-8B3D-4411-87F8-3D0D8B234802}" type="pres">
      <dgm:prSet presAssocID="{F6275FE7-6189-4893-ACC5-9F8F4223BE4C}" presName="spaceBetweenRectangles" presStyleCnt="0"/>
      <dgm:spPr/>
    </dgm:pt>
    <dgm:pt modelId="{655DC726-331B-451C-A1FD-73077F2AA59E}" type="pres">
      <dgm:prSet presAssocID="{18A14F27-F74B-4512-A3CB-DDCC5B8799FB}" presName="parentLin" presStyleCnt="0"/>
      <dgm:spPr/>
    </dgm:pt>
    <dgm:pt modelId="{2E63DF1E-86F1-41A6-9CF2-0F86AC885FC1}" type="pres">
      <dgm:prSet presAssocID="{18A14F27-F74B-4512-A3CB-DDCC5B8799FB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1E7503FB-0F32-459C-A101-7F52ABFBBD26}" type="pres">
      <dgm:prSet presAssocID="{18A14F27-F74B-4512-A3CB-DDCC5B8799F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01A7-8F89-4D90-8AC0-16FC6F1ADA40}" type="pres">
      <dgm:prSet presAssocID="{18A14F27-F74B-4512-A3CB-DDCC5B8799FB}" presName="negativeSpace" presStyleCnt="0"/>
      <dgm:spPr/>
    </dgm:pt>
    <dgm:pt modelId="{C61799C3-F62A-43FF-B50E-B690C4DC6312}" type="pres">
      <dgm:prSet presAssocID="{18A14F27-F74B-4512-A3CB-DDCC5B8799F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A0AA911-914F-441B-B982-38EF7D28CE2F}" srcId="{8717B4E6-2062-42B5-A23C-1049606ADE8B}" destId="{220A43B0-7C9B-4C9A-A6D3-1463CB089701}" srcOrd="0" destOrd="0" parTransId="{EF8B6DE5-F5D9-4FA2-9E5D-C345243F5D14}" sibTransId="{3AAA1084-C379-49BA-AC3F-E8702A1DCB38}"/>
    <dgm:cxn modelId="{32105A91-29ED-4309-9CB3-96A2E38CF786}" type="presOf" srcId="{18142B5A-5A2E-43D4-A1B3-B2DF393A771C}" destId="{882EE8A3-4536-4D7C-A8CA-F8566A2E0EA0}" srcOrd="1" destOrd="0" presId="urn:microsoft.com/office/officeart/2005/8/layout/list1"/>
    <dgm:cxn modelId="{BA956153-F84B-4A20-9BAF-3FD2385C6358}" type="presOf" srcId="{18142B5A-5A2E-43D4-A1B3-B2DF393A771C}" destId="{E9FF9769-BFE5-46B8-9572-D00F4034D8FF}" srcOrd="0" destOrd="0" presId="urn:microsoft.com/office/officeart/2005/8/layout/list1"/>
    <dgm:cxn modelId="{35091347-A7A9-4D19-9AE3-209672EC8B29}" type="presOf" srcId="{220A43B0-7C9B-4C9A-A6D3-1463CB089701}" destId="{7E9E9CE7-012A-4A0E-81C7-94E0A4CB67B8}" srcOrd="1" destOrd="0" presId="urn:microsoft.com/office/officeart/2005/8/layout/list1"/>
    <dgm:cxn modelId="{78AB8F60-C009-42FC-BD78-7F1CD9889668}" type="presOf" srcId="{B14A70CA-E837-4706-918F-47E9CC5A641A}" destId="{60E276B3-8611-46D8-BE17-3E5A5C079264}" srcOrd="0" destOrd="0" presId="urn:microsoft.com/office/officeart/2005/8/layout/list1"/>
    <dgm:cxn modelId="{1A6A9C48-BE2C-4B1B-AFC1-682F46753206}" srcId="{8717B4E6-2062-42B5-A23C-1049606ADE8B}" destId="{18A14F27-F74B-4512-A3CB-DDCC5B8799FB}" srcOrd="6" destOrd="0" parTransId="{D29E4088-0717-4E3B-BD09-4D3390FFE545}" sibTransId="{A25D9A9C-4991-4C2D-B5A8-9CCA84FAD121}"/>
    <dgm:cxn modelId="{4C22E1F7-DED5-4D06-902E-A5F09BDC1A39}" type="presOf" srcId="{8E5A4EE6-832D-4858-BC7A-742BE6B6C91E}" destId="{2026F98A-7CB5-4360-975F-67CE9F087A60}" srcOrd="0" destOrd="0" presId="urn:microsoft.com/office/officeart/2005/8/layout/list1"/>
    <dgm:cxn modelId="{8227DE45-1C6C-42A8-8019-0D406566705F}" srcId="{8717B4E6-2062-42B5-A23C-1049606ADE8B}" destId="{7E4E35F9-B6FB-44AC-9859-E9D23A1EA0CB}" srcOrd="2" destOrd="0" parTransId="{2FB9B49D-D336-4037-87A9-D9535164D87B}" sibTransId="{8FCD2936-D78C-43E8-AE0A-052A851ACF07}"/>
    <dgm:cxn modelId="{E47B0307-6C8A-4585-BE9F-A93335D82C3B}" type="presOf" srcId="{8717B4E6-2062-42B5-A23C-1049606ADE8B}" destId="{55B27C17-355B-424A-8DE6-9107F047FB26}" srcOrd="0" destOrd="0" presId="urn:microsoft.com/office/officeart/2005/8/layout/list1"/>
    <dgm:cxn modelId="{10CC37AD-E95F-4303-B21F-A681DFD14D83}" type="presOf" srcId="{18A14F27-F74B-4512-A3CB-DDCC5B8799FB}" destId="{1E7503FB-0F32-459C-A101-7F52ABFBBD26}" srcOrd="1" destOrd="0" presId="urn:microsoft.com/office/officeart/2005/8/layout/list1"/>
    <dgm:cxn modelId="{B275054D-F4F0-48C3-836F-12BAC14CF6CE}" type="presOf" srcId="{18A14F27-F74B-4512-A3CB-DDCC5B8799FB}" destId="{2E63DF1E-86F1-41A6-9CF2-0F86AC885FC1}" srcOrd="0" destOrd="0" presId="urn:microsoft.com/office/officeart/2005/8/layout/list1"/>
    <dgm:cxn modelId="{CF7A2083-8D57-4D77-888E-C9290FC27B1D}" type="presOf" srcId="{220A43B0-7C9B-4C9A-A6D3-1463CB089701}" destId="{259B569D-F3AD-4375-AE22-99E6A3B2BA3E}" srcOrd="0" destOrd="0" presId="urn:microsoft.com/office/officeart/2005/8/layout/list1"/>
    <dgm:cxn modelId="{9CDA7472-276E-426C-9F5D-0B218AD8AE4A}" srcId="{8717B4E6-2062-42B5-A23C-1049606ADE8B}" destId="{E3E99347-B876-490E-9176-B9E3448BCA35}" srcOrd="3" destOrd="0" parTransId="{D15FF710-AD42-4019-BDB7-A72BFC112F4B}" sibTransId="{93FC57DE-9E10-4C55-91A6-5BE6B0E8ED37}"/>
    <dgm:cxn modelId="{8C7DA4B7-89C6-4C9C-9DBD-1DF0BF80939C}" type="presOf" srcId="{E3E99347-B876-490E-9176-B9E3448BCA35}" destId="{6639C32B-A930-4EBA-BAD2-064EE47333BE}" srcOrd="1" destOrd="0" presId="urn:microsoft.com/office/officeart/2005/8/layout/list1"/>
    <dgm:cxn modelId="{6D2C7274-4B92-4F8A-A934-095A024DFEF0}" type="presOf" srcId="{7E4E35F9-B6FB-44AC-9859-E9D23A1EA0CB}" destId="{26A8808E-C57F-48E0-9A8F-26E800914400}" srcOrd="1" destOrd="0" presId="urn:microsoft.com/office/officeart/2005/8/layout/list1"/>
    <dgm:cxn modelId="{5BDAEB79-8F5D-45B6-B6DB-1C9CE7E4D746}" type="presOf" srcId="{B14A70CA-E837-4706-918F-47E9CC5A641A}" destId="{F0F59E21-23FC-4987-B5E1-410167921517}" srcOrd="1" destOrd="0" presId="urn:microsoft.com/office/officeart/2005/8/layout/list1"/>
    <dgm:cxn modelId="{A2D5B4E8-E45D-470A-97B9-C3E46BC14B5A}" type="presOf" srcId="{8E5A4EE6-832D-4858-BC7A-742BE6B6C91E}" destId="{7046F007-853A-443D-86C1-7BD5C4A90A7C}" srcOrd="1" destOrd="0" presId="urn:microsoft.com/office/officeart/2005/8/layout/list1"/>
    <dgm:cxn modelId="{4E3C5476-26D2-4E0B-97B4-DCA3D487B57E}" type="presOf" srcId="{7E4E35F9-B6FB-44AC-9859-E9D23A1EA0CB}" destId="{1ABC55DC-5CC7-4594-8C94-9E0C6AC40E7E}" srcOrd="0" destOrd="0" presId="urn:microsoft.com/office/officeart/2005/8/layout/list1"/>
    <dgm:cxn modelId="{F307C69C-6E65-4405-897B-08FDCC32A318}" srcId="{8717B4E6-2062-42B5-A23C-1049606ADE8B}" destId="{B14A70CA-E837-4706-918F-47E9CC5A641A}" srcOrd="5" destOrd="0" parTransId="{49E3ED2B-56BF-4CE4-9483-0954792130E1}" sibTransId="{F6275FE7-6189-4893-ACC5-9F8F4223BE4C}"/>
    <dgm:cxn modelId="{9CD44CB5-0BD0-425D-A52B-0F87EA091C8C}" srcId="{8717B4E6-2062-42B5-A23C-1049606ADE8B}" destId="{18142B5A-5A2E-43D4-A1B3-B2DF393A771C}" srcOrd="1" destOrd="0" parTransId="{619C6708-BD20-4D25-8FA1-181473146C2E}" sibTransId="{7D8F415F-8DD6-4227-B0FE-76EC70BF78F8}"/>
    <dgm:cxn modelId="{6E997300-CC40-4027-80E5-C0979D943591}" srcId="{8717B4E6-2062-42B5-A23C-1049606ADE8B}" destId="{8E5A4EE6-832D-4858-BC7A-742BE6B6C91E}" srcOrd="4" destOrd="0" parTransId="{359D6EFF-BFD6-4C8A-A007-4D128980D6BE}" sibTransId="{4CFB21FE-1DE2-470D-BEE8-94229A3CDC10}"/>
    <dgm:cxn modelId="{A05340D6-8D6F-4FF2-8CB6-EB2A75268317}" type="presOf" srcId="{E3E99347-B876-490E-9176-B9E3448BCA35}" destId="{57D7FB1C-762C-4AB0-AD42-FF2AF338EC65}" srcOrd="0" destOrd="0" presId="urn:microsoft.com/office/officeart/2005/8/layout/list1"/>
    <dgm:cxn modelId="{806B68E8-FE0E-49C2-B34D-4B8F828587E9}" type="presParOf" srcId="{55B27C17-355B-424A-8DE6-9107F047FB26}" destId="{321ABB0E-81E4-499D-86A9-AB7F1E217888}" srcOrd="0" destOrd="0" presId="urn:microsoft.com/office/officeart/2005/8/layout/list1"/>
    <dgm:cxn modelId="{BA0C2C00-073C-4430-9150-7D285869870C}" type="presParOf" srcId="{321ABB0E-81E4-499D-86A9-AB7F1E217888}" destId="{259B569D-F3AD-4375-AE22-99E6A3B2BA3E}" srcOrd="0" destOrd="0" presId="urn:microsoft.com/office/officeart/2005/8/layout/list1"/>
    <dgm:cxn modelId="{BD6FBAF9-5140-4EBF-B30D-408CE07DF26A}" type="presParOf" srcId="{321ABB0E-81E4-499D-86A9-AB7F1E217888}" destId="{7E9E9CE7-012A-4A0E-81C7-94E0A4CB67B8}" srcOrd="1" destOrd="0" presId="urn:microsoft.com/office/officeart/2005/8/layout/list1"/>
    <dgm:cxn modelId="{26FFF819-9290-4353-AC48-824A4B05DC82}" type="presParOf" srcId="{55B27C17-355B-424A-8DE6-9107F047FB26}" destId="{979AE3EF-238B-43D5-AB79-B134841B7E37}" srcOrd="1" destOrd="0" presId="urn:microsoft.com/office/officeart/2005/8/layout/list1"/>
    <dgm:cxn modelId="{B3842CAF-4C62-47D1-926B-20740C6B766C}" type="presParOf" srcId="{55B27C17-355B-424A-8DE6-9107F047FB26}" destId="{8DB17499-EA0D-4F5D-B3D3-138533E147C0}" srcOrd="2" destOrd="0" presId="urn:microsoft.com/office/officeart/2005/8/layout/list1"/>
    <dgm:cxn modelId="{84F05084-6DFB-4370-91C6-D367709D7DD5}" type="presParOf" srcId="{55B27C17-355B-424A-8DE6-9107F047FB26}" destId="{BD2CA5F4-49A3-4416-99A9-5678A34434AA}" srcOrd="3" destOrd="0" presId="urn:microsoft.com/office/officeart/2005/8/layout/list1"/>
    <dgm:cxn modelId="{AC6A15D4-26D2-424F-AC40-8343662377D8}" type="presParOf" srcId="{55B27C17-355B-424A-8DE6-9107F047FB26}" destId="{8053BF6D-C0E9-46E2-81BC-0EABC29F11FA}" srcOrd="4" destOrd="0" presId="urn:microsoft.com/office/officeart/2005/8/layout/list1"/>
    <dgm:cxn modelId="{52CC0FF3-97C7-4189-BFD8-2661FD5310EA}" type="presParOf" srcId="{8053BF6D-C0E9-46E2-81BC-0EABC29F11FA}" destId="{E9FF9769-BFE5-46B8-9572-D00F4034D8FF}" srcOrd="0" destOrd="0" presId="urn:microsoft.com/office/officeart/2005/8/layout/list1"/>
    <dgm:cxn modelId="{9C3EA981-781A-424A-B922-77B271D01E55}" type="presParOf" srcId="{8053BF6D-C0E9-46E2-81BC-0EABC29F11FA}" destId="{882EE8A3-4536-4D7C-A8CA-F8566A2E0EA0}" srcOrd="1" destOrd="0" presId="urn:microsoft.com/office/officeart/2005/8/layout/list1"/>
    <dgm:cxn modelId="{16E3C231-1923-4C23-971E-9207582E4959}" type="presParOf" srcId="{55B27C17-355B-424A-8DE6-9107F047FB26}" destId="{5B0CFDA0-6F8E-4B21-9B18-7BA86DD013CD}" srcOrd="5" destOrd="0" presId="urn:microsoft.com/office/officeart/2005/8/layout/list1"/>
    <dgm:cxn modelId="{D6DB4182-1EF5-4DE9-B6B7-0F51003C1374}" type="presParOf" srcId="{55B27C17-355B-424A-8DE6-9107F047FB26}" destId="{3FED1BE3-C1B7-4163-9219-E8D87CC8E8E6}" srcOrd="6" destOrd="0" presId="urn:microsoft.com/office/officeart/2005/8/layout/list1"/>
    <dgm:cxn modelId="{708BAEF9-2FF8-425E-AD30-BE04184D1113}" type="presParOf" srcId="{55B27C17-355B-424A-8DE6-9107F047FB26}" destId="{2DFD7B2C-D356-4A58-9470-7D64B3CFF8C9}" srcOrd="7" destOrd="0" presId="urn:microsoft.com/office/officeart/2005/8/layout/list1"/>
    <dgm:cxn modelId="{0386F0B8-021D-4D6E-85FE-F6E2D16DCA58}" type="presParOf" srcId="{55B27C17-355B-424A-8DE6-9107F047FB26}" destId="{7DBDCB09-6E34-4D30-9C57-FD47605D2428}" srcOrd="8" destOrd="0" presId="urn:microsoft.com/office/officeart/2005/8/layout/list1"/>
    <dgm:cxn modelId="{B8B78F83-0092-4E76-AEDC-D0EF8367DF97}" type="presParOf" srcId="{7DBDCB09-6E34-4D30-9C57-FD47605D2428}" destId="{1ABC55DC-5CC7-4594-8C94-9E0C6AC40E7E}" srcOrd="0" destOrd="0" presId="urn:microsoft.com/office/officeart/2005/8/layout/list1"/>
    <dgm:cxn modelId="{BD61B097-12D3-41FA-ACF5-55EB90567DD9}" type="presParOf" srcId="{7DBDCB09-6E34-4D30-9C57-FD47605D2428}" destId="{26A8808E-C57F-48E0-9A8F-26E800914400}" srcOrd="1" destOrd="0" presId="urn:microsoft.com/office/officeart/2005/8/layout/list1"/>
    <dgm:cxn modelId="{009ACCB0-EE57-4E75-9124-91E7158BB30F}" type="presParOf" srcId="{55B27C17-355B-424A-8DE6-9107F047FB26}" destId="{2326B7F6-0241-4D65-87AC-95FE9CBE504D}" srcOrd="9" destOrd="0" presId="urn:microsoft.com/office/officeart/2005/8/layout/list1"/>
    <dgm:cxn modelId="{F9A5DC2D-E687-407C-BA84-C865CF38807C}" type="presParOf" srcId="{55B27C17-355B-424A-8DE6-9107F047FB26}" destId="{2310A3C3-F9EE-42C0-99C7-B289182A7682}" srcOrd="10" destOrd="0" presId="urn:microsoft.com/office/officeart/2005/8/layout/list1"/>
    <dgm:cxn modelId="{5FDCD1EE-404D-44CB-BF10-2306182BAF60}" type="presParOf" srcId="{55B27C17-355B-424A-8DE6-9107F047FB26}" destId="{0D1839FC-A80F-4562-9552-7C2DAA0B1EC3}" srcOrd="11" destOrd="0" presId="urn:microsoft.com/office/officeart/2005/8/layout/list1"/>
    <dgm:cxn modelId="{1B5DE5AE-A539-48B0-B322-E720A936F0EE}" type="presParOf" srcId="{55B27C17-355B-424A-8DE6-9107F047FB26}" destId="{64A42CF7-214A-4B37-8B41-3882D45A8D06}" srcOrd="12" destOrd="0" presId="urn:microsoft.com/office/officeart/2005/8/layout/list1"/>
    <dgm:cxn modelId="{17080C72-534D-4C40-A5E9-7B935ECFF365}" type="presParOf" srcId="{64A42CF7-214A-4B37-8B41-3882D45A8D06}" destId="{57D7FB1C-762C-4AB0-AD42-FF2AF338EC65}" srcOrd="0" destOrd="0" presId="urn:microsoft.com/office/officeart/2005/8/layout/list1"/>
    <dgm:cxn modelId="{68290AB8-84FF-4C04-879B-BAD246DBBB44}" type="presParOf" srcId="{64A42CF7-214A-4B37-8B41-3882D45A8D06}" destId="{6639C32B-A930-4EBA-BAD2-064EE47333BE}" srcOrd="1" destOrd="0" presId="urn:microsoft.com/office/officeart/2005/8/layout/list1"/>
    <dgm:cxn modelId="{204388EC-CB4A-4DDA-AC30-C10809B139C5}" type="presParOf" srcId="{55B27C17-355B-424A-8DE6-9107F047FB26}" destId="{2EA4F08C-AC95-4F29-BFC6-C000EDD29F88}" srcOrd="13" destOrd="0" presId="urn:microsoft.com/office/officeart/2005/8/layout/list1"/>
    <dgm:cxn modelId="{9B48572A-D399-4D2B-B43E-86F0CD0D6F81}" type="presParOf" srcId="{55B27C17-355B-424A-8DE6-9107F047FB26}" destId="{B027D596-B312-4CF6-851B-8C9F0317D49C}" srcOrd="14" destOrd="0" presId="urn:microsoft.com/office/officeart/2005/8/layout/list1"/>
    <dgm:cxn modelId="{51EBDC16-42E2-4990-B8A4-9B10AEC26DEF}" type="presParOf" srcId="{55B27C17-355B-424A-8DE6-9107F047FB26}" destId="{2F41AB2F-96C2-4BFF-8271-853807C47BF4}" srcOrd="15" destOrd="0" presId="urn:microsoft.com/office/officeart/2005/8/layout/list1"/>
    <dgm:cxn modelId="{8C6275B2-766C-49C7-96DF-A2CFAF2C7F7F}" type="presParOf" srcId="{55B27C17-355B-424A-8DE6-9107F047FB26}" destId="{3530F898-3358-4A44-92A5-30F8401BDE9B}" srcOrd="16" destOrd="0" presId="urn:microsoft.com/office/officeart/2005/8/layout/list1"/>
    <dgm:cxn modelId="{3B62FAF2-124D-4411-B7F8-5904BE575C41}" type="presParOf" srcId="{3530F898-3358-4A44-92A5-30F8401BDE9B}" destId="{2026F98A-7CB5-4360-975F-67CE9F087A60}" srcOrd="0" destOrd="0" presId="urn:microsoft.com/office/officeart/2005/8/layout/list1"/>
    <dgm:cxn modelId="{1731405D-9CA6-414D-9659-FE2868EB7366}" type="presParOf" srcId="{3530F898-3358-4A44-92A5-30F8401BDE9B}" destId="{7046F007-853A-443D-86C1-7BD5C4A90A7C}" srcOrd="1" destOrd="0" presId="urn:microsoft.com/office/officeart/2005/8/layout/list1"/>
    <dgm:cxn modelId="{FB8279D8-5AA3-4B35-A919-55092A71A06F}" type="presParOf" srcId="{55B27C17-355B-424A-8DE6-9107F047FB26}" destId="{577156D4-91B8-4220-9005-FC273FFD3D2B}" srcOrd="17" destOrd="0" presId="urn:microsoft.com/office/officeart/2005/8/layout/list1"/>
    <dgm:cxn modelId="{68BBDC96-4D8B-485C-B464-D46177565D27}" type="presParOf" srcId="{55B27C17-355B-424A-8DE6-9107F047FB26}" destId="{51AD0EDC-317D-4F9A-8E66-BFAF9246092B}" srcOrd="18" destOrd="0" presId="urn:microsoft.com/office/officeart/2005/8/layout/list1"/>
    <dgm:cxn modelId="{EBFB1393-B832-47E0-A0DE-4FE26DD43FE9}" type="presParOf" srcId="{55B27C17-355B-424A-8DE6-9107F047FB26}" destId="{5465DE9D-AF01-4D3D-B193-3539D16F5D15}" srcOrd="19" destOrd="0" presId="urn:microsoft.com/office/officeart/2005/8/layout/list1"/>
    <dgm:cxn modelId="{3476EFFF-D986-4A08-8D96-2E8CCB7458C2}" type="presParOf" srcId="{55B27C17-355B-424A-8DE6-9107F047FB26}" destId="{BABFF0F8-4C64-427A-9247-211B4094C01E}" srcOrd="20" destOrd="0" presId="urn:microsoft.com/office/officeart/2005/8/layout/list1"/>
    <dgm:cxn modelId="{8886CBFD-1485-471D-A939-8FBCC19E721D}" type="presParOf" srcId="{BABFF0F8-4C64-427A-9247-211B4094C01E}" destId="{60E276B3-8611-46D8-BE17-3E5A5C079264}" srcOrd="0" destOrd="0" presId="urn:microsoft.com/office/officeart/2005/8/layout/list1"/>
    <dgm:cxn modelId="{F0E64E6E-61CE-4374-A222-966EDE24CD1F}" type="presParOf" srcId="{BABFF0F8-4C64-427A-9247-211B4094C01E}" destId="{F0F59E21-23FC-4987-B5E1-410167921517}" srcOrd="1" destOrd="0" presId="urn:microsoft.com/office/officeart/2005/8/layout/list1"/>
    <dgm:cxn modelId="{F2B20272-4CDF-4543-84F0-F80DE1C46426}" type="presParOf" srcId="{55B27C17-355B-424A-8DE6-9107F047FB26}" destId="{469C48ED-5EA1-4ADA-925C-6B73E2FFDA13}" srcOrd="21" destOrd="0" presId="urn:microsoft.com/office/officeart/2005/8/layout/list1"/>
    <dgm:cxn modelId="{CE5B09F2-8B58-4415-9D14-76CA9FE27700}" type="presParOf" srcId="{55B27C17-355B-424A-8DE6-9107F047FB26}" destId="{C815D788-8E3C-4281-ABE4-3EA6DE14531E}" srcOrd="22" destOrd="0" presId="urn:microsoft.com/office/officeart/2005/8/layout/list1"/>
    <dgm:cxn modelId="{C16DFF1A-811B-45BA-9CA5-FB3DD2E9643E}" type="presParOf" srcId="{55B27C17-355B-424A-8DE6-9107F047FB26}" destId="{6FE7BE9F-8B3D-4411-87F8-3D0D8B234802}" srcOrd="23" destOrd="0" presId="urn:microsoft.com/office/officeart/2005/8/layout/list1"/>
    <dgm:cxn modelId="{118FB4C7-C74E-4B42-9B12-DA0B4B19152F}" type="presParOf" srcId="{55B27C17-355B-424A-8DE6-9107F047FB26}" destId="{655DC726-331B-451C-A1FD-73077F2AA59E}" srcOrd="24" destOrd="0" presId="urn:microsoft.com/office/officeart/2005/8/layout/list1"/>
    <dgm:cxn modelId="{C751C22A-637E-4BE7-B107-55DE81DEAB6A}" type="presParOf" srcId="{655DC726-331B-451C-A1FD-73077F2AA59E}" destId="{2E63DF1E-86F1-41A6-9CF2-0F86AC885FC1}" srcOrd="0" destOrd="0" presId="urn:microsoft.com/office/officeart/2005/8/layout/list1"/>
    <dgm:cxn modelId="{C2713A60-1C79-44D1-954D-B684BFC50E8B}" type="presParOf" srcId="{655DC726-331B-451C-A1FD-73077F2AA59E}" destId="{1E7503FB-0F32-459C-A101-7F52ABFBBD26}" srcOrd="1" destOrd="0" presId="urn:microsoft.com/office/officeart/2005/8/layout/list1"/>
    <dgm:cxn modelId="{E8C82071-65D0-48FA-8299-D3FC2404023F}" type="presParOf" srcId="{55B27C17-355B-424A-8DE6-9107F047FB26}" destId="{B57001A7-8F89-4D90-8AC0-16FC6F1ADA40}" srcOrd="25" destOrd="0" presId="urn:microsoft.com/office/officeart/2005/8/layout/list1"/>
    <dgm:cxn modelId="{3DC03462-4459-4ECB-8A5A-10F1EB66613E}" type="presParOf" srcId="{55B27C17-355B-424A-8DE6-9107F047FB26}" destId="{C61799C3-F62A-43FF-B50E-B690C4DC631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65742-8010-4C5A-9222-E5A5DB08EF2C}">
      <dsp:nvSpPr>
        <dsp:cNvPr id="0" name=""/>
        <dsp:cNvSpPr/>
      </dsp:nvSpPr>
      <dsp:spPr>
        <a:xfrm>
          <a:off x="0" y="0"/>
          <a:ext cx="107452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38E74-C746-49F3-857C-D6053B497435}">
      <dsp:nvSpPr>
        <dsp:cNvPr id="0" name=""/>
        <dsp:cNvSpPr/>
      </dsp:nvSpPr>
      <dsp:spPr>
        <a:xfrm>
          <a:off x="0" y="0"/>
          <a:ext cx="1291168" cy="3166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Specifics</a:t>
          </a:r>
          <a:endParaRPr lang="en-US" sz="1800" b="1" kern="1200" dirty="0">
            <a:latin typeface="+mn-lt"/>
          </a:endParaRPr>
        </a:p>
      </dsp:txBody>
      <dsp:txXfrm>
        <a:off x="0" y="0"/>
        <a:ext cx="1291168" cy="3166533"/>
      </dsp:txXfrm>
    </dsp:sp>
    <dsp:sp modelId="{0B8DECF0-2AD8-45C5-8368-B9DA87E7344B}">
      <dsp:nvSpPr>
        <dsp:cNvPr id="0" name=""/>
        <dsp:cNvSpPr/>
      </dsp:nvSpPr>
      <dsp:spPr>
        <a:xfrm>
          <a:off x="1452347" y="24931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It should be located in urban setting like within city limits</a:t>
          </a:r>
          <a:endParaRPr lang="en-US" sz="1400" b="1" kern="1200" dirty="0">
            <a:latin typeface="+mn-lt"/>
          </a:endParaRPr>
        </a:p>
      </dsp:txBody>
      <dsp:txXfrm>
        <a:off x="1452347" y="24931"/>
        <a:ext cx="8435009" cy="498636"/>
      </dsp:txXfrm>
    </dsp:sp>
    <dsp:sp modelId="{B8C35347-E540-423D-9D19-E57ED83F42C7}">
      <dsp:nvSpPr>
        <dsp:cNvPr id="0" name=""/>
        <dsp:cNvSpPr/>
      </dsp:nvSpPr>
      <dsp:spPr>
        <a:xfrm>
          <a:off x="1291168" y="523567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8886-DC15-4441-ACF9-893BCC682396}">
      <dsp:nvSpPr>
        <dsp:cNvPr id="0" name=""/>
        <dsp:cNvSpPr/>
      </dsp:nvSpPr>
      <dsp:spPr>
        <a:xfrm>
          <a:off x="1452347" y="548499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Within the 15 minutes walking distance from the city center</a:t>
          </a:r>
          <a:endParaRPr lang="en-US" sz="1400" b="1" kern="120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1452347" y="548499"/>
        <a:ext cx="8435009" cy="498636"/>
      </dsp:txXfrm>
    </dsp:sp>
    <dsp:sp modelId="{30280943-B3D3-4F97-A47A-51ADE7CEA789}">
      <dsp:nvSpPr>
        <dsp:cNvPr id="0" name=""/>
        <dsp:cNvSpPr/>
      </dsp:nvSpPr>
      <dsp:spPr>
        <a:xfrm>
          <a:off x="1291168" y="1047135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CEC94-9A78-45C5-9694-D301FCB9CFCD}">
      <dsp:nvSpPr>
        <dsp:cNvPr id="0" name=""/>
        <dsp:cNvSpPr/>
      </dsp:nvSpPr>
      <dsp:spPr>
        <a:xfrm>
          <a:off x="1452347" y="1072067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As close as possible to other popular places in the area and it is as crowded as possible where we can expect heavy foot traffic</a:t>
          </a:r>
          <a:endParaRPr lang="en-US" sz="1400" b="1" kern="120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1452347" y="1072067"/>
        <a:ext cx="8435009" cy="498636"/>
      </dsp:txXfrm>
    </dsp:sp>
    <dsp:sp modelId="{A532A6F5-B702-4757-A32E-51F38D0B5179}">
      <dsp:nvSpPr>
        <dsp:cNvPr id="0" name=""/>
        <dsp:cNvSpPr/>
      </dsp:nvSpPr>
      <dsp:spPr>
        <a:xfrm>
          <a:off x="1291168" y="1570703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92C7-FF24-4013-A904-BAB0278A01C0}">
      <dsp:nvSpPr>
        <dsp:cNvPr id="0" name=""/>
        <dsp:cNvSpPr/>
      </dsp:nvSpPr>
      <dsp:spPr>
        <a:xfrm>
          <a:off x="1452347" y="1595635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There should be less or no competition</a:t>
          </a:r>
          <a:endParaRPr lang="en-US" sz="1400" b="1" kern="120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1452347" y="1595635"/>
        <a:ext cx="8435009" cy="498636"/>
      </dsp:txXfrm>
    </dsp:sp>
    <dsp:sp modelId="{00A30CE9-198F-4331-B09C-5F30C9164775}">
      <dsp:nvSpPr>
        <dsp:cNvPr id="0" name=""/>
        <dsp:cNvSpPr/>
      </dsp:nvSpPr>
      <dsp:spPr>
        <a:xfrm>
          <a:off x="1291168" y="2094271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5AF6D-8076-4FBC-8238-DB1CA7C4435D}">
      <dsp:nvSpPr>
        <dsp:cNvPr id="0" name=""/>
        <dsp:cNvSpPr/>
      </dsp:nvSpPr>
      <dsp:spPr>
        <a:xfrm>
          <a:off x="1452347" y="2119203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555555"/>
              </a:solidFill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He needs a place where labor is available easily at reasonable salaries.</a:t>
          </a:r>
          <a:endParaRPr lang="en-US" sz="1400" b="1" kern="120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1452347" y="2119203"/>
        <a:ext cx="8435009" cy="498636"/>
      </dsp:txXfrm>
    </dsp:sp>
    <dsp:sp modelId="{C3C7BFFF-E5B4-4ACD-8927-003410C56D90}">
      <dsp:nvSpPr>
        <dsp:cNvPr id="0" name=""/>
        <dsp:cNvSpPr/>
      </dsp:nvSpPr>
      <dsp:spPr>
        <a:xfrm>
          <a:off x="1291168" y="2617839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3C546-D298-4A10-8E73-81ABDCFF87DD}">
      <dsp:nvSpPr>
        <dsp:cNvPr id="0" name=""/>
        <dsp:cNvSpPr/>
      </dsp:nvSpPr>
      <dsp:spPr>
        <a:xfrm>
          <a:off x="1452347" y="2642771"/>
          <a:ext cx="8435009" cy="49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In what best location Neighborhood and/ or borough should he open a Yoga center to have the best chance of being successful</a:t>
          </a:r>
          <a:endParaRPr lang="en-US" sz="1400" b="1" kern="1200" dirty="0">
            <a:effectLst/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1452347" y="2642771"/>
        <a:ext cx="8435009" cy="498636"/>
      </dsp:txXfrm>
    </dsp:sp>
    <dsp:sp modelId="{82378DE0-5265-429F-8492-2B0C2F309913}">
      <dsp:nvSpPr>
        <dsp:cNvPr id="0" name=""/>
        <dsp:cNvSpPr/>
      </dsp:nvSpPr>
      <dsp:spPr>
        <a:xfrm>
          <a:off x="1291168" y="3141407"/>
          <a:ext cx="8596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0A579-C71D-4B0D-BD31-8CF0A2E41245}">
      <dsp:nvSpPr>
        <dsp:cNvPr id="0" name=""/>
        <dsp:cNvSpPr/>
      </dsp:nvSpPr>
      <dsp:spPr>
        <a:xfrm>
          <a:off x="0" y="305568"/>
          <a:ext cx="9937495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60" tIns="291592" rIns="7712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Toronto city data will be scrapped and collected from the following Wikipedia page: https://en.wikipedia.org/wiki/List_of_postal_codes_of_Canada:_M.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information pulled above will be transformed into a pandas data frame</a:t>
          </a:r>
          <a:endParaRPr lang="en-US" sz="1400" kern="1200" dirty="0"/>
        </a:p>
      </dsp:txBody>
      <dsp:txXfrm>
        <a:off x="0" y="305568"/>
        <a:ext cx="9937495" cy="992250"/>
      </dsp:txXfrm>
    </dsp:sp>
    <dsp:sp modelId="{DCCB448E-2544-4BF6-A846-A85BDA1EB033}">
      <dsp:nvSpPr>
        <dsp:cNvPr id="0" name=""/>
        <dsp:cNvSpPr/>
      </dsp:nvSpPr>
      <dsp:spPr>
        <a:xfrm>
          <a:off x="496874" y="98928"/>
          <a:ext cx="6956247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0" tIns="0" rIns="2629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Toronto city Neighborhood Data</a:t>
          </a:r>
          <a:endParaRPr lang="en-US" sz="1400" kern="1200" dirty="0"/>
        </a:p>
      </dsp:txBody>
      <dsp:txXfrm>
        <a:off x="517049" y="119103"/>
        <a:ext cx="6915897" cy="372930"/>
      </dsp:txXfrm>
    </dsp:sp>
    <dsp:sp modelId="{13071CD6-3372-45B2-8E94-D6CB7FAB3418}">
      <dsp:nvSpPr>
        <dsp:cNvPr id="0" name=""/>
        <dsp:cNvSpPr/>
      </dsp:nvSpPr>
      <dsp:spPr>
        <a:xfrm>
          <a:off x="0" y="1580058"/>
          <a:ext cx="9937495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60" tIns="291592" rIns="7712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following csv file will give us the geographical coordinates (Longitude and Latitude) of each postal code:  http://cocl.us/Geospatial_data</a:t>
          </a:r>
          <a:endParaRPr lang="en-US" sz="1400" kern="1200" dirty="0"/>
        </a:p>
      </dsp:txBody>
      <dsp:txXfrm>
        <a:off x="0" y="1580058"/>
        <a:ext cx="9937495" cy="771750"/>
      </dsp:txXfrm>
    </dsp:sp>
    <dsp:sp modelId="{34DF7502-64BC-41E6-9409-E3E723F5895D}">
      <dsp:nvSpPr>
        <dsp:cNvPr id="0" name=""/>
        <dsp:cNvSpPr/>
      </dsp:nvSpPr>
      <dsp:spPr>
        <a:xfrm>
          <a:off x="496874" y="1373418"/>
          <a:ext cx="6956247" cy="41328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0" tIns="0" rIns="2629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Geographical coordinates data for each Neighborhood in Toronto:</a:t>
          </a:r>
          <a:endParaRPr lang="en-US" sz="1400" kern="1200" dirty="0"/>
        </a:p>
      </dsp:txBody>
      <dsp:txXfrm>
        <a:off x="517049" y="1393593"/>
        <a:ext cx="6915897" cy="372930"/>
      </dsp:txXfrm>
    </dsp:sp>
    <dsp:sp modelId="{34D30872-AD5C-4BEA-8081-4CCB0C36DCE2}">
      <dsp:nvSpPr>
        <dsp:cNvPr id="0" name=""/>
        <dsp:cNvSpPr/>
      </dsp:nvSpPr>
      <dsp:spPr>
        <a:xfrm>
          <a:off x="0" y="2634048"/>
          <a:ext cx="9937495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60" tIns="291592" rIns="7712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FourSquare API will be utilized to obtain all the location data related to neighborhoods and popular venues in the surrounding area along with other details.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will be obtained in Json file format and will be parsed using Python code to convert it into datasets.</a:t>
          </a:r>
          <a:endParaRPr lang="en-US" sz="1400" kern="1200" dirty="0"/>
        </a:p>
      </dsp:txBody>
      <dsp:txXfrm>
        <a:off x="0" y="2634048"/>
        <a:ext cx="9937495" cy="1168650"/>
      </dsp:txXfrm>
    </dsp:sp>
    <dsp:sp modelId="{6D9B018E-CBBD-44AA-B6FC-FCB67D6FB9F9}">
      <dsp:nvSpPr>
        <dsp:cNvPr id="0" name=""/>
        <dsp:cNvSpPr/>
      </dsp:nvSpPr>
      <dsp:spPr>
        <a:xfrm>
          <a:off x="496874" y="2427408"/>
          <a:ext cx="6956247" cy="41328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0" tIns="0" rIns="2629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FourSquare location data</a:t>
          </a:r>
          <a:endParaRPr lang="en-US" sz="1400" kern="1200" dirty="0"/>
        </a:p>
      </dsp:txBody>
      <dsp:txXfrm>
        <a:off x="517049" y="2447583"/>
        <a:ext cx="6915897" cy="372930"/>
      </dsp:txXfrm>
    </dsp:sp>
    <dsp:sp modelId="{93C9ACD8-3100-487F-B293-2313A5387A26}">
      <dsp:nvSpPr>
        <dsp:cNvPr id="0" name=""/>
        <dsp:cNvSpPr/>
      </dsp:nvSpPr>
      <dsp:spPr>
        <a:xfrm>
          <a:off x="0" y="4084938"/>
          <a:ext cx="9937495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60" tIns="291592" rIns="7712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data gathered will be cleaned to remove the duplicate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records with incomplete data will be discorded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Some empty data will be replaced with other known values or common data values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Only required data that is identified will be used for data analysis</a:t>
          </a:r>
          <a:endParaRPr lang="en-US" sz="1400" kern="1200" dirty="0"/>
        </a:p>
      </dsp:txBody>
      <dsp:txXfrm>
        <a:off x="0" y="4084938"/>
        <a:ext cx="9937495" cy="1234800"/>
      </dsp:txXfrm>
    </dsp:sp>
    <dsp:sp modelId="{836B1AAE-E099-450A-88E4-2814AAF4BDD1}">
      <dsp:nvSpPr>
        <dsp:cNvPr id="0" name=""/>
        <dsp:cNvSpPr/>
      </dsp:nvSpPr>
      <dsp:spPr>
        <a:xfrm>
          <a:off x="496874" y="3878298"/>
          <a:ext cx="6956247" cy="41328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0" tIns="0" rIns="2629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Cleaning</a:t>
          </a:r>
          <a:endParaRPr lang="en-US" sz="1400" kern="1200" dirty="0"/>
        </a:p>
      </dsp:txBody>
      <dsp:txXfrm>
        <a:off x="517049" y="3898473"/>
        <a:ext cx="6915897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17499-EA0D-4F5D-B3D3-138533E147C0}">
      <dsp:nvSpPr>
        <dsp:cNvPr id="0" name=""/>
        <dsp:cNvSpPr/>
      </dsp:nvSpPr>
      <dsp:spPr>
        <a:xfrm>
          <a:off x="0" y="792923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E9CE7-012A-4A0E-81C7-94E0A4CB67B8}">
      <dsp:nvSpPr>
        <dsp:cNvPr id="0" name=""/>
        <dsp:cNvSpPr/>
      </dsp:nvSpPr>
      <dsp:spPr>
        <a:xfrm>
          <a:off x="466395" y="615803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collection and wrangling to create required data sets for the data analysis (data sources and details discussed in the data section above)</a:t>
          </a:r>
          <a:endParaRPr lang="en-US" sz="1200" kern="1200" dirty="0"/>
        </a:p>
      </dsp:txBody>
      <dsp:txXfrm>
        <a:off x="483688" y="633096"/>
        <a:ext cx="6494954" cy="319654"/>
      </dsp:txXfrm>
    </dsp:sp>
    <dsp:sp modelId="{3FED1BE3-C1B7-4163-9219-E8D87CC8E8E6}">
      <dsp:nvSpPr>
        <dsp:cNvPr id="0" name=""/>
        <dsp:cNvSpPr/>
      </dsp:nvSpPr>
      <dsp:spPr>
        <a:xfrm>
          <a:off x="0" y="1337243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EE8A3-4536-4D7C-A8CA-F8566A2E0EA0}">
      <dsp:nvSpPr>
        <dsp:cNvPr id="0" name=""/>
        <dsp:cNvSpPr/>
      </dsp:nvSpPr>
      <dsp:spPr>
        <a:xfrm>
          <a:off x="466395" y="1160123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Utilize the Foursquare API to fetch location data such as venues in a given point, popularity, ratings, tips etc.</a:t>
          </a:r>
          <a:endParaRPr lang="en-US" sz="1200" kern="1200" dirty="0"/>
        </a:p>
      </dsp:txBody>
      <dsp:txXfrm>
        <a:off x="483688" y="1177416"/>
        <a:ext cx="6494954" cy="319654"/>
      </dsp:txXfrm>
    </dsp:sp>
    <dsp:sp modelId="{2310A3C3-F9EE-42C0-99C7-B289182A7682}">
      <dsp:nvSpPr>
        <dsp:cNvPr id="0" name=""/>
        <dsp:cNvSpPr/>
      </dsp:nvSpPr>
      <dsp:spPr>
        <a:xfrm>
          <a:off x="0" y="1881563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8808E-C57F-48E0-9A8F-26E800914400}">
      <dsp:nvSpPr>
        <dsp:cNvPr id="0" name=""/>
        <dsp:cNvSpPr/>
      </dsp:nvSpPr>
      <dsp:spPr>
        <a:xfrm>
          <a:off x="466395" y="1704443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One-hot encoding to find out most common venues and group the rows by neighborhood and by taking the mean of the frequency of occurrence of each category</a:t>
          </a:r>
          <a:endParaRPr lang="en-US" sz="1200" kern="1200" dirty="0"/>
        </a:p>
      </dsp:txBody>
      <dsp:txXfrm>
        <a:off x="483688" y="1721736"/>
        <a:ext cx="6494954" cy="319654"/>
      </dsp:txXfrm>
    </dsp:sp>
    <dsp:sp modelId="{B027D596-B312-4CF6-851B-8C9F0317D49C}">
      <dsp:nvSpPr>
        <dsp:cNvPr id="0" name=""/>
        <dsp:cNvSpPr/>
      </dsp:nvSpPr>
      <dsp:spPr>
        <a:xfrm>
          <a:off x="0" y="2425882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9C32B-A930-4EBA-BAD2-064EE47333BE}">
      <dsp:nvSpPr>
        <dsp:cNvPr id="0" name=""/>
        <dsp:cNvSpPr/>
      </dsp:nvSpPr>
      <dsp:spPr>
        <a:xfrm>
          <a:off x="466395" y="2248762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Execute K-means clustering algorithm to segment neighborhoods into required number of clusters</a:t>
          </a:r>
          <a:endParaRPr lang="en-US" sz="1200" kern="1200" dirty="0"/>
        </a:p>
      </dsp:txBody>
      <dsp:txXfrm>
        <a:off x="483688" y="2266055"/>
        <a:ext cx="6494954" cy="319654"/>
      </dsp:txXfrm>
    </dsp:sp>
    <dsp:sp modelId="{51AD0EDC-317D-4F9A-8E66-BFAF9246092B}">
      <dsp:nvSpPr>
        <dsp:cNvPr id="0" name=""/>
        <dsp:cNvSpPr/>
      </dsp:nvSpPr>
      <dsp:spPr>
        <a:xfrm>
          <a:off x="0" y="2970202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F007-853A-443D-86C1-7BD5C4A90A7C}">
      <dsp:nvSpPr>
        <dsp:cNvPr id="0" name=""/>
        <dsp:cNvSpPr/>
      </dsp:nvSpPr>
      <dsp:spPr>
        <a:xfrm>
          <a:off x="466395" y="2793082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Visualizing neighborhood clusters using Folium library</a:t>
          </a:r>
          <a:endParaRPr lang="en-US" sz="1200" kern="1200" dirty="0"/>
        </a:p>
      </dsp:txBody>
      <dsp:txXfrm>
        <a:off x="483688" y="2810375"/>
        <a:ext cx="6494954" cy="319654"/>
      </dsp:txXfrm>
    </dsp:sp>
    <dsp:sp modelId="{C815D788-8E3C-4281-ABE4-3EA6DE14531E}">
      <dsp:nvSpPr>
        <dsp:cNvPr id="0" name=""/>
        <dsp:cNvSpPr/>
      </dsp:nvSpPr>
      <dsp:spPr>
        <a:xfrm>
          <a:off x="0" y="3514522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59E21-23FC-4987-B5E1-410167921517}">
      <dsp:nvSpPr>
        <dsp:cNvPr id="0" name=""/>
        <dsp:cNvSpPr/>
      </dsp:nvSpPr>
      <dsp:spPr>
        <a:xfrm>
          <a:off x="466395" y="3337402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Perform Data Analysis and derive insights from the results to arrive at a solution to the given Business Problem</a:t>
          </a:r>
          <a:endParaRPr lang="en-US" sz="1200" kern="1200" dirty="0"/>
        </a:p>
      </dsp:txBody>
      <dsp:txXfrm>
        <a:off x="483688" y="3354695"/>
        <a:ext cx="6494954" cy="319654"/>
      </dsp:txXfrm>
    </dsp:sp>
    <dsp:sp modelId="{C61799C3-F62A-43FF-B50E-B690C4DC6312}">
      <dsp:nvSpPr>
        <dsp:cNvPr id="0" name=""/>
        <dsp:cNvSpPr/>
      </dsp:nvSpPr>
      <dsp:spPr>
        <a:xfrm>
          <a:off x="0" y="4058842"/>
          <a:ext cx="9327915" cy="302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503FB-0F32-459C-A101-7F52ABFBBD26}">
      <dsp:nvSpPr>
        <dsp:cNvPr id="0" name=""/>
        <dsp:cNvSpPr/>
      </dsp:nvSpPr>
      <dsp:spPr>
        <a:xfrm>
          <a:off x="466395" y="3881722"/>
          <a:ext cx="652954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01" tIns="0" rIns="24680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Finally recommend a viable solution to the client</a:t>
          </a:r>
          <a:endParaRPr lang="en-US" sz="1200" kern="1200" dirty="0"/>
        </a:p>
      </dsp:txBody>
      <dsp:txXfrm>
        <a:off x="483688" y="3899015"/>
        <a:ext cx="649495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5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03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7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83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0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3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5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4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8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68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9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44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17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65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57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8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409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5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79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9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50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9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4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1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4/23/2020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IBM Data Science Capstone </a:t>
            </a:r>
            <a:r>
              <a:rPr lang="en-US" sz="3600" dirty="0" smtClean="0"/>
              <a:t>Project </a:t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Battle of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Open a new Yoga center in Toronto city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09326" y="5986313"/>
            <a:ext cx="4064677" cy="423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Madhu Pottabathula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1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98740" y="802257"/>
            <a:ext cx="8962845" cy="43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653" y="189781"/>
            <a:ext cx="834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</a:rPr>
              <a:t>Business </a:t>
            </a:r>
            <a:r>
              <a:rPr lang="en-US" sz="3200" dirty="0" smtClean="0">
                <a:solidFill>
                  <a:prstClr val="black"/>
                </a:solidFill>
              </a:rPr>
              <a:t>Problem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251" y="1051804"/>
            <a:ext cx="9932197" cy="1962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975"/>
              </a:spcAft>
            </a:pP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 this project </a:t>
            </a:r>
            <a:r>
              <a:rPr lang="en-US" sz="1400" b="1" dirty="0" smtClean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hypothetical </a:t>
            </a: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business problem of a client from Ontario Canada </a:t>
            </a:r>
            <a:r>
              <a:rPr lang="en-US" sz="1400" b="1" dirty="0" smtClean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will be addressed by presenting </a:t>
            </a: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some viable options resulting from the </a:t>
            </a:r>
            <a:r>
              <a:rPr lang="en-US" sz="1400" b="1" dirty="0" smtClean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data analysis </a:t>
            </a: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of the available </a:t>
            </a:r>
            <a:r>
              <a:rPr lang="en-US" sz="1400" b="1" dirty="0" smtClean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data using Machine Learning techniques.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75"/>
              </a:spcAft>
            </a:pP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One local businessman who lives in Ontario Canada (client) wants to invest and open a new Yoga center in Toronto city. Client has a concept in his mind and a fair idea about Toronto city setting, but would like to get some advice in choosing a best location from his perspective to open a new Yoga center and therefore needs help.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75"/>
              </a:spcAft>
            </a:pPr>
            <a:r>
              <a:rPr lang="en-US" sz="1400" b="1" dirty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During an initial meeting, client has discussed the business goal that is in his mind and defined some criterion for selecting a spot for Yoga center like listed below</a:t>
            </a:r>
            <a:r>
              <a:rPr lang="en-US" sz="1400" b="1" dirty="0" smtClean="0">
                <a:solidFill>
                  <a:srgbClr val="555555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0222923"/>
              </p:ext>
            </p:extLst>
          </p:nvPr>
        </p:nvGraphicFramePr>
        <p:xfrm>
          <a:off x="437876" y="3362283"/>
          <a:ext cx="10745235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5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98740" y="802257"/>
            <a:ext cx="8962845" cy="43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653" y="189781"/>
            <a:ext cx="834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</a:rPr>
              <a:t>Data gathering and Data wrangling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03394192"/>
              </p:ext>
            </p:extLst>
          </p:nvPr>
        </p:nvGraphicFramePr>
        <p:xfrm>
          <a:off x="632968" y="929978"/>
          <a:ext cx="993749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8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98740" y="802257"/>
            <a:ext cx="8962845" cy="43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653" y="189781"/>
            <a:ext cx="834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</a:rPr>
              <a:t>Process and </a:t>
            </a:r>
            <a:r>
              <a:rPr lang="en-US" sz="3200" dirty="0" smtClean="0">
                <a:solidFill>
                  <a:prstClr val="black"/>
                </a:solidFill>
              </a:rPr>
              <a:t>Methodology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8740" y="1088534"/>
            <a:ext cx="9158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Below is the step </a:t>
            </a:r>
            <a:r>
              <a:rPr lang="en-US" dirty="0"/>
              <a:t>by step process followed to perform the data analysis and all other Machine learning techniques used to arrive at a solution to the defined business problem addressing all the client </a:t>
            </a:r>
            <a:r>
              <a:rPr lang="en-US" dirty="0" smtClean="0"/>
              <a:t>requirements.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99902230"/>
              </p:ext>
            </p:extLst>
          </p:nvPr>
        </p:nvGraphicFramePr>
        <p:xfrm>
          <a:off x="931652" y="1880954"/>
          <a:ext cx="9327915" cy="497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0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98740" y="802257"/>
            <a:ext cx="8962845" cy="43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653" y="189781"/>
            <a:ext cx="834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</a:rPr>
              <a:t>Results – Few Samples </a:t>
            </a:r>
            <a:r>
              <a:rPr lang="en-US" sz="1600" b="1" dirty="0" smtClean="0">
                <a:solidFill>
                  <a:prstClr val="black"/>
                </a:solidFill>
              </a:rPr>
              <a:t>(Refer to Notebook for complete results)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63969"/>
              </p:ext>
            </p:extLst>
          </p:nvPr>
        </p:nvGraphicFramePr>
        <p:xfrm>
          <a:off x="186676" y="1039706"/>
          <a:ext cx="11846828" cy="55805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579884"/>
                <a:gridCol w="5266944"/>
              </a:tblGrid>
              <a:tr h="2790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0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713357"/>
            <a:ext cx="6351284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28" y="1486230"/>
            <a:ext cx="4919471" cy="227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4498" y="1230646"/>
            <a:ext cx="30551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Initial Data Frame for data analysis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728" y="4315968"/>
            <a:ext cx="4919471" cy="218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40" y="4764024"/>
            <a:ext cx="3064835" cy="1741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942" y="3946636"/>
            <a:ext cx="3147719" cy="25589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244" y="3946636"/>
            <a:ext cx="3055131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Frame constructed for best location determination for new Yoga Center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67728" y="1118774"/>
            <a:ext cx="49194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Neighborhood locations represented on Toronto city map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67729" y="3910445"/>
            <a:ext cx="49194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Clusters represented after performing K-Means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8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98740" y="802257"/>
            <a:ext cx="8962845" cy="43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653" y="189781"/>
            <a:ext cx="834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sz="3200" dirty="0" smtClean="0">
                <a:solidFill>
                  <a:prstClr val="black"/>
                </a:solidFill>
              </a:rPr>
              <a:t>Recommendations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168" y="1198775"/>
            <a:ext cx="11420856" cy="5330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4156" y="1368670"/>
            <a:ext cx="10630676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/>
              <a:t>Clusters 0, 2 and 4 are appear to be very busy areas having many existing venues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/>
              <a:t>Clusters 0, 2 and 4 are more or less equally popular based on the number of Venues that each of these Clusters has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/>
              <a:t>Clusters 1 and 3 appear to be less popular considering the number of Venues each has, we can eliminate these two clusters from consideration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/>
              <a:t>clusters 2 and 4 have more number of Yoga centers established already and the cluster 0 has less numbers of Yoga centers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400" dirty="0"/>
              <a:t>Competition in Cluster number 0 is less compared to other two Clusters 2 and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156" y="3410712"/>
            <a:ext cx="10630676" cy="2893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After careful consideration of the data and the insights after data analysis, Cluster 0 found to be the suitable area for establishing a new Yoga center in Toronto city being the popular area with less competition. Finally the Client has been advised and recommended that a new Yoga Center can be established in any of the following </a:t>
            </a:r>
            <a:r>
              <a:rPr lang="en-US" sz="1400" b="1" dirty="0" smtClean="0"/>
              <a:t>9 Neighborhoods </a:t>
            </a:r>
            <a:r>
              <a:rPr lang="en-US" sz="1400" b="1" dirty="0"/>
              <a:t>in the Downtown Borough: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Garden District, Ryerson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St. James Town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Berczy Park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Richmond / Adelaide / King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Harbourfront East / Union Station / Toronto Islands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Toronto Dominion Centre / Design Exchange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Commerce Court / Victoria Hotel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Stn A PO Boxes</a:t>
            </a:r>
          </a:p>
          <a:p>
            <a:pPr marL="742950" lvl="1" indent="-285750">
              <a:buFont typeface="Trebuchet MS" panose="020B0603020202020204" pitchFamily="34" charset="0"/>
              <a:buChar char="֍"/>
            </a:pPr>
            <a:r>
              <a:rPr lang="en-US" sz="1400" dirty="0"/>
              <a:t>First Canadian Place / Underground city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49424" y="2816352"/>
            <a:ext cx="320040" cy="612648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883" y="1406711"/>
            <a:ext cx="461665" cy="13089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882" y="3774359"/>
            <a:ext cx="461665" cy="2165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16894" y="2807970"/>
            <a:ext cx="320040" cy="612648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501565" y="2799588"/>
            <a:ext cx="320040" cy="612648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780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1_Facet</vt:lpstr>
      <vt:lpstr>IBM Data Science Capstone Project  The 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Pottabathula</dc:creator>
  <cp:lastModifiedBy>Jyothi Pottabathula</cp:lastModifiedBy>
  <cp:revision>11</cp:revision>
  <dcterms:created xsi:type="dcterms:W3CDTF">2020-04-21T20:16:21Z</dcterms:created>
  <dcterms:modified xsi:type="dcterms:W3CDTF">2020-04-23T17:15:41Z</dcterms:modified>
</cp:coreProperties>
</file>