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68" r:id="rId6"/>
    <p:sldId id="259" r:id="rId7"/>
    <p:sldId id="269" r:id="rId8"/>
    <p:sldId id="272" r:id="rId9"/>
    <p:sldId id="274" r:id="rId10"/>
    <p:sldId id="261" r:id="rId11"/>
    <p:sldId id="262" r:id="rId12"/>
    <p:sldId id="270" r:id="rId13"/>
    <p:sldId id="271" r:id="rId14"/>
    <p:sldId id="273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C3A847-2189-4405-AEC3-5430F423F4D6}">
          <p14:sldIdLst>
            <p14:sldId id="256"/>
            <p14:sldId id="266"/>
            <p14:sldId id="258"/>
            <p14:sldId id="267"/>
            <p14:sldId id="268"/>
          </p14:sldIdLst>
        </p14:section>
        <p14:section name="Untitled Section" id="{BB716439-DA84-4106-AF45-C72A729FACAD}">
          <p14:sldIdLst>
            <p14:sldId id="259"/>
            <p14:sldId id="269"/>
            <p14:sldId id="272"/>
            <p14:sldId id="274"/>
            <p14:sldId id="261"/>
            <p14:sldId id="262"/>
            <p14:sldId id="270"/>
            <p14:sldId id="271"/>
            <p14:sldId id="273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28-Sep-23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CAPSTONE PROJECT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USED CARS 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kQAAAHFCAYAAAAT5Oa6AAAAOXRFWHRTb2Z0d2FyZQBNYXRwbG90bGliIHZlcnNpb24zLjcuMSwgaHR0cHM6Ly9tYXRwbG90bGliLm9yZy/bCgiHAAAACXBIWXMAAA9hAAAPYQGoP6dpAABiRUlEQVR4nO3deVhUZf8G8PsMzAz7KLIJIosgoLivuOGGqJma9bM3y/R16S3NnTLfSs1KU0uzXMvUzFJb1MreUHLBVHDHXRQFFwRFhWGRfZ7fH8rkCCjowAHm/lzXXMU5zznne2Bgbp9znudIQggBIiIiIhOmkLsAIiIiIrkxEBEREZHJYyAiIiIik8dARERERCaPgYiIiIhMHgMRERERmTwGIiIiIjJ5DERERERk8hiIiIiIyOQxEFG1smbNGkiSBAsLC1y+fLnY+q5duyIwMFCGyoDdu3dDkiT8/PPPshy/vBISEvDMM8/A3t4ekiRh4sSJcpdU5Xl6eqJfv36VesyEhARIkoQ1a9ZU6nF37NiB1q1bw9raGpIkYcuWLaW2PXbsGIKDg6HRaCBJEj7//PMKqWnmzJmQJOmx7f73v/9h5syZFVID1VzmchdA9CRyc3Px3nvv4bvvvpO7lGpr0qRJOHDgAFatWgUXFxfUrVtX7pKoBHXr1kVUVBQaNGhQaccUQmDw4MFo2LAhfvvtN1hbW8PPz6/U9iNGjEBWVhY2bNiA2rVrw9PTs9JqLcn//vc/LFmyhKGIyoWBiKql3r1744cffkBYWBiaNWsmdzmVKjs7GxYWFmX6l/KjnDp1Cm3btsXAgQONU9hTuHv3LqysrOQuo0pSq9Vo3759pR7z+vXruHPnDp577jn06NHjse1PnTqF0aNHo0+fPpVQHVHF4CUzqpbefvtt1KlTB1OnTn1ku0ddbpAkyeBfkEXd8SdOnMD//d//QaPRwN7eHpMnT0ZBQQFiY2PRu3dv2NrawtPTE/PmzSvxmDk5OZg8eTJcXFxgaWmJ4OBgHDt2rFi7w4cPo3///rC3t4eFhQVatGiBH3/80aBN0SXC7du3Y8SIEXB0dISVlRVyc3NLPecrV67glVdegZOTE9RqNQICAvDZZ59Bp9MB+OfSXlxcHP78809IkgRJkpCQkFDqPnU6Hb788ks0b94clpaWqFWrFtq3b4/ffvtN32bjxo3o1asX6tatC0tLSwQEBOCdd95BVlaWwb6GDx8OGxsbnDx5Er169YKtra3+Q/fYsWPo16+fvnZXV1c888wzuHbtWqm1FVm1ahWaNWsGCwsL2Nvb47nnnsPZs2dLPHZcXBz69u0LGxsbuLu7Y8qUKY/8nj5s8+bNaNq0KSwsLODt7Y0vvvjCYH1OTg6mTJmC5s2b699HQUFB+PXXX4vt66effkK7du2g0WhgZWUFb29vjBgxQr++pPdwSkoKXnvtNbi7u0OtVsPR0REdO3bEX3/99dja9+7dix49esDW1hZWVlbo0KED/vjjD/36mTNnol69egCAqVOnQpKkUnt8it6fBQUFWLZsmf69VLSfkkJ70TYPv982btyIoKAgWFtbw8bGBqGhoSX+3jzO8OHDsWTJEgDQ11N0vB49esDf3x8PP9NcCAEfHx8888wzAP75ns+bNw8ff/wx6tevDwsLC7Ru3Ro7duwodswLFy5gyJAhBr9zRTVQ9cFARNWSra0t3nvvPWzbtg07d+406r4HDx6MZs2a4ZdffsHo0aOxcOFCTJo0CQMHDsQzzzyDzZs3o3v37pg6dSo2bdpUbPv//ve/uHTpElauXImVK1fi+vXr6Nq1Ky5duqRvs2vXLnTs2BFpaWlYvnw5fv31VzRv3hwvvvhiieFtxIgRUCqV+O677/Dzzz9DqVSWWHtKSgo6dOiA7du348MPP8Rvv/2Gnj17IiwsDG+++SYAoGXLloiKioKLiws6duyIqKgoREVFPfKS2fDhwzFhwgS0adMGGzduxIYNG9C/f3+DD7ULFy6gb9+++OabbxAeHo6JEyfixx9/xLPPPltsf3l5eejfvz+6d++OX3/9FR988AGysrIQEhKCGzduYMmSJYiIiMDnn3+O+vXrIyMjo9TaAGDOnDkYOXIkGjdujE2bNmHRokU4ceIEgoKCcOHCBYO2+fn56N+/P3r06IFff/0VI0aMwMKFCzF37txHHqNITEwMJk6ciEmTJmHz5s3o0KEDJkyYgE8//VTfJjc3F3fu3EFYWBi2bNmC9evXo1OnThg0aBDWrl2rbxcVFYUXX3wR3t7e2LBhA/744w9Mnz4dBQUFj6xh6NCh2LJlC6ZPn47t27dj5cqV6NmzJ27fvv3I7SIjI9G9e3dotVp88803WL9+PWxtbfHss89i48aNAIBRo0bp39fjxo1DVFQUNm/eXOL+nnnmGURFRQEAXnjhBf17qbxmz56Nl156CY0aNcKPP/6I7777DhkZGejcuTPOnDlTrn29//77eOGFFwBAX0/R+3vChAmIjY0tFmr+/PNPXLx4EWPHjjVYvnjxYoSHh+Pzzz/HunXroFAo0KdPH4NzPHPmDNq0aYNTp07hs88+w9atW/HMM89g/Pjx+OCDD8r9vSAZCaJqZPXq1QKAOHTokMjNzRXe3t6idevWQqfTCSGECA4OFo0bN9a3j4+PFwDE6tWri+0LgJgxY4b+6xkzZggA4rPPPjNo17x5cwFAbNq0Sb8sPz9fODo6ikGDBumX7dq1SwAQLVu21NcjhBAJCQlCqVSKUaNG6Zf5+/uLFi1aiPz8fINj9evXT9StW1cUFhYanO+rr75apu/PO++8IwCIAwcOGCx/4403hCRJIjY2Vr/Mw8NDPPPMM4/d5549ewQA8e6775apBiGE0Ol0Ij8/X0RGRgoA4vjx4/p1w4YNEwDEqlWrDLY5fPiwACC2bNlS5uMIIURqaqqwtLQUffv2NVh+5coVoVarxZAhQ4od+8cffzRo27dvX+Hn5/fYY3l4eAhJkkRMTIzB8pCQEGFnZyeysrJK3K6goEDk5+eLkSNHihYtWuiXf/rppwKASEtLK/WYJb2HbWxsxMSJEx9b78Pat28vnJycREZGhkFtgYGBol69evr3bdEx58+fX6b9AhBjx441WFb0+/Swovd0fHy8EOLez8nc3FyMGzfOoF1GRoZwcXERgwcPfuw+HzZ27NgS2xUWFgpvb28xYMAAg+V9+vQRDRo0KHb+rq6uIjs7W98uPT1d2Nvbi549e+qXhYaGinr16gmtVmuwzzfffFNYWFiIO3fuPLZeqhrYQ0TVlkqlwkcffYTDhw8Xu9T0NB4eRRQQEABJkgzujzA3N4ePj0+JI92GDBlicKnAw8MDHTp0wK5duwAAcXFxOHfuHF5++WUAQEFBgf7Vt29fJCUlITY21mCfzz//fJlq37lzJxo1aoS2bdsaLB8+fDiEEE/Um/bnn38CQLF/PT/s0qVLGDJkCFxcXGBmZgalUong4GAAKHbpCih+Tj4+PqhduzamTp2K5cuXl7lnICoqCtnZ2Rg+fLjBcnd3d3Tv3r1Yb4AkScV6rZo2bVriz7IkjRs3Lnbf2pAhQ5Ceno6jR4/ql/3000/o2LEjbGxsYG5uDqVSiW+++cbge9GmTRsA93olf/zxRyQmJpaphrZt22LNmjX46KOPEB0djfz8/Mduk5WVhQMHDuCFF16AjY2NfrmZmRmGDh2Ka9euFXvfVYZt27ahoKAAr776qsHvgoWFBYKDg7F7926jHUuhUODNN9/E1q1bceXKFQDAxYsXER4ejjFjxhS7xDdo0CBYWFjovy7qTduzZw8KCwuRk5ODHTt24LnnnoOVlVWx3+WcnBxER0cbrX6qWAxEVK3961//QsuWLfHuu++W6UOhLOzt7Q2+VqlUsLKyMvjDWLQ8Jyen2PYuLi4lLiu6nHHjxg0AQFhYGJRKpcFrzJgxAIBbt24ZbF/WEWC3b98usa2rq6t+fXmlpKTAzMysxPMqkpmZic6dO+PAgQP46KOPsHv3bhw6dEh/6SU7O9ugvZWVFezs7AyWaTQaREZGonnz5vjvf/+Lxo0bw9XVFTNmzHjkz7bonEo774fPuaSfpVqtLvFnWZLSfr4P1rJp0yYMHjwYbm5uWLduHaKionDo0CGMGDHC4DhdunTBli1b9IGgXr16CAwMxPr16x9Zw8aNGzFs2DCsXLkSQUFBsLe3x6uvvork5ORSt0lNTYUQwujvj6dV9PvQpk2bYr8PGzduLPa78LRGjBgBS0tLLF++HACwZMkSWFpaGty3VaS0n3VeXh4yMzNx+/ZtFBQU4MsvvyxWe9++fQEU/12mqoujzKhakyQJc+fORUhICL766qti64s++B6+YbYi//CX9KGUnJyMOnXqAAAcHBwAANOmTcOgQYNK3MfDQ5zLOqKsTp06SEpKKrb8+vXrBscuD0dHRxQWFiI5ObnUYLZz505cv34du3fv1vcKAUBaWlqJ7Us7nyZNmmDDhg0QQuDEiRNYs2YNZs2aBUtLS7zzzjslblP0fS3tvJ/knB+ltJ/vg7WsW7cOXl5e2Lhxo8G5lnTj9oABAzBgwADk5uYiOjoac+bMwZAhQ+Dp6YmgoKASa3BwcMDnn3+Ozz//HFeuXMFvv/2Gd955Bzdv3kR4eHiJ29SuXRsKhcLo74/SPPi7p1ar9csfDghFx/z555/h4eFhtOOXRqPR6MNkWFgYVq9ejSFDhqBWrVrF2pb2s1apVLCxsYFSqdT3sJXWg+rl5WXsU6AKwh4iqvZ69uyJkJAQzJo1C5mZmQbrnJ2dYWFhgRMnThgsL2m0j7GsX7/eYBTL5cuXsX//fnTt2hXAvbDj6+uL48ePo3Xr1iW+bG1tn+jYPXr0wJkzZwwu3QDA2rVrIUkSunXrVu59Fl0qXLZsWaltij70H/zgA4AVK1aU+3hF+2vWrBkWLlyIWrVqFTufBwUFBcHS0hLr1q0zWH7t2jXs3LmzTMPGy+P06dM4fvy4wbIffvgBtra2aNmypb5+lUplEIaSk5Mf+b5Tq9UIDg7W39xd1hFW9evXx5tvvomQkJBHfp+sra3Rrl07bNq0yaDHTqfTYd26dahXrx4aNmxYpmOWRdHItId/937//XeDr0NDQ2Fubo6LFy+W+vtQXkXvw4d7JouMHz8et27dwgsvvIC0tDT9gIOHbdq0yaBHLyMjA7///js6d+4MMzMzWFlZoVu3bjh27BiaNm1aYu1FIZmqPvYQUY0wd+5ctGrVCjdv3kTjxo31yyVJwiuvvIJVq1ahQYMGaNasGQ4ePIgffvihwmq5efMmnnvuOYwePRparRYzZsyAhYUFpk2bpm+zYsUK9OnTB6GhoRg+fDjc3Nxw584dnD17FkePHsVPP/30RMeeNGkS1q5di2eeeQazZs2Ch4cH/vjjDyxduhRvvPHGE33gde7cGUOHDsVHH32EGzduoF+/flCr1Th27BisrKwwbtw4dOjQAbVr18brr7+OGTNmQKlU4vvvvy8WHB5l69atWLp0KQYOHAhvb28IIbBp0yakpaUhJCSk1O1q1aqF999/H//973/x6quv4qWXXsLt27fxwQcfwMLCAjNmzCj3OT+Kq6sr+vfvj5kzZ6Ju3bpYt24dIiIiMHfuXP1cSv369cOmTZswZswYvPDCC7h69So+/PBD1K1b12DU2/Tp03Ht2jX06NED9erVQ1paGhYtWmRw/9XDtFotunXrhiFDhsDf3x+2trY4dOgQwsPDS+1xLDJnzhyEhISgW7duCAsLg0qlwtKlS3Hq1CmsX7/+qee2elDfvn1hb2+PkSNHYtasWTA3N8eaNWtw9epVg3aenp6YNWsW3n33XVy6dAm9e/dG7dq1cePGDRw8eBDW1tblHq3VpEkTAPf+LvTp0wdmZmZo2rQpVCoVAKBhw4bo3bs3/vzzT3Tq1KnUuczMzMwQEhKCyZMnQ6fTYe7cuUhPTzeoZ9GiRejUqRM6d+6MN954A56ensjIyEBcXBx+//13o4+CpQok6y3dROX04Cizhw0ZMkQAMBhlJoQQWq1WjBo1Sjg7Owtra2vx7LPPioSEhFJHmaWkpBhsP2zYMGFtbV3seA+PaCsaZfbdd9+J8ePHC0dHR6FWq0Xnzp3F4cOHi21//PhxMXjwYOHk5CSUSqVwcXER3bt3F8uXLy/T+Zbm8uXLYsiQIaJOnTpCqVQKPz8/MX/+fP3ItSJlHWUmxL3ROQsXLhSBgYFCpVIJjUYjgoKCxO+//65vs3//fhEUFCSsrKyEo6OjGDVqlDh69GixEVKlfT/PnTsnXnrpJdGgQQNhaWkpNBqNaNu2rVizZk2Zaly5cqVo2rSpvr4BAwaI06dPG7Qp7dhlHb1U9D37+eefRePGjYVKpRKenp5iwYIFxdp+8sknwtPTU6jVahEQECC+/vrrYsfZunWr6NOnj3BzcxMqlUo4OTmJvn37ir///lvf5uFRZjk5OeL1118XTZs2FXZ2dsLS0lL4+fmJGTNmlDrK7UF///236N69u7C2thaWlpaiffv2Bj/HB4/5NKPMhBDi4MGDokOHDsLa2lq4ubmJGTNmiJUrVxqMMiuyZcsW0a1bN2FnZyfUarXw8PAQL7zwgvjrr7/0bcr6c8rNzRWjRo0Sjo6OQpKkEo+3Zs0aAUBs2LCh2PZF5z937lzxwQcfiHr16gmVSiVatGghtm3bVmL7ESNGCDc3N6FUKoWjo6Po0KGD+Oijjx5bK1UdkhAPzVBFRERUwz3//POIjo5GQkJCsXm9EhIS4OXlhfnz5yMsLEymCqmy8ZIZERGZhNzcXBw9ehQHDx7E5s2bsWDBglInOSXTw0BEREQmISkpCR06dICdnR3+85//YNy4cXKXRFUIL5kRERGRyeOweyIiIjJ5DERERERk8hiIiIiIyOTxpuoy0ul0uH79OmxtbY06eRkRERFVHCEEMjIy4OrqCoWi9H4gBqIyun79Otzd3eUug4iIiJ7A1atXUa9evVLXMxCVUdGzpa5evVrsKd1ERERUNaWnp8Pd3f2xz4hkICqjostkdnZ2DERERETVzONud+FN1URERGTyGIiIiIjI5DEQERERkcljICIiIiKTx0BEREREJo+BiIiIiEweAxERERGZPAYiIiIiMnkMRERERGTyGIiIiIjI5DEQERERkcnjs8xklJNfiEspmTh8ORVtPO3h5WANC6WZ3GURERGZHAYimeTkF+LdzSfxy9FE/bLnW7nh44FNGIqIiIgqGS+ZyST+VpZBGAKAX44kIv5WlkwVERERmS4GIpkcSrhT4vLDpSwnIiKiisNAJJM2nvYlLm9dynIiIiKqOAxEMvFysMbzrdwMlj3f0g1eDtYyVURERGS6JCGEkLuI6iA9PR0ajQZarRZ2dnZG2WdOfiHib2XhUMIdNHa1Q73aVoi5korQwLpG2T8REZGpK+vnN0eZychCaYaAunYIqGuHneduYMjXu1DbSoVgPyeONCMiIqpEvGRWRXRo4IA61iokp+fgu6jLcpdDRERkUhiIqggLpRkm9mwIAFi6Ow7pOfkyV0RERGQ6GIiqkEEt3dDA0Rqpd/Oxcs8lucshIiIyGVUmEM2ZMweSJGHixIn6ZUIIzJw5E66urrC0tETXrl1x+vRpg+1yc3Mxbtw4ODg4wNraGv3798e1a9cM2qSmpmLo0KHQaDTQaDQYOnQo0tLSKuGsysfcTIGwXn4AgJV743ErM1fmioiIiExDlQhEhw4dwldffYWmTZsaLJ83bx4WLFiAxYsX49ChQ3BxcUFISAgyMjL0bSZOnIjNmzdjw4YN2Lt3LzIzM9GvXz8UFhbq2wwZMgQxMTEIDw9HeHg4YmJiMHTo0Eo7v/LoHeiCpvU0uJtXiCW74uQuh4iIyDQImWVkZAhfX18REREhgoODxYQJE4QQQuh0OuHi4iI++eQTfducnByh0WjE8uXLhRBCpKWlCaVSKTZs2KBvk5iYKBQKhQgPDxdCCHHmzBkBQERHR+vbREVFCQDi3LlzZa5Tq9UKAEKr1T7N6ZbJnvM3hcfUrcL3v/8TV+9kVfjxiIiIaqqyfn7L3kM0duxYPPPMM+jZs6fB8vj4eCQnJ6NXr176ZWq1GsHBwdi/fz8A4MiRI8jPzzdo4+rqisDAQH2bqKgoaDQatGvXTt+mffv20Gg0+jYlyc3NRXp6usGrsnTycUCHBnWQV6jD539dqLTjEhERmSpZA9GGDRtw9OhRzJkzp9i65ORkAICzs7PBcmdnZ/265ORkqFQq1K5d+5FtnJyciu3fyclJ36Ykc+bM0d9zpNFo4O7uXr6TewqSJOGt0Hv3Em06eg0XbmQ8ZgsiIiJ6GrIFoqtXr2LChAlYt24dLCwsSm0nSZLB10KIYsse9nCbkto/bj/Tpk2DVqvVv65evfrIYxpbi/q10auRM3QC+HR7bKUem4iIyNTIFoiOHDmCmzdvolWrVjA3N4e5uTkiIyPxxRdfwNzcXN8z9HAvzs2bN/XrXFxckJeXh9TU1Ee2uXHjRrHjp6SkFOt9epBarYadnZ3Bq7KFhfpBIQHbTt9AzNW0Sj8+ERGRqZAtEPXo0QMnT55ETEyM/tW6dWu8/PLLiImJgbe3N1xcXBAREaHfJi8vD5GRkejQoQMAoFWrVlAqlQZtkpKScOrUKX2boKAgaLVaHDx4UN/mwIED0Gq1+jZVVUNnWzzXoh4AYP62czJXQ0REVHPJ9iwzW1tbBAYGGiyztrZGnTp19MsnTpyI2bNnw9fXF76+vpg9ezasrKwwZMgQAIBGo8HIkSMxZcoU1KlTB/b29ggLC0OTJk30N2kHBASgd+/eGD16NFasWAEAeO2119CvXz/4+flV4hk/mYk9ffHb8UTsi7uNvRduoZOvg9wlERER1ThV+uGub7/9NrKzszFmzBikpqaiXbt22L59O2xtbfVtFi5cCHNzcwwePBjZ2dno0aMH1qxZAzOzfx6O+v3332P8+PH60Wj9+/fH4sWLK/18noS7vRVebueBNfsTMH/bOXT06fjYe6iIiIiofCQhhJC7iOogPT0dGo0GWq220u8nupWZiy7zduFuXiGWv9ISvQPrVurxiYiIqquyfn7LPg8RPZ6DjRojO3kBAOZvi0VBoU7mioiIiGoWBqJqYnQXb9SyUuJiShY2HUuUuxwiIqIahYGomrCzUGJM1wYAgEV/XUBOfuFjtiAiIqKyYiCqRl4N8oSLnQUS07Lx/YErcpdDRERUYzAQVSMWSjNM6OkLAFiyKw6ZuQUyV0RERFQzMBBVM//Xqh68HKxxJysP3/wdL3c5RERENQIDUTVjbqbA5JCGAICv/76EO1l5MldERERU/TEQVUPPNKmLxq52yMwtwNJdcXKXQ0REVO0xEFVDCoWEt0LvPXZkbfRlXE/LlrkiIiKi6o2BqJoKbuiItl72yCvQ4YsdF+Quh4iIqFpjIKqmJEnC1N73eol+PHwVF1MyZa6IiIio+mIgqsZaedijZ4ATdAJYsP283OUQERFVWwxE1VxYqB8kCfjjZBJOXtPKXQ4REVG1xEBUzfm72GFgczcAwLxt52SuhoiIqHpiIKoBJvVsCHOFhL8v3ELUxdtyl0NERFTtMBDVAPXrWOGltvUB3OslEkLIXBEREVH1wkBUQ4zr7gNLpRmOXUlDxJkbcpdDRERUrTAQ1RBOdhb4d0dPAMCn22NRqGMvERERUVkxENUg/+nSAHYW5jh/IxO/xiTKXQ4REVG1wUBUg2islHijqw8AYEHEeeQV6GSuiIiIqHpgIKphhnfwhJOtGtdSs7H+4BW5yyEiIqoWGIhqGEuVGcb18AUAfLkzDlm5BTJXREREVPUxENVA/2rjDo86VriVmYvV++LlLoeIiKjKYyCqgZRmCkwOaQgAWLHnEtLu5slcERERUdXGQFRDPdvUFf4utsjIKcCyyItyl0NERFSlMRDVUAqFhLd7+wEA1uxLQLI2R+aKiIiIqi4Gohqsm58TWnvURm6BDl/svCB3OURERFUWA1ENJkkS3u7tDwDYeOgq4m9lyVwRERFR1cRAVMO19bJHNz9HFOoEFkScl7scIiKiKomByASEhd67l+j349dx+rpW5mqIiIiqHgYiE9DYVYNnm7kCAD7dFitzNURERFUPA5GJmBLSEOYKCbtiU3Aw/o7c5RAREVUpDEQmwtPBGoPbuAMA5oWfgxBC5oqIiIiqDgYiEzK+uy/U5gocvpyKXbE35S6HiIioymAgMiEuGgsM7+AJAJgXHgudjr1EREREAAORyXmjawPYWpjjXHIGfj9xXe5yiIiIqgQGIhNTy0qF/3TxBgB8tv088gp0MldEREQkPwYiE/Tvjl5wsFHhyp272Hj4qtzlEBERyY6ByARZq80xrrsvAODLHReQnVcoc0VERETyYiAyUS+1rY96tS1xMyMXa/YnyF0OERGRrBiITJTKXIFJPRsCAJbtjoP2br7MFREREcmHgciEDWzhhobONkjPKcCKPRflLoeIiEg2DEQmzEwhIazXvQe/rt6XgJsZOTJXREREJA8GIhMX0sgZLerXQnZ+IRbvjJO7HCIiIlkwEJk4SZLwdqg/AOCHA1dw5fZdmSsiIiKqfAxEhKAGddDZ1wEFOoGFf52XuxwiIqJKx0BEAKDvJdoSk4hzyekyV0NERFS5GIgIANCkngbPNKkLIYBPt8XKXQ4REVGlYiAivcm9GsJMIeGvszdx5PIducshIiKqNAxEpNfA0QYvtKwHAJgbHgshhMwVERERVQ4GIjIwoacvVOYKHIy/g8jzKXKXQ0REVCkYiMiAay1LvNreAwAwf1ssdDr2EhERUc3HQETFjOnmAxu1OU5fT8f/TiXJXQ4REVGFYyCiYuytVRjd2RsA8Nn288gv1MlcERERUcViIKISjezshTrWKsTfysLPR67JXQ4REVGFYiCiEtmozTGmmw8AYNFfF5CTXyhzRURERBWHgYhK9XK7+nCrZYnk9BysjUqQuxwiIqIKw0BEpbJQmmFCT18AwNLdF5Geky9zRURERBWDgYgeaVALNzRwtEba3Xys3HNJ7nKIiIgqBAMRPZK5mQJvhfoBAFbujUdKRq7MFRERERkfAxE9VmhjFzSrp8HdvEIs2RUndzlERERGx0BEjyVJEt4K9QcA/HDgCq7euStzRURERMbFQERl0snXAR196iCvUIfP/7ogdzlERERGxUBEZVbUS7T52DVcuJEhczVERETGw0BEZdbcvRZCGztDJ4BPt8fKXQ4REZHRMBBRuYT18oNCAradvoFjV1LlLoeIiMgoGIioXHydbTGoZT0AwPxt7CUiIqKagYGIym1iT1+ozBTYf/E29l64JXc5RERET42BiMqtXm0rvNy+PgBg3rZzEELIXBEREdHTYSCiJzK2mw+sVGY4cU2L8FPJcpdDRET0VGQNRMuWLUPTpk1hZ2cHOzs7BAUF4c8//9SvF0Jg5syZcHV1haWlJbp27YrTp08b7CM3Nxfjxo2Dg4MDrK2t0b9/f1y7ds2gTWpqKoYOHQqNRgONRoOhQ4ciLS2tMk6xxnKwUWNUJy8A90acFRTqZK6IiIjoyckaiOrVq4dPPvkEhw8fxuHDh9G9e3cMGDBAH3rmzZuHBQsWYPHixTh06BBcXFwQEhKCjIx/5sCZOHEiNm/ejA0bNmDv3r3IzMxEv379UFhYqG8zZMgQxMTEIDw8HOHh4YiJicHQoUMr/XxrmlFdvFHbSomLKVnYdDRR7nKIiIienKhiateuLVauXCl0Op1wcXERn3zyiX5dTk6O0Gg0Yvny5UIIIdLS0oRSqRQbNmzQt0lMTBQKhUKEh4cLIYQ4c+aMACCio6P1baKiogQAce7cuTLXpdVqBQCh1Wqf9hRrlK8iLwqPqVtF0Oy/RHZegdzlEBERGSjr53eVuYeosLAQGzZsQFZWFoKCghAfH4/k5GT06tVL30atViM4OBj79+8HABw5cgT5+fkGbVxdXREYGKhvExUVBY1Gg3bt2unbtG/fHhqNRt+mJLm5uUhPTzd4UXFDgzzgYmeB69ocfH/gitzlEBERPRHZA9HJkydhY2MDtVqN119/HZs3b0ajRo2QnHzvRl1nZ2eD9s7Ozvp1ycnJUKlUqF279iPbODk5FTuuk5OTvk1J5syZo7/nSKPRwN3d/anOs6ayUJphYk9fAMCSXXHIzC2QuSIiIqLykz0Q+fn5ISYmBtHR0XjjjTcwbNgwnDlzRr9ekiSD9kKIYsse9nCbkto/bj/Tpk2DVqvVv65evVrWUzI5L7SqB28Ha9zJysPKvy/JXQ4REVG5yR6IVCoVfHx80Lp1a8yZMwfNmjXDokWL4OLiAgDFenFu3ryp7zVycXFBXl4eUlNTH9nmxo0bxY6bkpJSrPfpQWq1Wj/6rehFJTM3U2Byr4YAgJV/x+NOVp7MFREREZWP7IHoYUII5ObmwsvLCy4uLoiIiNCvy8vLQ2RkJDp06AAAaNWqFZRKpUGbpKQknDp1St8mKCgIWq0WBw8e1Lc5cOAAtFqtvg09vb6BdRHoZofM3AIs3RUndzlERETlYi7nwf/73/+iT58+cHd3R0ZGBjZs2IDdu3cjPDwckiRh4sSJmD17Nnx9feHr64vZs2fDysoKQ4YMAQBoNBqMHDkSU6ZMQZ06dWBvb4+wsDA0adIEPXv2BAAEBASgd+/eGD16NFasWAEAeO2119CvXz/4+fnJdu41jUIh4a1QfwxbdRBroy9jRCcvuNaylLssIiKiMpE1EN24cQNDhw5FUlISNBoNmjZtivDwcISEhAAA3n77bWRnZ2PMmDFITU1Fu3btsH37dtja2ur3sXDhQpibm2Pw4MHIzs5Gjx49sGbNGpiZmenbfP/99xg/frx+NFr//v2xePHiyj1ZE9DF1wHtvOxxIP4OFv11AXNfaCp3SURERGUiCcEHUZVFeno6NBoNtFot7yd6hCOXU/H8sv1QSMD2ScHwcbKRuyQiIjJhZf38rnL3EFH11sqjNnoGOEMngAURsXKXQ0REVCYMRGR0b4X6QZKA/51MxslrWrnLISIieiwGIjI6PxdbPNfcDQAwb9s5mashIiJ6PAYiqhCTQhpCaSbh7wu3sP/iLbnLISIieiQGIqoQ7vZWeKltfQDAvPBY8N59IiKqyhiIqMK82d0HlkozxFxNQ8SZ4rOFExERVRUMRFRhnGwtMKKTJwBg/rZYFOrYS0RERFUTAxFVqNe6NIDGUokLNzOx5Vii3OUQERGViIGIKpTGUok3ujYAACz86zxyCwplroiIiKg4BiKqcMOCPOFkq8a11GysP3BF7nKIiIiKYSCiCmepMsP4Hr4AgMW74pCVWyBzRURERIYYiKhSvNjGHR51rHArMw+r98XLXQ4REZEBBiKqFEozBSaHNAQArIi8hNSsPJkrIiIi+gcDEVWaZ5u6IqCuHTJyC7A88qLc5RAREekxEFGlUSgkvB3qBwBYsz8BydocmSsiIiK6h4GIKlVXP0e08ayN3AIdFu24IHc5REREAJ4gEGVnZ+Pu3bv6ry9fvozPP/8c27dvN2phVDNJkoS3e/sDAH48fBXxt7JkroiIiOgJAtGAAQOwdu1aAEBaWhratWuHzz77DAMGDMCyZcuMXiDVPG087dHd3wmFOoEFEeflLoeIiKj8gejo0aPo3LkzAODnn3+Gs7MzLl++jLVr1+KLL74weoFUM4X1uncv0e/Hr+NUolbmaoiIyNSVOxDdvXsXtra2AIDt27dj0KBBUCgUaN++PS5fvmz0AqlmauRqh/7NXAEAn26PlbkaIiIydeUORD4+PtiyZQuuXr2Kbdu2oVevXgCAmzdvws7OzugFUs01OaQhzBUSdsem4MCl23KXQ0REJqzcgWj69OkICwuDp6cn2rVrh6CgIAD3eotatGhh9AKp5vJ0sMaLbdwBAPO2xUIIIXNFRERkqiTxBJ9CycnJSEpKQrNmzaBQ3MtUBw8ehJ2dHfz9/Y1eZFWQnp4OjUYDrVbLnjAjupGeg+D5u5CTr8M3w1qjR4Cz3CUREVENUtbP73L1EBUUFMDc3By3bt1CixYt9GEIANq2bVtjwxBVHGc7Cwzr4AkAmL8tFjode4mIiKjylSsQmZubw8PDA4WFhRVVD5mgN4IbwNbCHOeSM/Db8etyl0NERCao3PcQvffee5g2bRru3LlTEfWQCaplpcLrwQ0AAAsiziOvQCdzRUREZGrMy7vBF198gbi4OLi6usLDwwPW1tYG648ePWq04sh0/LujJ1bvS8CVO3ex8fBVDG3vIXdJRERkQsodiAYOHFgBZZCps1KZY3wPH0z/9TS+2HEBz7d0g5Wq3G9PIiKiJ/JEo8xMEUeZVby8Ah16LNiNq3ey8XZvP4zp6iN3SUREVM1VyCgzooqkMldgUs+GAIDluy9Cezdf5oqIiMhUlDsQFRYW4tNPP0Xbtm3h4uICe3t7gxfR0xjQ3A1+zrZIzynA8j0X5S6HiIhMRLkD0QcffIAFCxZg8ODB0Gq1mDx5sv55ZjNnzqyAEsmUmCkkhIXee/Dr6n3xuJmeI3NFRERkCsodiL7//nt8/fXXCAsLg7m5OV566SWsXLkS06dPR3R0dEXUSCamZ4ATWtavhZx8Hb7cGSd3OUREZALKHYiSk5PRpEkTAICNjQ20Wi0AoF+/fvjjjz+MWx2ZJEmS8Hbve7Oerz94BVdu35W5IiIiqunKHYjq1auHpKQkAPeefL99+3YAwKFDh6BWq41bHZms9t510KWhIwp0AgsiYuUuh4iIarhyB6LnnnsOO3bsAABMmDAB77//Pnx9ffHqq69ixIgRRi+QTNfb9+8l+vX4dZxLTpe5GiIiqsmeeh6iAwcOYN++ffDx8UH//v2NVVeVw3mI5DH2h6P440QSegY4YeWwNnKXQ0RE1UxZP785MWMZMRDJ41JKJkIW7kGhTuDn14PQ2pNTOxARUdlV2MSMc+bMwapVq4otX7VqFebOnVve3RE9krejDf6vVT0AwLxtsWB+JyKiilDuQLRixQr4+/sXW964cWMsX77cKEURPWhCT1+ozBU4GH8HkedT5C6HiIhqoCcadl+3bt1iyx0dHfWjz4iMqa7GEsOCPAAA88JjodOxl4iIiIyr3IHI3d0d+/btK7Z83759cHV1NUpRRA97o6sPbNTmOJOUjj9OMngTEZFxlTsQjRo1ChMnTsTq1atx+fJlXL58GatWrcKkSZMwevToiqiRCPbWKrzWxRsAsCDiPPILdTJXRERENYl5eTd4++23cefOHYwZMwZ5eXkAAAsLC0ydOhXTpk0zeoFERUZ08sK3+xMQfysLPx2+hiHt6stdEhER1RBPPOw+MzMTZ8+ehaWlJXx9fWv8LNUcdl81rNobj1lbz8DZTo3It7rBQmkmd0lERFSFVdiw+yI2NjZo06YNAgMDa3wYoqrj5fb14VbLEjfSc7E2KkHucoiIqIZ44kBEJAe1uRkm9vQFACzdfRHpOfkyV0RERDUBAxFVO4Na1oOPkw3S7ubj6z2X5C6HiIhqAAYiqnbMFBLCet178Os3e+ORkpErc0VERFTdlSkQtWzZEqmpqQCAWbNm4e7duxVaFNHjhDZ2RjP3WribV4glu+LkLoeIiKq5MgWis2fPIisrCwDwwQcfIDMzs0KLInocSZLwdui9XqLvD1zG1TsM6URE9OTKNA9R8+bN8e9//xudOnWCEAKffvopbGxsSmw7ffp0oxZIVJqOPg7o5OOAvXG38PlfF/DZ4GZyl0RERNVUmeYhio2NxYwZM3Dx4kUcPXoUjRo1grl58SwlSRKOHj1aIYXKjfMQVU3Hr6ZhwJJ9kCRg28QuaOhsK3dJRERUhZT187vcEzMqFAokJyfDycnpqYusThiIqq7XvzuC8NPJ6NXIGV+92lrucoiIqAqpsIkZdTqdyYUhqtrCQhtCIQHbz9zAsSupcpdDRETV0BMNu7948SLGjRuHnj17IiQkBOPHj8fFixeNXRtRmfg42eL5lvUAAPPCY/GET6MhIiITVu5AtG3bNjRq1AgHDx5E06ZNERgYiAMHDqBx48aIiIioiBqJHmtiSEOozBSIunQbe+NuyV0OERFVM+W+h6hFixYIDQ3FJ598YrD8nXfewfbt23lTNclm1u9nsGpfPJq4afDbmx0hSZLcJRERkcwq7B6is2fPYuTIkcWWjxgxAmfOnCnv7oiMZmy3BrBWmeFkohZ/nkqWuxwiIqpGyh2IHB0dERMTU2x5TEwMb7YmWdWxUWNkZ28AwKfbY1FQqJO5IiIiqi7KNDHjg0aPHo3XXnsNly5dQocOHSBJEvbu3Yu5c+diypQpFVEjUZmN7uyF76IScCklC5uOJmJwG3e5SyIiomqg3PcQCSHw+eef47PPPsP169cBAK6urnjrrbcwfvz4GnvfBu8hqj5W/n0JH/1xFnU1FtgV1hUWSjO5SyIiIplU2MSMD8rIyAAA2NrW/NmBGYiqj5z8QnT7dDeStDl475kAjLp/GY2IiExPhd1U/SBbW1uTCENUvVgozTCxpy8AYOnui8jIyZe5IiIiquqeKhARVVXPt6wHb0dr3MnKw8q/4+Uuh4iIqjgGIqqRzM0UmBLiB+DePUW3M3NlroiIiKoyBiKqsfoEuqCJmwZZeYVYupuPliEiotKVKxDl5+ejW7duOH/+fEXVQ2Q0CoWEt0Lv9RJ9F30ZiWnZMldERERVVbkCkVKpxKlTp2rs0HqqeTr7OqC9tz3yCnRY9BeDPBERlazcl8xeffVVfPPNNxVRC5HRSZKEt3v7AwB+PnINcTczZa6IiIiqonIHory8PCxbtgytWrXCf/7zH0yePNngVR5z5sxBmzZtYGtrCycnJwwcOBCxsbEGbYQQmDlzJlxdXWFpaYmuXbvi9OnTBm1yc3Mxbtw4ODg4wNraGv3798e1a9cM2qSmpmLo0KHQaDTQaDQYOnQo0tLSynv6VA21rF8bIY2coRPAgojYx29AREQmp9yB6NSpU2jZsiXs7Oxw/vx5HDt2TP8q6RlnjxIZGYmxY8ciOjoaERERKCgoQK9evZCVlaVvM2/ePCxYsACLFy/GoUOH4OLigpCQEP2kkAAwceJEbN68GRs2bMDevXuRmZmJfv36obCwUN9myJAhiImJQXh4OMLDwxETE4OhQ4eW9/Spmgrr5QdJAv53MhknrqXJXQ4REVU1ogq5efOmACAiIyOFEELodDrh4uIiPvnkE32bnJwcodFoxPLly4UQQqSlpQmlUik2bNigb5OYmCgUCoUIDw8XQghx5swZAUBER0fr20RFRQkA4ty5c2WqTavVCgBCq9U+9XmSPCZtPCY8pm4Vr6yMfnxjIiKqEcr6+f3Ew+7j4uKwbds2ZGdnFwWrpw5nWq0WAGBvbw8AiI+PR3JyMnr16qVvo1arERwcjP379wMAjhw5gvz8fIM2rq6uCAwM1LeJioqCRqNBu3bt9G3at28PjUajb/Ow3NxcpKenG7yoepvUsyGUZhL+vnAL++NuyV0OERFVIeUORLdv30aPHj3QsGFD9O3bF0lJSQCAUaNGPdXT7oUQmDx5Mjp16oTAwEAAQHJyMgDA2dnZoK2zs7N+XXJyMlQqFWrXrv3INk5OTsWO6eTkpG/zsDlz5ujvN9JoNHB351PTqzt3eysMaVsfADB3W6xRQjwREdUM5Q5EkyZNglKpxJUrV2BlZaVf/uKLLyI8PPyJC3nzzTdx4sQJrF+/vti6h4f5CyEeO/T/4TYltX/UfqZNmwatVqt/Xb16tSynQVXcm919YaUyw/Gradh+5obc5RARURVR7kC0fft2zJ07F/Xq1TNY7uvri8uXLz9REePGjcNvv/2GXbt2GezXxcUFAIr14ty8eVPfa+Ti4oK8vDykpqY+ss2NG8U//FJSUor1PhVRq9Wws7MzeFH152irxoiOXgCAT7fFolDHXiIiInqCQJSVlWXQM1Tk1q1bUKvV5dqXEAJvvvkmNm3ahJ07d8LLy8tgvZeXF1xcXBAREaFflpeXh8jISHTo0AEA0KpVKyiVSoM2SUlJOHXqlL5NUFAQtFotDh48qG9z4MABaLVafRsyHaO7eENjqcSFm5nYfCxR7nKIiKgKKHcg6tKlC9auXav/WpIk6HQ6zJ8/H926dSvXvsaOHYt169bhhx9+gK2tLZKTk5GcnKy/UVuSJEycOBGzZ8/G5s2bcerUKQwfPhxWVlYYMmQIAECj0WDkyJGYMmUKduzYgWPHjuGVV15BkyZN0LNnTwBAQEAAevfujdGjRyM6OhrR0dEYPXo0+vXrBz8/v/J+C6ia01gqMaZrAwDAwojzyC0ofMwWRERU45V3+Nrp06eFo6Oj6N27t1CpVOKFF14QAQEBwtnZWcTFxZVrXwBKfK1evVrfRqfTiRkzZggXFxehVqtFly5dxMmTJw32k52dLd58801hb28vLC0tRb9+/cSVK1cM2ty+fVu8/PLLwtbWVtja2oqXX35ZpKamlrlWDruvWbLzCkTbjyOEx9StYvXeS3KXQ0REFaSsn9+SEOUfapOcnIxly5bhyJEj0Ol0aNmyJcaOHYu6desaM6tVKenp6dBoNNBqtbyfqIb4/sBlvLv5FOpYq7Dn7W6wVpvLXRIRERlZWT+/nygQmSIGoponv1CHkAWRSLh9F1NCGmJcD1+5SyIiIiMr6+f3E/2TODU1Fd988w3Onj0LSZIQEBCAf//73/oJFYmqA6WZApN7+WH8+mP4as8lvNLeA7WtVXKXRUREMij3TdWRkZHw8vLCF198gdTUVNy5cwdffPEFvLy8EBkZWRE1ElWYfk3qolFdO2TkFmBZ5EW5yyEiIpmU+5JZYGAgOnTogGXLlsHMzAwAUFhYiDFjxmDfvn04depUhRQqN14yq7l2xd7Ev1cfgtpcgci3usFFYyF3SUREZCRl/fwudw/RxYsXMWXKFH0YAgAzMzNMnjwZFy/yX9hU/XRt6Ii2nvbILdBh0Y4LcpdDREQyKHcgatmyJc6ePVts+dmzZ9G8eXNj1ERUqSRJwtu9781H9ePhq7iUkilzRUREVNnKdFP1iRMn9P8/fvx4TJgwAXFxcWjfvj0AIDo6GkuWLMEnn3xSMVUSVbDWnvbo4e+EHeduYkHEeSwe0lLukoiIqBKV6R4ihUIBSZIe+3RwSZJQWFgzZ/3lPUQ139mkdPT94m8IAWwd1wmBbhq5SyIioqdk1GH38fHxRiuMqKoKqGuH/s1c8WvMdczfFotvR7SVuyQiIqokZQpEHh4eFV0HUZUwOaQh/jiRhMjzKThw6TbaedeRuyQiIqoETzQxY2JiIvbt24ebN29Cp9MZrBs/frxRCiOSg0cda/yrrTvWRV/BvG2x+Pn1IEiSJHdZRERUwcodiFavXo3XX38dKpUKderUMfiwkCSJgYiqvfHdffHzkWs4cjkVO87eRM9GznKXREREFazcw+6nT5+O6dOnQ6vVIiEhAfHx8frXpUuXKqJGokrlZGeB4R28AACfbo+FTsfH/RER1XTlDkR3797Fv/71LygU5d6UqNp4I7gB7CzMcS45A78dvy53OUREVMHKnWpGjhyJn376qSJqIaoyNFZK/Ce4AQDgs4hY5BXoHrMFERFVZ+V+lllhYSH69euH7OxsNGnSBEql0mD9ggULjFpgVcF5iEzP3bwCdJm3G7cyc/HhgMYYGuQpd0lERFRORp2H6EGzZ8/Gtm3b4Od371EHD99UTVRTWKnMMaGHD97/9TS+2BmH51vVg5XqiQZmEhFRFVfuv+4LFizAqlWrMHz48Aooh6hqebFNfXz19yVcvZON1fsSMLabj9wlERFRBSj3PURqtRodO3asiFqIqhyVuQKTQxoCAFZEXoT2br7MFRERUUUodyCaMGECvvzyy4qohahK6t/MDf4utkjPKcDyPRflLoeIiCpAuS+ZHTx4EDt37sTWrVvRuHHjYjdVb9q0yWjFEVUFZgoJYb38MGrtYazeF49/d/CEk52F3GUREZERlTsQ1apVC4MGDaqIWoiqrB4BTmhZvxaOXknDFzsv4KOBTeQuiYiIjKjcw+5NFYfd04FLt/HiV9EwV0jYMSUYHnWs5S6JiIgeo6yf35xumqiM2nnXQXBDRxToBBZGnJe7HCIiMqJyXzLz8vJ65HxDfJ4Z1WRvhfoh8nwKfj1+Hf8JboCAuuwtJCKqCcodiCZOnGjwdX5+Po4dO4bw8HC89dZbxqqLqEoKdNOgX9O62HoiCZ9ui8U3w9vIXRIRERlBuQPRhAkTSly+ZMkSHD58+KkLIqrqpvTyw5+nkrHj3E0cTriD1p72cpdERERPyWj3EPXp0we//PKLsXZHVGV5OVhjcOt6AIB54bHguAQiourPaIHo559/hr09/6VMpmF8D1+ozRU4mHAHu8+nyF0OERE9pXJfMmvRooXBTdVCCCQnJyMlJQVLly41anFEVVVdjSWGdfDEV3suYX54LIJ9HaFQ8OHGRETVVbkD0cCBAw2+VigUcHR0RNeuXeHv72+suoiqvDeCG2D9gSs4k5SOrSeT0L+Zq9wlERHRE+LEjGXEiRmpJF/uuIDPIs7Ds44VIiYHQ2nGqb2IiKoSTsxIVAlGdPKCg40KCbfv4qfD1+Quh4iInlCZA5FCoYCZmdkjX+bm5b4CR1StWavNMbabDwBg0Y7zyMkvlLkiIiJ6EmVOMJs3by513f79+/Hll19y+DGZpCHt6mPl3/FITMvGt/sT8J/gBnKXRERE5VTmQDRgwIBiy86dO4dp06bh999/x8svv4wPP/zQqMURVQdqczNMCmmIsJ+OY+nui/hX2/rQWCrlLouIiMrhie4hun79OkaPHo2mTZuioKAAMTEx+Pbbb1G/fn1j10dULTzXwg2+TjbQZufj6z18nh8RUXVTrkCk1WoxdepU+Pj44PTp09ixYwd+//13BAYGVlR9RNWCmUJCWKgfAGDVvnikZOTKXBEREZVHmQPRvHnz4O3tja1bt2L9+vXYv38/OnfuXJG1EVUrvRo5o7l7LdzNK8SSXXFyl0NEROVQ5nmIFAoFLC0t0bNnT5iZmZXabtOmTUYrrirhPERUFvvjbmHIygNQmknYOaUr3O2t5C6JiMiklfXzu8w3Vb/66qsGj+wgouI6+Digs68D/r5wCwv/Oo8Fg5vLXRIREZUBZ6ouI/YQUVmduJaG/ov3QZKA8Ald4OdiK3dJREQmizNVE8mkab1a6BPoAiGAT7fHyl0OERGVAQMRUQWY0ssPCgmIOHMDR6+kyl0OERE9BgMRUQXwcbLBC63qAQDmhZ/jLO5ERFUcAxFRBZnQsyFUZgpEX7qDvy/ckrscIiJ6BAYiogriVssSQ4M8AADzt8Wyl4iIqApjICKqQGO6NoC1ygwnE7X481Sy3OUQEVEpGIiIKlAdGzVGdfYGcG/EWUGhTuaKiIioJAxERBVsVGcv2FurcCklC78cvSZ3OUREVAIGIqIKZmuhxJiuDQAAn/91ATn5hTJXRERED2MgIqoEr7T3gKvGAknaHKyLvix3OURE9BAGIqJKYKE0w8SeDQEAS3bFISMnX+aKiIjoQQxERJVkUEs3NHC0RurdfKz8O17ucoiI6AEMRESVxNxMgSm9/AAAK/++hNuZuTJXRERERRiIiCpRn0AXNHHTICuvEEt2XZS7HCIiuo+BiKgSSZKEt3vf6yVaF30ZiWnZMldEREQAAxFRpevk44Ag7zrIK9Th84jzcpdDRERgICKqdA/2Ev1y9BribmbIXBERETEQEcmgRf3a6NXIGToBfLadvURERHJjICKSSVioHyQJ+PNUMo5fTZO7HCIik8ZARCSThs62GNSiHgBg/rZYmashIjJtDEREMprY0xdKMwl7425hf9wtucshIjJZDEREMnK3t8LL7TwAAHO3xUIIIXNFRESmiYGISGZju/nASmWG41fTsO30DbnLISIySQxERDJztFVjZCcvAMBn22NRqGMvERFRZWMgIqoCRnfxRi0rJS7czMTmY4lyl0NEZHIYiIiqADsLJcZ0bQAAWBhxHrkFhTJXRERkWhiIiKqIV4M84WJngcS0bPxw4Irc5RARmRQGIqIqwkJphvE9fAEAi3fGITO3QOaKiIhMh6yBaM+ePXj22Wfh6uoKSZKwZcsWg/VCCMycOROurq6wtLRE165dcfr0aYM2ubm5GDduHBwcHGBtbY3+/fvj2rVrBm1SU1MxdOhQaDQaaDQaDB06FGlpaRV8dkTl93+t68HLwRq3s/Kwam+83OUQEZkMWQNRVlYWmjVrhsWLF5e4ft68eViwYAEWL16MQ4cOwcXFBSEhIcjI+OdhmBMnTsTmzZuxYcMG7N27F5mZmejXrx8KC/+5B2PIkCGIiYlBeHg4wsPDERMTg6FDh1b4+RGVl9JMgckhDQEAX++5hNSsPJkrIiIyEaKKACA2b96s/1qn0wkXFxfxySef6Jfl5OQIjUYjli9fLoQQIi0tTSiVSrFhwwZ9m8TERKFQKER4eLgQQogzZ84IACI6OlrfJioqSgAQ586dK3N9Wq1WABBarfZJT5GoTAoLdaLP53uEx9St4uM/zshdDhFRtVbWz+8qew9RfHw8kpOT0atXL/0ytVqN4OBg7N+/HwBw5MgR5OfnG7RxdXVFYGCgvk1UVBQ0Gg3atWunb9O+fXtoNBp9m5Lk5uYiPT3d4EVUGRQKCW/39gMArNmfgCRttswVERHVfFU2ECUnJwMAnJ2dDZY7Ozvr1yUnJ0OlUqF27dqPbOPk5FRs/05OTvo2JZkzZ47+niONRgN3d/enOh+i8ghu6Ii2XvbIK9Dhix0X5C6HiKjGq7KBqIgkSQZfCyGKLXvYw21Kav+4/UybNg1arVb/unr1ajkrJ3pykiRh6v1eoh8PX8OllEyZKyIiqtmqbCBycXEBgGK9ODdv3tT3Grm4uCAvLw+pqamPbHPjRvHnQ6WkpBTrfXqQWq2GnZ2dwYuoMrXysEfPACcU6gQ+izgvdzlERDValQ1EXl5ecHFxQUREhH5ZXl4eIiMj0aFDBwBAq1atoFQqDdokJSXh1KlT+jZBQUHQarU4ePCgvs2BAweg1Wr1bYiqqrBQP0gS8MeJJJxK1MpdDhFRjSVrIMrMzERMTAxiYmIA3LuROiYmBleuXIEkSZg4cSJmz56NzZs349SpUxg+fDisrKwwZMgQAIBGo8HIkSMxZcoU7NixA8eOHcMrr7yCJk2aoGfPngCAgIAA9O7dG6NHj0Z0dDSio6MxevRo9OvXD35+fnKdOlGZ+LvYYUAzVwDA/G2xMldDRFRzmct58MOHD6Nbt276rydPngwAGDZsGNasWYO3334b2dnZGDNmDFJTU9GuXTts374dtra2+m0WLlwIc3NzDB48GNnZ2ejRowfWrFkDMzMzfZvvv/8e48eP149G69+/f6lzHxFVNZND/LD1RBIiz6cg+tJttPeuI3dJREQ1jiSEEHIXUR2kp6dDo9FAq9XyfiKqdO9vOYXvoi+jZf1a+OWNDo8dWEBERPeU9fO7yt5DRET/GNfdBxZKBY5eScOOszflLoeIqMZhICKqBpzsLPDvjl4A7t1LVKhjxy4RkTExEBFVE693aQA7C3PE3sjAb8cT5S6HiKhGYSAiqiY0Vkq83rUBAGBBxHnkFehkroiIqOZgICKqRv7dwQuOtmpcvZONDYeuyF0OEVGNwUBEVI1YqswwvocvAOCLHXG4m1cgc0VERDUDAxFRNfNia3fUt7fCrcxcrN6XIHc5REQ1AgMRUTWjMldgckhDAMDyyItIu5snc0VERNUfAxFRNdS/mSv8XWyRkVOA5ZGX5C6HiKjaYyAiqoYUCglvhd57Ft+a/fG4kZ4jc0VERNUbAxFRNdXd3wmtPGojJ1+HL3ZckLscIqJqjYGIqJqSJAlTe/sDADYeuorLt7NkroiIqPpiICKqxtp62aOrnyMKdAILIs7LXQ4RUbXFQERUzYX1uncv0a8x13HmerrM1RARVU8MRETVXKCbBs82cwUAfLo9VuZqiIiqJwYiohpgckhDmCkk7Dx3E4cT7shdDhFRtcNARFQDeDlYY3BrdwDA3PBzEELIXBERUfXCQERUQ0zo4Qu1uQKHElKxOzZF7nKIiKoVBiKiGsJFY4HhHTwBAAv/Og+djr1ERERlZS53AURkPK8HN0DMlTR8MaQFTl3XIuZqGtp42sPLwRoWSjO5yyMiqrIYiIhqkNrWKnw1rDVm/X4avxxN1C9/vpUbPh7YhKGIiKgUvGRGVMMkpt41CEMA8MuRRFxKyZSpIiKiqo89REQ1zOHLqSUuPxB/B/vibiPmahoau9mhsasGga52qGOjruQKiYiqHgYiohqmjad9icubuGnw7f4E/HEyCX+cTNIvr6uxuBeOikKSmx1c7CwgSVJllUxEJDsGIqIaxsvBGs+3csMvRwzvIWrsqsFL7eoj0E2DU9fTcTpRi/jbWUjS5iBJm4O/zt7Qt69jrUJjt3s9SEUhqb69FUMSEdVYkuAMbmWSnp4OjUYDrVYLOzs7ucsheqSc/ELE38rC4YQ7aP2IUWaZuQU4m5SOU4lanEpMx+nrWly4mYnCEobs21qYo7GrHQJdNWjsdu+/3o42MFMwJBFR1VXWz28GojJiICJTkZNfiNjkDJy6/k9IOpecgbwCXbG2lkozBNS1RaCbBo3v9yY1dLaFypzjNYioamAgMjIGIjJl+YU6xN3MxKlELU5fv9ejdCYpHXfzCou1VZpJ8HOxvdeT5GqHxm4aBLjYwVLFIf9EVPkYiIyMgYjIUKFOIOF2lj4knb7fo6TNzi/WViEBPk42CHTVoJGrHQLd7v3XzkIpQ+VEZEoYiIyMgYjo8YQQuJaarQ9Hp69rcTIxHbcyc0ts71nHCo0fuCepMacBICIjYyAyMgYioid3Mz3H4J6kU4npSEzLLrGtq8YCje6PbAt01SDQTQNnOzVHuBHRE2EgMjIGIiLjSs3Ku3c/0vX7l9wStbh0K6vEtg42qnsh6f7ltkBXDdztLRmSiOixGIiMjIGIqOJl5OTjbFKGwX1JZZkGINDtXo+SlwOnASAiQwxERsZARCSPnPxCnEvOMLgv6VxSBvIKHz0NQNF8Sb5OnAaAyJQxEBkZAxFR1ZFfqMOFG5k4ff3x0wCozBRo6GJzPyDdu+wWUNeuxIkqiajmYSAyMgYioqqtUCcQfyvLICSdStQiPaegWFszhYQGjtYGIamRqx1sOQ0AUY3DQGRkDERE1c/D0wAUjXR75DQA9y+3FT3s1t5aVclVE5ExMRAZGQMRUc3x4DQARTdwP2oagAdDUqCbBk62nAaAqLpgIDIyBiKimu3BaQCKQlL8I6YBaPzAXEmNOQ0AUZXFQGRkDEREpufBaQBOXdfidGI64lJKngbAzsL8n5B0/2G3nAaASH4MREbGQEREwD/TANzrRbp32S02ufRpABq52iHw/kNuG7tyGgCiysZAZGQMRERUmrwCHeJuZt7vRdLi1PV0nH3ENAB+Lrb6m7YbcxoAogrFQGRkDEREVB4PTgNQdE/So6YB8HG0MXjILacBIDIOBiIjYyAioqdVNA2A/p6k+yHpVmZeie29HKzvPZ7k/uU2TgNAVH4MREbGQEREFUEIgZsZufcnkkzXTyxZ2jQAbrUsDUISpwEgejQGIiNjICKiynQnK8/g+W2PngZA/cAUAPdCUr3anAaACGAgMjoGIiKSW0ZOPs5cT9fPl3Q6MR0XbmaghFkAYGdhfu8htw9cbvNysOY0AGRyGIiMjIGIiKqi7LxCnEu+F5IeNw2AlcoMjera3QtI92ff9nW2gdKM0wBQzcVAZGQMRERUXeQV6HDhZsa9kHR/GoAz19ORnV/yNAD+dW31vUiBbhr4u9iWOA1ATn4hLqVk4vDlVLTxtIeXgzWnC6Aqj4HIyBiIiKg6uzcNQKZ+ZFvRw24zSpkGwNfJ5v6kkho0qadBEzcN3t18Er8cTdS3e76VGz4e2IShiKo0BiIjYyAioppGCIGrd7LvXWp74Abuh6cBeLZpXQzr4IkXlkcV28ef4zsjwJV/E6nqKuvnt3kl1kRERFWIJEmoX8cK9etYoU+TugCKTwNw6roWgW4anEzUlriP6PjbiDx/E3vjbsPLwfrey9Ea3g7WqFfbijdxU7XBQERERHqSJMHZzgLOdhboEeCsX37mesmBqImbBt/uT8DeuFvYG3fLYJ3KTIH6dazg5XAvIHk5WMPb0QZeDtZwsFFxWgCqUhiIiIjosbwdbfB8Kzf8csTwHqLGrhr8u6MXgv2cEH8rE5dSshB/694r9/4z3uJuZhbbn63aHF6O90OSg42+V8nTwRo2an40UeXjPURlxHuIiMjU5eQXIv5WFg4n3EHrx4wy0+kEktJzEJ+ShUsPBaVrqXdLnDupiJOtGt6O1vBysNH3LHk5WqO+vRWnCKBy403VRsZARERkHLkFhbhy+y4u3Q9IRaEp/lZWqc91A+6Nfqtvb6W/V8n7gR4mZzs+voRKxpuqiYioSlKbm8HX2Ra+zrbF1mmz85FwPyhdSsn8JzTdysLdvEL9/z/MSmUGzzr3QpL3/R4lL4d79ytpLJWVcVpUzbGHqIzYQ0REJJ+i0W8XUzL1vUpF4ejKnbsoeMQ1OAcb1T8j4O6HpAaO1qhfxwpqc86hVNPxkpmRMRAREVVN+YU6XL1zVx+QLt3vXYq/lYUb6bmlbqeQALfalvp7lYouwXk5WMNVYwkFpwyoERiIjIyBiIio+snMLUDC/ZB0r1cp8/7luCxk5BafpbuI2lzxQK/Sg/cs2cDeWlWJZ0BPi4HIyBiIiIhqDiEEbmXm3e9VytQHpku3snD5dhbyC0v/aKxlpfwnJD0wt5JnHWtYqngJrqphIDIyBiIiItNQUKjD9bScYtMFxN/KQmJa9iO3ddVY3J9TycZg1m63WpYw55QBsmAgMjIGIiIiys4rRMLtfwLSpZR/epjS7uaXup3STIJHHWuDWbuLZu7mrN0Vi8PuiYiIjMxSZYaAunYIqFv8gzU1K++BaQKebNbuopDEWbsrH3uIyog9RERE9CSedtbuB0MSZ+0uP14yMzIGIiIiMjZjzdpdNAqOs3YXx0tmREREVVxFztrt5WiNBpy1u8zYQ1RG7CEiIqKq4Glm7a5jrXpgAkobfc+SRw2etZuXzIyMgYiIiKo6Y83a/eDDc6v7rN0MREbGQERERNXZ08za7VnHMCRVp1m7eQ9RCZYuXYr58+cjKSkJjRs3xueff47OnTvLXRYREVGFs1GbI9BNg0A3jcHyx83anVugQ+yNDMTeyCi2z4dn7fZysIG3Y/Wctdtkeog2btyIoUOHYunSpejYsSNWrFiBlStX4syZM6hfv/5jt2cPERERmZpCnUBiarZ+5NuDUwaUddbue2HJptRZu3PyC3EpJROHL6eijac9vBysYaE0XpjiJbOHtGvXDi1btsSyZcv0ywICAjBw4EDMmTPnsdszEBEREf0jO68Ql+/8E5LKM2t3fXsrNHS2xZxBTfDh1jP45Wiifv3zrdzw8cAmRgtFvGT2gLy8PBw5cgTvvPOOwfJevXph//79JW6Tm5uL3Nx/bkBLT0+v0BqJiIiqE0uVGfxd7ODvUv5Zuy+mZKFRXTvE3cw0CEMA8MuRRIzq5F3ibOAVySQC0a1bt1BYWAhnZ2eD5c7OzkhOTi5xmzlz5uCDDz6ojPKIiIhqlNrWKrSyVqGVR22D5Q/O2m2tNsPxa2klbn844Q4DUUV6eOZOIUSps3lOmzYNkydP1n+dnp4Od3f3Cq2PiIioJlMoJLjVsoRbLUsAKPWyWGtP+8osCwBgEg9CcXBwgJmZWbHeoJs3bxbrNSqiVqthZ2dn8CIiIiLj8XKwxvOt3AyWPd/KDV4O1pVei0n0EKlUKrRq1QoRERF47rnn9MsjIiIwYMAAGSsjIiIyXRZKM3w8sAlGdfLG4YQ7aF0Bo8zKyiQCEQBMnjwZQ4cORevWrREUFISvvvoKV65cweuvvy53aURERCbLQmmGgLp2lX7P0MNMJhC9+OKLuH37NmbNmoWkpCQEBgbif//7Hzw8POQujYiIiGRmMvMQPS3OQ0RERFT9lPXz2yRuqiYiIiJ6FAYiIiIiMnkMRERERGTyGIiIiIjI5DEQERERkcljICIiIiKTx0BEREREJo+BiIiIiEweAxERERGZPJN5dMfTKprQOz09XeZKiIiIqKyKPrcf92AOBqIyysjIAAC4u7vLXAkRERGVV0ZGBjQaTanr+SyzMtLpdLh+/TpsbW0hSZLR9pueng53d3dcvXqVz0gjo+J7iyoC31dUESryfSWEQEZGBlxdXaFQlH6nEHuIykihUKBevXoVtn87Ozv+caEKwfcWVQS+r6giVNT76lE9Q0V4UzURERGZPAYiIiIiMnkMRDJTq9WYMWMG1Gq13KVQDcP3FlUEvq+oIlSF9xVvqiYiIiKTxx4iIiIiMnkMRERERGTyGIiIiIjI5DEQ1RBdu3bFxIkT5S6DKokkSdiyZUuNPR4RUWVjIHoKw4cPhyRJkCQJSqUS3t7eCAsLQ1ZW1mO33b17NyRJQlpaWsUXStXGw+8pZ2dnhISEYNWqVdDpdPp2SUlJ6NOnj4yVUk2RnJyMcePGwdvbG2q1Gu7u7nj22WexY8cOAICnpyckSUJ0dLTBdhMnTkTXrl0NlqWnp+P9999H48aNYWlpiTp16qBNmzaYN28eUlNTK+uUqIoYPnw4Bg4cWOK6oveVJEmwsrJCYGAgVqxYYdAmLy8P8+fPR8uWLWFtbQ2NRoNmzZrhvffew/Xr141eLwPRU+rduzeSkpJw6dIlfPTRR1i6dCnCwsKMtv+8vDyj7Yuqh6L3VEJCAv78809069YNEyZMQL9+/VBQUAAAcHFx4bBnemoJCQlo1aoVdu7ciXnz5uHkyZMIDw9Ht27dMHbsWH07CwsLTJ069ZH7unPnDtq3b4/Vq1cjLCwMBw4cwL59+zBjxgzExMTghx9+qOjToWpm1qxZSEpKwokTJzBw4EC8/vrr2LhxIwAgNzcXISEhmD17NoYPH449e/bgyJEjmDdvHm7fvo0vv/zS+AUJemLDhg0TAwYMMFg2atQo4eLiInQ6nZg7d67w8vISFhYWomnTpuKnn34SQggRHx8vABi8hg0bJoQQIjg4WIwdO1ZMmjRJ1KlTR3Tp0kUIIcTu3btFmzZthEqlEi4uLmLq1KkiPz9ff9zg4GAxYcKEyjhtqkAlvaeEEGLHjh0CgPj666+FEEIAEJs3b9avv3btmhg8eLCoVauWsLe3F/379xfx8fH69bt27RJt2rQRVlZWQqPRiA4dOoiEhAT9+t9++020bNlSqNVq4eXlJWbOnGnw/nr4eFQz9OnTR7i5uYnMzMxi61JTU4UQQnh4eIgJEyYIlUol/vjjD/36CRMmiODgYP3X//nPf4S1tbW4du1aicfS6XRGrZ2qvtL+nglx7321cOFCg2W+vr7iX//6lxBCiDlz5giFQiGOHj1a4vYV8X5iD5GRWVpaIj8/H++99x5Wr16NZcuW4fTp05g0aRJeeeUVREZGwt3dHb/88gsAIDY2FklJSVi0aJF+H99++y3Mzc2xb98+rFixAomJiejbty/atGmD48ePY9myZfjmm2/w0UcfyXWaVMm6d++OZs2aYdOmTcXW3b17F926dYONjQ327NmDvXv3wsbGBr1790ZeXh4KCgowcOBABAcH48SJE4iKisJrr72mf0jxtm3b8Morr2D8+PE4c+YMVqxYgTVr1uDjjz+u7NOkSnTnzh2Eh4dj7NixsLa2Lra+Vq1a+v/39PTE66+/jmnTphlcui2i0+mwceNGvPLKK3BzcyvxeMZ8KDbVTBYWFsjPzwcArF+/HiEhIWjRokWJbSvi/cRAZEQHDx7EDz/8gG7dumHBggVYtWoVQkND4e3tjeHDh+OVV17BihUrYGZmBnt7ewCAk5MTXFxcDB485+Pjg3nz5sHPzw/+/v5YunQp3N3dsXjxYvj7+2PgwIH44IMP8Nlnn5X4x4lqJn9/fyQkJBRbvmHDBigUCqxcuRJNmjRBQEAAVq9ejStXrmD37t1IT0+HVqtFv3790KBBAwQEBGDYsGGoX78+AODjjz/GO++8g2HDhsHb2xshISH48MMPi13Pp5olLi4OQgj4+/uXqf17772H+Ph4fP/998XWpaSkIC0tDX5+fgbLW7VqBRsbG9jY2OCll14ySt1U8xQUFGDNmjU4efIkevToAQA4f/58sffTc889p38/dejQweh1MBA9pa1bt8LGxgYWFhYICgpCly5dEBYWhpycHISEhOh/eDY2Nli7di0uXrz42H22bt3a4OuzZ88iKCjIIBF37NgRmZmZuHbtmtHPiaomIUSJ/yo6cuQI4uLiYGtrq3+v2dvbIycnBxcvXoS9vT2GDx+O0NBQPPvss1i0aBGSkpIMtp81a5bBe3X06NFISkrC3bt3K/MUqRKJ+w8pKOu/tB0dHREWFobp06eXem/jw/vavHkzYmJiEBoaiuzs7KcrmGqcqVOnwsbGBpaWlhg7dizeeust/Oc//9Gvf/j9tHTpUsTExGDEiBEV8rfJ3Oh7NDHdunXDsmXLoFQq4erqCqVSiQMHDgAA/vjjj2Ldx2W5Efbh7uuSPgjL+8eMqr+zZ8/Cy8ur2HKdTodWrVqV+C93R0dHAMDq1asxfvx4hIeHY+PGjXjvvfcQERGB9u3bQ6fT4YMPPsCgQYOKbW9hYWH8E6EqwdfXF5Ik4ezZs6WOBHrY5MmTsXTpUixdutRguaOjI2rVqoVz584ZLC/qhbS1teWIWirmrbfewvDhw2FlZYW6desafJ75+voWez/VrVsXAPRXWIyNPURPydraGj4+PvDw8IBSqQQANGrUCGq1GleuXIGPj4/By93dHQCgUqkAAIWFhY89RqNGjbB//359CAKA/fv3w9bWttTr9VSz7Ny5EydPnsTzzz9fbF3Lli1x4cIFODk5FXu/PXgptkWLFpg2bRr279+PwMBA/aifli1bIjY2tti2Pj4+UCj4J6Kmsre3R2hoKJYsWVLiVCElBRgbGxu8//77+Pjjj5Genq5frlAoMHjwYKxbtw6JiYkVWTbVIA4ODvDx8YGrq2uxf9y/9NJLiIiIwLFjxyqtHv61qwC2trYICwvDpEmT8O233+LixYs4duwYlixZgm+//RYA4OHhAUmSsHXrVqSkpCAzM7PU/Y0ZMwZXr17FuHHjcO7cOfz666+YMWMGJk+ezA+sGig3NxfJyclITEzE0aNHMXv2bAwYMAD9+vXDq6++Wqz9yy+/DAcHBwwYMAB///034uPjERkZiQkTJuDatWuIj4/HtGnTEBUVhcuXL2P79u04f/48AgICAADTp0/H2rVrMXPmTJw+fRpnz57V9yJRzbZ06VIUFhaibdu2+OWXX3DhwgWcPXsWX3zxBYKCgkrc5rXXXoNGo8H69esNls+ePRtubm5o164dVq1ahRMnTuDixYvYvHkzoqKiYGZmVhmnRFWMVqtFTEyMwevKlSuP3W7SpEkICgpC9+7dsWjRIhw9ehTx8fHYtm0b/vzzz4p5Pxl93JoJedSQQp1OJxYtWiT8/PyEUqkUjo6OIjQ0VERGRurbzJo1S7i4uAhJkgyG3Zc0fJ7D7k3DsGHD9FMxmJubC0dHR9GzZ0+xatUqUVhYqG+Hh4bBJyUliVdffVU4ODgItVotvL29xejRo4VWqxXJycli4MCBom7dukKlUgkPDw8xffp0g/2Fh4eLDh06CEtLS2FnZyfatm0rvvrqq1KPRzXH9evXxdixY4WHh4dQqVTCzc1N9O/fX+zatUsIUfLw6B9++EEAMBh2L4QQaWlpYtq0acLf31+o1WphaWkpmjZtKt5//31x+/btyjkhqjIe/HuGh6aZKel99bCcnBzxySefiGbNmglLS0uhVquFv7+/mDRpkrhy5YrR65WEeOA6DBEREZEJ4vUWIiIiMnkMRERERGTyGIiIiIjI5DEQERERkcljICIiIiKTx0BEREREJo+BiIiIiEweAxER1Xi7d++GJElV8nlaCQkJkCQJMTExcpdCZNIYiIhIdsOHD4ckScVecXFxlVaDJEnYsmVLseUTJ05E165dK60OIpIHn3ZPRFVC7969sXr1aoNljo6OMlVDRKaGPUREVCWo1Wq4uLgYvMzMzDB8+HAMHDjQoO3DvTZCCMybNw/e3t6wtLREs2bN8PPPP1dInT///DOaNGkCS0tL1KlTBz179jR4Wvzq1asREBAACwsL+Pv7Y+nSpQbbHzx4EC1atICFhQVat25dqU/zJqLSsYeIiKq99957D5s2bcKyZcvg6+uLPXv24JVXXoGjoyOCg4ONdpykpCS89NJLmDdvHp577jlkZGTg77//RtEjIb/++mvMmDEDixcvRosWLXDs2DGMHj0a1tbWGDZsGLKystCvXz90794d69atQ3x8PCZMmGC0+ojoyTEQEVGVsHXrVtjY2Oi/7tOnD3766afHbpeVlYUFCxZg586dCAoKAgB4e3tj7969WLFihdEDUUFBAQYNGgQPDw8AQJMmTfTrP/zwQ3z22WcYNGgQAMDLywtnzpzBihUrMGzYMHz//fcoLCzEqlWrYGVlhcaNG+PatWt44403jFYjET0ZBiIiqhK6deuGZcuW6b+2trYu03ZnzpxBTk4OQkJCDJbn5eWhRYsWRq2xWbNm6NGjB5o0aYLQ0FD06tULL7zwAmrXro2UlBRcvXoVI0eOxOjRo/XbFBQUQKPRAADOnj2LZs2awcrKSr++KMQRkbwYiIioSrC2toaPj0+x5QqFQn9Jqkh+fr7+/3U6HQDgjz/+gJubm0E7tVpd5uPb2tpCq9UWW56WlqYPNGZmZoiIiMD+/fuxfft2fPnll3j33Xdx4MABfcj5+uuv0a5dO4N9mJmZAUCx8yCiqoM3VRNRlebo6IikpCSDZQ/O2dOoUSOo1WpcuXIFPj4+Bi93d/cyH8ff3x+HDh0yWCaEwJEjR+Dn56dfJkkSOnbsiA8++ADHjh2DSqXC5s2b4ezsDDc3N1y6dKlYHV5eXvpajx8/juzsbP3+oqOjy/PtIKIKwh4iIqrSunfvjvnz52Pt2rUICgrCunXrcOrUKf3lMFtbW4SFhWHSpEnQ6XTo1KkT0tPTsX//ftjY2GDYsGFlOk5YWBiGDRsGf39/9OrVC9nZ2fjqq69w8eJFjB07FgBw4MAB7NixA7169YKTkxMOHDiAlJQUBAQEAABmzpyJ8ePHw87ODn369EFubi4OHz6M1NRUTJ48GUOGDMG7776LkSNH4r333kNCQgI+/fTTivnGEVH5CCIimQ0bNkwMGDCg1PXTp08Xzs7OQqPRiEmTJok333xTBAcH69frdDqxaNEi4efnJ5RKpXB0dBShoaEiMjJSCCHErl27BACRmpr6yDo2bNggWrduLezs7ISTk5MIDQ0Vhw8f1q8/c+aMCA0NFY6OjkKtVouGDRuKL7/80mAf33//vWjevLlQqVSidu3aokuXLmLTpk369VFRUaJZs2ZCpVKJ5s2bi19++UUAEMeOHSvz94uIjE8Sghe1iYiIyLTxHiIiIiIyeQxEREREZPIYiIiIiMjkMRARERGRyWMgIiIiIpPHQEREREQmj4GIiIiITB4DEREREZk8BiIiIiIyeQxEREREZPIYiIiIiMjkMRARERGRyft/dAzdbwVFpS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22" y="1154021"/>
            <a:ext cx="5904379" cy="3730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1" y="5089903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a gradual decrease from number of cars driven by Diesel to that by CNG and  from CNG driven cars to LPG driven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Number of cars driven by petrol are extremely high compared to others.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0686" y="169136"/>
            <a:ext cx="94966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 of cars based on fuel type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jEAAAHvCAYAAACls442AAAAOXRFWHRTb2Z0d2FyZQBNYXRwbG90bGliIHZlcnNpb24zLjcuMSwgaHR0cHM6Ly9tYXRwbG90bGliLm9yZy/bCgiHAAAACXBIWXMAAA9hAAAPYQGoP6dpAABPiUlEQVR4nO3deVyU5R7///ewCgiDoIAUGiiaey6VWrnkmgva8lVzyS2XTItSK7+dSluwPCf1qFl6UkmtrNNRy/JgamaZmYqimahpKJoiZjgIEuv8/vDX/W1EPVrAzM28no/HPGLu+5p7PsMY857rvq7rttjtdrsAAABMxsPZBQAAAPwZhBgAAGBKhBgAAGBKhBgAAGBKhBgAAGBKhBgAAGBKhBgAAGBKXs4uoLyUlJTo5MmTCgwMlMVicXY5AADgGtjtdp0/f16RkZHy8Lh6X0ulDTEnT55UVFSUs8sAAAB/wvHjx3XjjTdetU2lDTGBgYGSLv4SgoKCnFwNAAC4FtnZ2YqKijI+x6+m0oaY308hBQUFEWIAADCZaxkKwsBeAABgSoQYAABgStcdYr766iv17t1bkZGRslgsWr16dak2qampiouLk9VqVWBgoFq3bq309HRjf35+viZMmKDq1asrICBAcXFxOnHihMMxsrKyNGTIEFmtVlmtVg0ZMkTnzp277hcIAAAqp+seE5Obm6tmzZpp+PDhuv/++0vtP3LkiO68806NHDlS06ZNk9VqVWpqqqpUqWK0iY+P15o1a7RixQqFhoZq4sSJ6tWrl5KTk+Xp6SlJGjhwoE6cOKGkpCRJ0ujRozVkyBCtWbPmz75WAIDJFBcXq7Cw0NlloAx5e3sbn/V/lcVut9v/9IMtFq1atUp9+/Y1tg0YMEDe3t5atmzZZR9js9lUo0YNLVu2TP3795f0/6ZDr127Vt26dVNqaqoaNmyobdu26fbbb5ckbdu2TW3atNGBAwdUv379/1lbdna2rFarbDYbA3sBwGTsdrsyMjLoga+kgoODFRERcdnBu9fz+V2ms5NKSkr02Wef6amnnlK3bt20e/duRUdHa8qUKUbQSU5OVmFhobp27Wo8LjIyUo0bN9bWrVvVrVs3ffvtt7JarUaAkaTWrVvLarVq69atlw0x+fn5ys/PN+5nZ2eX5UsDAFSg3wNMWFiY/P39WbS0krDb7bpw4YIyMzMlSTVr1vxLxyvTEJOZmamcnBy9+uqrevnll/Xaa68pKSlJ9913nzZt2qT27dsrIyNDPj4+qlatmsNjw8PDlZGRIeniP96wsLBSxw8LCzPaXGr69OmaNm1aWb4cAIATFBcXGwEmNDTU2eWgjPn5+Um6mBnCwsL+0qmlMp2dVFJSIknq06ePnnjiCd1yyy165pln1KtXL7311ltXfazdbndI2pdL3Ze2+aMpU6bIZrMZt+PHj/+FVwIAcJbfx8D4+/s7uRKUl9/f27863qlMQ0z16tXl5eWlhg0bOmxv0KCBMTspIiJCBQUFysrKcmiTmZmp8PBwo83p06dLHf/MmTNGm0v5+voaC9uxwB0AmB+nkCqvsnpvyzTE+Pj46NZbb9XBgwcdth86dEi1a9eWJLVs2VLe3t5av369sf/UqVPat2+f2rZtK0lq06aNbDabtm/fbrT57rvvZLPZjDYAAMC9XfeYmJycHB0+fNi4n5aWppSUFIWEhKhWrVqaPHmy+vfvr3bt2qljx45KSkrSmjVr9OWXX0qSrFarRo4cqYkTJyo0NFQhISGaNGmSmjRpos6dO0u62HPTvXt3jRo1SgsWLJB0cYp1r169rmlmEgAAcAP267Rp0ya7pFK3oUOHGm0WLVpkr1u3rr1KlSr2Zs2a2VevXu1wjLy8PPv48ePtISEhdj8/P3uvXr3s6enpDm3Onj1rHzRokD0wMNAeGBhoHzRokD0rK+ua67TZbHZJdpvNdr0vEQDgRHl5efb9+/fb8/LynF0KysnV3uPr+fz+S+vEuDLWiQEAc/rtt9+Ulpam6Ohoh4VSy0tGRoamT5+uzz77TCdOnJDValVsbKwGDx6shx56yGkDjI8eParo6Gjt3r1bt9xyi1NqKC9Xe4+dtk4MAABm8tNPP+mOO+5QcHCwEhIS1KRJExUVFenQoUNavHixIiMjFRcXVy7PXVBQIB8fn3I5trvgApAAALc1btw4eXl5aefOnerXr58aNGigJk2a6P7779dnn32m3r17S7q42vzo0aMVFhamoKAg3X333dqzZ49xnCNHjqhPnz4KDw9X1apVdeutt2rDhg0Oz3XTTTfp5Zdf1rBhw2S1WjVq1Kir1hYdHS1Jat68uSwWizp06KCvvvpK3t7epdZMmzhxotq1aydJSkxMVHBwsFavXq169eqpSpUq6tKlS6mlR9asWaOWLVuqSpUqiomJ0bRp01RUVPTnfpFOQk8MAHOaaq2A57CV/3PAac6ePavPP/9cCQkJCggIuGwbi8Uiu92unj17KiQkRGvXrpXVatWCBQvUqVMnHTp0SCEhIcrJyVGPHj308ssvq0qVKnrnnXfUu3dvHTx4ULVq1TKO9/e//13PPfec/va3v/3P+rZv367bbrtNGzZsUKNGjeTj46OQkBDFxMRo2bJlmjx5siSpqKhIy5cv16uvvmo89sKFC3rllVf0zjvvyMfHR+PGjdOAAQP0zTffSJLWrVunwYMHa86cObrrrrt05MgRjR49WpL0wgsv/OnfaUWjJwYA4JYOHz4su91eatZr9erVVbVqVVWtWlVPP/20Nm3apO+//17//ve/1apVK8XGxuof//iHgoOD9dFHH0mSmjVrpjFjxqhJkyaKjY3Vyy+/rJiYGH3yyScOx7777rs1adIk1a1bV3Xr1r1qfTVq1JAkhYaGKiIiQiEhIZKkkSNHasmSJUa7zz77TBcuXFC/fv2MbYWFhZo3b57atGmjli1b6p133tHWrVuNpUteeeUVPfPMMxo6dKhiYmLUpUsXvfTSS8aMYLMgxAAA3NqlC69t375dKSkpatSokfLz85WcnKycnByFhoYa4aZq1apKS0vTkSNHJEm5ubl66qmn1LBhQwUHB6tq1ao6cOCAsdDr71q1avWX6x02bJgOHz6sbdu2SZIWL16sfv36OfQmeXl5OTzXzTffrODgYKWmpkq6eB3DF1980eH1jBo1SqdOndKFCxf+co0VhdNJAAC3VLduXVksFh04cMBhe0xMjKT/d42fkpIS1axZ01jv7I+Cg4MlSZMnT9a6dev0j3/8Q3Xr1pWfn58eeOABFRQUOLS/0mmr6xEWFqbevXtryZIliomJ0dq1ay9b2+VWxf19W0lJiaZNm6b77ruvVJuKmBFWVggxAAC3FBoaqi5dumjevHmaMGHCFQNGixYtlJGRIS8vL910002XbfP1119r2LBhuvfeeyVdXBj26NGjf6m+32cuFRcXl9r38MMPa8CAAbrxxhtVp04d3XHHHQ77i4qKtHPnTt12222SpIMHD+rcuXO6+eabjdd08ODB/3lKy9VxOgkA4Lbmz5+voqIitWrVSh988IFSU1N18OBBLV++XAcOHJCnp6c6d+6sNm3aqG/fvlq3bp2OHj2qrVu36m9/+5t27twp6WKvzsqVK5WSkqI9e/Zo4MCBxkWR/6ywsDD5+fkpKSlJp0+fls32/waad+vWTVarVS+//LKGDx9e6rHe3t6aMGGCvvvuO+3atUvDhw9X69atjVDz/PPPa+nSpZo6dap++OEHpaam6oMPPrimAceuhBADAHBbderU0e7du9W5c2dNmTJFzZo1U6tWrTR37lxNmjRJL730kiwWi9auXat27dppxIgRqlevngYMGKCjR48aFyWeNWuWqlWrprZt26p3797q1q2bWrRo8Zdq8/Ly0pw5c7RgwQJFRkaqT58+xj4PDw8NGzZMxcXFeuihh0o91t/fX08//bQGDhyoNm3ayM/PTytWrDD2d+vWTZ9++qnWr1+vW2+9Va1bt9bMmTON6xyaBSv2AjAnplhXWhW9Yq9ZjRo1SqdPny41AyoxMVHx8fE6d+6ccwq7BqzYCwCAG7LZbNqxY4feffddffzxx84ux6k4nQQAgBMkJCQ4THH+4+2ee+654uP69OmjuLg4jRkzRl26dKnAil0Pp5MAmBOnkyotdzmd9Ouvv+rXX3+97D4/Pz/dcMMNFVxRxeF0EgAAJhYSEmKswos/h9NJAADAlAgxAADAlAgxAADAlAgxAADAlAgxAADAlJidBAAwhZue+axCn+/oqz0r9PnM5KabblJ8fLzi4+OdWgc9MQAAlKGtW7fK09NT3bt3v+7HTp06VbfcckvZF/UnJSYmKjg4uNT2HTt2aPTo0RVf0CUIMQAAlKHFixdrwoQJ2rJli9LT051dTrmoUaOG/P39nV0GIQYAgLKSm5urDz/8UI888oh69eqlxMREY9/lejVWr14ti8Vi7J82bZr27Nkji8Uii8ViPD49PV19+vRR1apVFRQUpH79+un06dPGcX7vwVm8eLFq1aqlqlWr6pFHHlFxcbFmzJihiIgIhYWF6ZVXXnF4/pkzZ6pJkyYKCAhQVFSUxo0bp5ycHEnSl19+qeHDh8tmsxn1TJ06VdLF00mzZ882jnPu3DmNHj1a4eHhqlKliho3bqxPP/20bH6pV8GYGAAAysgHH3yg+vXrq379+ho8eLAmTJig5557zggqV9O/f3/t27dPSUlJ2rBhgyTJarXKbrerb9++CggI0ObNm1VUVKRx48apf//++vLLL43HHzlyRP/973+VlJSkI0eO6IEHHlBaWprq1aunzZs3a+vWrRoxYoQ6deqk1q1bS5I8PDw0Z84c3XTTTUpLS9O4ceP01FNPaf78+Wrbtq1mz56t559/XgcPHpQkVa1atVTdJSUluueee3T+/HktX75cderU0f79++Xp6VkGv9GrI8QAAFBGFi1apMGDB0uSunfvrpycHG3cuFGdO3f+n4/18/NT1apV5eXlpYiICGP7+vXrtXfvXqWlpSkqKkqStGzZMjVq1Eg7duzQrbfeKulimFi8eLECAwPVsGFDdezYUQcPHtTatWvl4eGh+vXr67XXXtOXX35phJg/DsyNjo7WSy+9pEceeUTz58+Xj4+PrFarLBaLQz2X2rBhg7Zv367U1FTVq1dPkhQTE3N9v7g/idNJAACUgYMHD2r79u0aMGCAJMnLy0v9+/fX4sWL/9JxU1NTFRUVZQQYSWrYsKGCg4OVmppqbLvpppsUGBho3A8PD1fDhg3l4eHhsC0zM9O4v2nTJnXp0kU33HCDAgMD9dBDD+ns2bPKzc295vpSUlJ04403GgGmItETAwBAGVi0aJGKioocrj5tt9vl7e2trKwseXh4yG63OzymsLDwfx7Xbrdf9nTUpdu9vb0d9lsslstuKykpkSQdO3ZMPXr00NixY/XSSy8pJCREW7Zs0ciRI6+prt/5+fldc9uyRogBAOAvKioq0tKlS/X666+ra9euDvvuv/9+vfvuu6pTp47Onz+v3NxcBQQESLrYi/FHPj4+Ki4udtjWsGFDpaen6/jx40ZvzP79+2Wz2dSgQYM/XfPOnTtVVFSk119/3eit+fDDD/9nPZdq2rSpTpw4oUOHDlV4bwwhBgCAv+jTTz9VVlaWRo4cKavV6rDvgQce0KJFi7Rx40b5+/vr//7f/6sJEyZo+/btDrOXJBkDbH8/RRMYGKjOnTuradOmGjRokGbPnm0M7G3fvr1atWr1p2uuU6eOioqKNHfuXPXu3VvffPON3nrrrVL1/D6up1mzZvL39y81tbp9+/Zq166d7r//fs2cOVN169bVgQMHZLFY/tRaOdeDEAMAMAVXXkF30aJF6ty5c6kAI13siUlISNDRo0e1fPlyTZ48WQsXLlTnzp01depUh0Xj7r//fq1cuVIdO3bUuXPntGTJEg0bNkyrV6/WhAkT1K5dO3l4eKh79+6aO3fuX6r5lltu0cyZM/Xaa69pypQpateunaZPn66HHnrIaNO2bVuNHTtW/fv319mzZ/XCCy8Y06z/6D//+Y8mTZqkBx98ULm5uapbt65effXVv1TftbDYLz1BV0lkZ2fLarXKZrMpKCjI2eUAKGtTS39YlP1z2Mr/OVDKb7/9prS0NEVHR6tKlSrOLgfl4Grv8fV8fjM7CQAAmBIhBgAAmBIhBgAAmNJ1h5ivvvpKvXv3VmRkpCwWi1avXn3FtmPGjJHFYnG4voIk5efna8KECapevboCAgIUFxenEydOOLTJysrSkCFDZLVaZbVaNWTIEJ07d+56ywUAAJXUdYeY3NxcNWvWTPPmzbtqu9WrV+u7775TZGRkqX3x8fFatWqVVqxYoS1btignJ0e9evVymIs+cOBApaSkKCkpSUlJSUpJSdGQIUOut1wAAFBJXfcU63vuuUf33HPPVdv8/PPPGj9+vNatW6eePR2nxNlsNi1atEjLli0zriWxfPlyRUVFacOGDerWrZtSU1OVlJSkbdu26fbbb5ck/etf/1KbNm108OBB1a9f/3rLBgAAlUyZj4kpKSnRkCFDNHnyZDVq1KjU/uTkZBUWFjqsaBgZGanGjRtr69atkqRvv/1WVqvVCDCS1Lp1a1mtVqPNpfLz85Wdne1wAwAAlVeZh5jXXntNXl5eeuyxxy67PyMjQz4+PqpWrZrD9vDwcGVkZBhtwsLCSj02LCzMaHOp6dOnG+NnrFarw4WyAABA5VOmISY5OVn//Oc/lZiYeNmLVV3NpReyupaLXf3RlClTZLPZjNvx48evr3gAAGAqZXrZga+//lqZmZmqVauWsa24uFgTJ07U7NmzdfToUUVERKigoEBZWVkOvTGZmZlq27atJCkiIkKnT58udfwzZ84oPDz8ss/t6+srX1/fsnw5AABXUhGrNDs8n/us2GyxWLRq1Sr17dvX2aVclzLtiRkyZIj27t2rlJQU4xYZGanJkydr3bp1kqSWLVvK29tb69evNx536tQp7du3zwgxbdq0kc1m0/bt24023333nWw2m9EGAABXM2zYMFksFo0dO7bUvnHjxslisWjYsGEVX1gldd09MTk5OTp8+LBx//erbYaEhKhWrVoKDQ11aO/t7a2IiAhjRpHVatXIkSM1ceJEhYaGKiQkRJMmTVKTJk2M2UoNGjRQ9+7dNWrUKC1YsECSNHr0aPXq1YuZSQAAlxYVFaUVK1Zo1qxZ8vPzk3TxWkHvv/++w5kK/HXX3ROzc+dONW/eXM2bN5ckPfnkk2revLmef/75az7GrFmz1LdvX/Xr10933HGH/P39tWbNGnl6ehpt3n33XTVp0kRdu3ZV165d1bRpUy1btux6ywUAoEK1aNFCtWrV0sqVK41tK1euVFRUlPHZKUlJSUm68847FRwcrNDQUPXq1UtHjhwx9h89elQWi8W4qrW/v7+aNWumb7/91mgzdepU3XLLLQ7PP3v2bN10003G/R07dqhLly6qXr26rFar2rdvr127dpX9C3eC6w4xHTp0kN1uL3VLTEy8bPujR48qPj7eYVuVKlU0d+5cnT17VhcuXNCaNWtKzSYKCQnR8uXLjenSy5cvV3Bw8PWWCwBAhRs+fLiWLFli3F+8eLFGjBjh0CY3N1dPPvmkduzYoY0bN8rDw0P33nuvSkpKHNo9++yzmjRpklJSUlSvXj09+OCDKioquuZazp8/r6FDh+rrr7/Wtm3bFBsbqx49euj8+fN/7UW6gDId2AsAAC6OEZ0yZYrRm/LNN99oxYoV+vLLL402999/v8NjFi1apLCwMO3fv1+NGzc2tk+aNMlYOHbatGlq1KiRDh8+rJtvvvmaarn77rsd7i9YsEDVqlXT5s2b1atXrz/5Cl0DF4AEAKCMVa9eXT179tQ777yjJUuWqGfPnqpevbpDmyNHjmjgwIGKiYlRUFCQoqOjJUnp6ekO7Zo2bWr8XLNmTUkXZ/Req8zMTI0dO1b16tUz1lLLyckp9TxmRE8MAADlYMSIERo/frwk6Y033ii1v3fv3oqKitK//vUvRUZGqqSkRI0bN1ZBQYFDO29vb+Pn39dK+/2Uk4eHh+x2u0P7wsJCh/vDhg3TmTNnNHv2bNWuXVu+vr5q06ZNqecxI0IMAADloHv37kZQ6Natm8O+s2fPKjU1VQsWLNBdd90lSdqyZct1P0eNGjWUkZHhsBhsSkqKQ5uvv/5a8+fPV48ePSRJx48f1y+//HLdz+WKCDEAAJQDT09PpaamGj//UbVq1RQaGqqFCxeqZs2aSk9P1zPPPHPdz9GhQwedOXNGM2bM0AMPPKCkpCT997//VVBQkNGmbt26WrZsmVq1aqXs7GxNnjzZmPptdoQYAIA5mHAF3T+GiT/y8PDQihUr9Nhjj6lx48aqX7++5syZow4dOlzX8Rs0aKD58+crISFBL730ku6//35NmjRJCxcuNNosXrxYo0ePVvPmzVWrVi0lJCRo0qRJf+VluQyL/dKTaZVEdna2rFarbDbbFf8RATCxiliC3oQfmpXBb7/9prS0NEVHR6tKlSrOLgfl4Grv8fV8fjM7CQAAmBIhBgAAmBIhBgAAmBIhBgAAmBIhBgDgki69hhAqj7J6b5liDQBwKT4+PvLw8NDJkydVo0YN+fj4GAu5wdzsdrsKCgp05swZeXh4yMfH5y8djxADAHApHh4eio6O1qlTp3Ty5Elnl4Ny4O/vr1q1asnD46+dECLEAABcjo+Pj2rVqqWioiIVFxc7uxyUIU9PT3l5eZVJ7xohBgDgkiwWi7y9vR0ugAj8EQN7AQCAKRFiAACAKRFiAACAKRFiAACAKRFiAACAKRFiAACAKRFiAACAKRFiAACAKRFiAACAKRFiAACAKRFiAACAKRFiAACAKRFiAACAKRFiAACAKRFiAACAKRFiAACAKRFiAACAKRFiAACAKRFiAACAKV13iPnqq6/Uu3dvRUZGymKxaPXq1ca+wsJCPf3002rSpIkCAgIUGRmphx56SCdPnnQ4Rn5+viZMmKDq1asrICBAcXFxOnHihEObrKwsDRkyRFarVVarVUOGDNG5c+f+1IsEAACVz3WHmNzcXDVr1kzz5s0rte/ChQvatWuXnnvuOe3atUsrV67UoUOHFBcX59AuPj5eq1at0ooVK7Rlyxbl5OSoV69eKi4uNtoMHDhQKSkpSkpKUlJSklJSUjRkyJA/8RIBAEBlZLHb7fY//WCLRatWrVLfvn2v2GbHjh267bbbdOzYMdWqVUs2m001atTQsmXL1L9/f0nSyZMnFRUVpbVr16pbt25KTU1Vw4YNtW3bNt1+++2SpG3btqlNmzY6cOCA6tevX+p58vPzlZ+fb9zPzs5WVFSUbDabgoKC/uxLBOCqplor4Dls5f8cABxkZ2fLarVe0+d3uY+JsdlsslgsCg4OliQlJyersLBQXbt2NdpERkaqcePG2rp1qyTp22+/ldVqNQKMJLVu3VpWq9Voc6np06cbp56sVquioqLK70UBAACnK9cQ89tvv+mZZ57RwIEDjTSVkZEhHx8fVatWzaFteHi4MjIyjDZhYWGljhcWFma0udSUKVNks9mM2/Hjx8v41QAAAFfiVV4HLiws1IABA1RSUqL58+f/z/Z2u10Wi8W4/8efr9Tmj3x9feXr6/vnCwYAAKZSLj0xhYWF6tevn9LS0rR+/XqHc1oREREqKChQVlaWw2MyMzMVHh5utDl9+nSp4545c8ZoAwAA3FuZh5jfA8yPP/6oDRs2KDQ01GF/y5Yt5e3trfXr1xvbTp06pX379qlt27aSpDZt2shms2n79u1Gm++++042m81oAwAA3Nt1n07KycnR4cOHjftpaWlKSUlRSEiIIiMj9cADD2jXrl369NNPVVxcbIxhCQkJkY+Pj6xWq0aOHKmJEycqNDRUISEhmjRpkpo0aaLOnTtLkho0aKDu3btr1KhRWrBggSRp9OjR6tWr12VnJgEAAPdz3SFm586d6tixo3H/ySeflCQNHTpUU6dO1SeffCJJuuWWWxwet2nTJnXo0EGSNGvWLHl5ealfv37Ky8tTp06dlJiYKE9PT6P9u+++q8cee8yYxRQXF3fZtWkAAIB7+kvrxLiy65lnDsCEWCcGqJRcap0YAACA8kCIAQAApkSIAQAApkSIAQAApkSIAQAApkSIAQAApkSIAQAApkSIAQAApkSIAQAApkSIAQAApkSIAQAApkSIAQAApkSIAQAApkSIAQAApkSIAQAApkSIAQAApkSIAQAApkSIAQAApkSIAQAApkSIAQAApkSIAQAApkSIAQAApkSIAQAApkSIAQAApkSIAQAApkSIAQAApkSIAQAApkSIAQAApkSIAQAApkSIAQAApkSIAQAApkSIAQAApkSIAQAApkSIAQAApnTdIearr75S7969FRkZKYvFotWrVzvst9vtmjp1qiIjI+Xn56cOHTrohx9+cGiTn5+vCRMmqHr16goICFBcXJxOnDjh0CYrK0tDhgyR1WqV1WrVkCFDdO7cuet+gQAAoHK67hCTm5urZs2aad68eZfdP2PGDM2cOVPz5s3Tjh07FBERoS5duuj8+fNGm/j4eK1atUorVqzQli1blJOTo169eqm4uNhoM3DgQKWkpCgpKUlJSUlKSUnRkCFD/sRLBAAAlZHFbrfb//SDLRatWrVKffv2lXSxFyYyMlLx8fF6+umnJV3sdQkPD9drr72mMWPGyGazqUaNGlq2bJn69+8vSTp58qSioqK0du1adevWTampqWrYsKG2bdum22+/XZK0bds2tWnTRgcOHFD9+vVL1ZKfn6/8/HzjfnZ2tqKiomSz2RQUFPRnXyIAVzXVWgHPYSv/5wDgIDs7W1ar9Zo+v8t0TExaWpoyMjLUtWtXY5uvr6/at2+vrVu3SpKSk5NVWFjo0CYyMlKNGzc22nz77beyWq1GgJGk1q1by2q1Gm0uNX36dOPUk9VqVVRUVFm+NAAA4GLKNMRkZGRIksLDwx22h4eHG/syMjLk4+OjatWqXbVNWFhYqeOHhYUZbS41ZcoU2Ww243b8+PG//HoAAIDr8iqPg1osFof7dru91LZLXdrmcu2vdhxfX1/5+vr+iWoBAIAZlWlPTEREhCSV6i3JzMw0emciIiJUUFCgrKysq7Y5ffp0qeOfOXOmVC8PAABwT2UaYqKjoxUREaH169cb2woKCrR582a1bdtWktSyZUt5e3s7tDl16pT27dtntGnTpo1sNpu2b99utPnuu+9ks9mMNgAAwL1d9+mknJwcHT582LiflpamlJQUhYSEqFatWoqPj1dCQoJiY2MVGxurhIQE+fv7a+DAgZIkq9WqkSNHauLEiQoNDVVISIgmTZqkJk2aqHPnzpKkBg0aqHv37ho1apQWLFggSRo9erR69ep12ZlJAADA/Vx3iNm5c6c6duxo3H/yySclSUOHDlViYqKeeuop5eXlady4ccrKytLtt9+uzz//XIGBgcZjZs2aJS8vL/Xr1095eXnq1KmTEhMT5enpabR599139dhjjxmzmOLi4q64Ng0AAHA/f2mdGFd2PfPMAZgQ68QAlZLT1okBAACoKIQYAABgSoQYAABgSoQYAABgSoQYAABgSoQYAABgSoQYAABgSuVyAUiUMdbDAACgFHpiAACAKRFiAACAKRFiAACAKRFiAACAKRFiAACAKRFiAACAKRFiAACAKRFiAACAKRFiAACAKRFiAACAKRFiAACAKRFiAACAKRFiAACAKRFiAACAKRFiAACAKRFiAACAKRFiAACAKRFiAACAKRFiAACAKRFiAACAKRFiAACAKRFiAACAKRFiAACAKRFiAACAKRFiAACAKRFiAACAKZV5iCkqKtLf/vY3RUdHy8/PTzExMXrxxRdVUlJitLHb7Zo6daoiIyPl5+enDh066IcffnA4Tn5+viZMmKDq1asrICBAcXFxOnHiRFmXCwAATKrMQ8xrr72mt956S/PmzVNqaqpmzJihv//975o7d67RZsaMGZo5c6bmzZunHTt2KCIiQl26dNH58+eNNvHx8Vq1apVWrFihLVu2KCcnR7169VJxcXFZlwwAAEzIq6wP+O2336pPnz7q2bOnJOmmm27S+++/r507d0q62Asze/ZsPfvss7rvvvskSe+8847Cw8P13nvvacyYMbLZbFq0aJGWLVumzp07S5KWL1+uqKgobdiwQd26dSvrsgEAgMmUeU/MnXfeqY0bN+rQoUOSpD179mjLli3q0aOHJCktLU0ZGRnq2rWr8RhfX1+1b99eW7dulSQlJyersLDQoU1kZKQaN25stLlUfn6+srOzHW4AAKDyKvOemKefflo2m00333yzPD09VVxcrFdeeUUPPvigJCkjI0OSFB4e7vC48PBwHTt2zGjj4+OjatWqlWrz++MvNX36dE2bNq2sXw4AAHBRZd4T88EHH2j58uV67733tGvXLr3zzjv6xz/+oXfeecehncVicbhvt9tLbbvU1dpMmTJFNpvNuB0/fvyvvRAAAODSyrwnZvLkyXrmmWc0YMAASVKTJk107NgxTZ8+XUOHDlVERISki70tNWvWNB6XmZlp9M5ERESooKBAWVlZDr0xmZmZatu27WWf19fXV76+vmX9cgAAgIsq856YCxcuyMPD8bCenp7GFOvo6GhFRERo/fr1xv6CggJt3rzZCCgtW7aUt7e3Q5tTp05p3759VwwxAADAvZR5T0zv3r31yiuvqFatWmrUqJF2796tmTNnasSIEZIunkaKj49XQkKCYmNjFRsbq4SEBPn7+2vgwIGSJKvVqpEjR2rixIkKDQ1VSEiIJk2apCZNmhizlQAAgHsr8xAzd+5cPffccxo3bpwyMzMVGRmpMWPG6PnnnzfaPPXUU8rLy9O4ceOUlZWl22+/XZ9//rkCAwONNrNmzZKXl5f69eunvLw8derUSYmJifL09CzrkgEAgAlZ7Ha73dlFlIfs7GxZrVbZbDYFBQU5u5y/Zqq1Ap7DVv7PAZQl/r8AKqXr+fzm2kkAAMCUCDEAAMCUCDEAAMCUCDEAAMCUCDEAAMCUCDEAAMCUCDEAAMCUCDEAAMCUCDEAAMCUCDEAAMCUCDEAAMCUCDEAAMCUCDEAAMCUCDEAAMCUCDEAAMCUCDEAAMCUCDEAAMCUCDEAAMCUCDEAAMCUCDEAAMCUCDEAAMCUCDEAAMCUCDEAAMCUCDEAAMCUCDEAAMCUCDEAAMCUCDEAAMCUCDEAAMCUCDEAAMCUCDEAAMCUCDEAAMCUCDEAAMCUCDEAAMCUCDEAAMCUyiXE/Pzzzxo8eLBCQ0Pl7++vW265RcnJycZ+u92uqVOnKjIyUn5+furQoYN++OEHh2Pk5+drwoQJql69ugICAhQXF6cTJ06UR7kAAMCEyjzEZGVl6Y477pC3t7f++9//av/+/Xr99dcVHBxstJkxY4ZmzpypefPmaceOHYqIiFCXLl10/vx5o018fLxWrVqlFStWaMuWLcrJyVGvXr1UXFxc1iUDAAAT8irrA7722muKiorSkiVLjG033XST8bPdbtfs2bP17LPP6r777pMkvfPOOwoPD9d7772nMWPGyGazadGiRVq2bJk6d+4sSVq+fLmioqK0YcMGdevWrazLBgAAJlPmPTGffPKJWrVqpf/zf/6PwsLC1Lx5c/3rX/8y9qelpSkjI0Ndu3Y1tvn6+qp9+/baunWrJCk5OVmFhYUObSIjI9W4cWOjzaXy8/OVnZ3tcAMAAJVXmYeYn376SW+++aZiY2O1bt06jR07Vo899piWLl0qScrIyJAkhYeHOzwuPDzc2JeRkSEfHx9Vq1btim0uNX36dFmtVuMWFRVV1i8NAAC4kDIPMSUlJWrRooUSEhLUvHlzjRkzRqNGjdKbb77p0M5isTjct9vtpbZd6mptpkyZIpvNZtyOHz/+114IAABwaWUeYmrWrKmGDRs6bGvQoIHS09MlSREREZJUqkclMzPT6J2JiIhQQUGBsrKyrtjmUr6+vgoKCnK4AQCAyqvMQ8wdd9yhgwcPOmw7dOiQateuLUmKjo5WRESE1q9fb+wvKCjQ5s2b1bZtW0lSy5Yt5e3t7dDm1KlT2rdvn9EGAAC4tzKfnfTEE0+obdu2SkhIUL9+/bR9+3YtXLhQCxculHTxNFJ8fLwSEhIUGxur2NhYJSQkyN/fXwMHDpQkWa1WjRw5UhMnTlRoaKhCQkI0adIkNWnSxJitBAAA3FuZh5hbb71Vq1at0pQpU/Tiiy8qOjpas2fP1qBBg4w2Tz31lPLy8jRu3DhlZWXp9ttv1+eff67AwECjzaxZs+Tl5aV+/fopLy9PnTp1UmJiojw9Pcu6ZAAAYEIWu91ud3YR5SE7O1tWq1U2m83842OmWivgOWzl/xxAWeL/C6BSup7P7zLviQEAuBkCJZyEC0ACAABTIsQAAABTIsQAAABTIsQAAABTIsQAAABTIsQAAABTIsQAAABTIsQAAABTIsQAAABTIsQAAABTIsQAAABTIsQAAABTIsQAAABTIsQAAABTIsQAAABTIsQAAABTIsQAAABTIsQAAABTIsQAAABTIsQAAABTIsQAAABTIsQAAABT8nJ2AQAAoAxNtZbz8W3le/zrQE8MAAAwJUIMAAAwJUIMAAAwJUIMAAAwJUIMAAAwJUIMAAAwJUIMAAAwJUIMAAAwJUIMAAAwJVbsBa5Hea+EKbnUapgA4MrKvSdm+vTpslgsio+PN7bZ7XZNnTpVkZGR8vPzU4cOHfTDDz84PC4/P18TJkxQ9erVFRAQoLi4OJ04caK8ywUAACZRriFmx44dWrhwoZo2beqwfcaMGZo5c6bmzZunHTt2KCIiQl26dNH58+eNNvHx8Vq1apVWrFihLVu2KCcnR7169VJxcXF5lgwAAEyi3EJMTk6OBg0apH/961+qVq2asd1ut2v27Nl69tlndd9996lx48Z65513dOHCBb333nuSJJvNpkWLFun1119X586d1bx5cy1fvlzff/+9NmzYUF4lAwAAEym3EPPoo4+qZ8+e6ty5s8P2tLQ0ZWRkqGvXrsY2X19ftW/fXlu3bpUkJScnq7Cw0KFNZGSkGjdubLS5VH5+vrKzsx1uAACg8iqXgb0rVqzQrl27tGPHjlL7MjIyJEnh4eEO28PDw3Xs2DGjjY+Pj0MPzu9tfn/8paZPn65p06aVRfkAAMAEyrwn5vjx43r88ce1fPlyValS5YrtLBaLw3273V5q26Wu1mbKlCmy2WzG7fjx49dfPAAAMI0yDzHJycnKzMxUy5Yt5eXlJS8vL23evFlz5syRl5eX0QNzaY9KZmamsS8iIkIFBQXKysq6YptL+fr6KigoyOEGAAAqrzIPMZ06ddL333+vlJQU49aqVSsNGjRIKSkpiomJUUREhNavX288pqCgQJs3b1bbtm0lSS1btpS3t7dDm1OnTmnfvn1GGwAA4N7KfExMYGCgGjdu7LAtICBAoaGhxvb4+HglJCQoNjZWsbGxSkhIkL+/vwYOHChJslqtGjlypCZOnKjQ0FCFhIRo0qRJatKkSamBwgAAwD05ZcXep556Snl5eRo3bpyysrJ0++236/PPP1dgYKDRZtasWfLy8lK/fv2Ul5enTp06KTExUZ6ens4oGQAAuJgKCTFffvmlw32LxaKpU6dq6tSpV3xMlSpVNHfuXM2dO7d8iwMAAKbEBSABAIApEWIAAIApEWIAAIApEWIAAIApEWIAAIApOWWKdWVy0zOflftzHL3y1RsAAHBb9MQAAABTIsQAAABTIsQAAABTIsQAAABTIsQAAABTIsQAAABTIsQAAABTIsQAAABTYrE7AGWORSABVAR6YgAAgCkRYgAAgCkRYgAAgCkRYgAAgCkRYgAAgCkRYgAAgCkRYgAAgCkRYgAAgCkRYgAAgCkRYgAAgCkRYgAAgCkRYgAAgCkRYgAAgCkRYgAAgCkRYgAAgCkRYgAAgCkRYgAAgCkRYgAAgCkRYgAAgCmVeYiZPn26br31VgUGBiosLEx9+/bVwYMHHdrY7XZNnTpVkZGR8vPzU4cOHfTDDz84tMnPz9eECRNUvXp1BQQEKC4uTidOnCjrcgEAgEmVeYjZvHmzHn30UW3btk3r169XUVGRunbtqtzcXKPNjBkzNHPmTM2bN087duxQRESEunTpovPnzxtt4uPjtWrVKq1YsUJbtmxRTk6OevXqpeLi4rIuGQAAmJBXWR8wKSnJ4f6SJUsUFham5ORktWvXTna7XbNnz9azzz6r++67T5L0zjvvKDw8XO+9957GjBkjm82mRYsWadmyZercubMkafny5YqKitKGDRvUrVu3si4bAACYTLmPibHZbJKkkJAQSVJaWpoyMjLUtWtXo42vr6/at2+vrVu3SpKSk5NVWFjo0CYyMlKNGzc22lwqPz9f2dnZDjcAAFB5lWuIsdvtevLJJ3XnnXeqcePGkqSMjAxJUnh4uEPb8PBwY19GRoZ8fHxUrVq1K7a51PTp02W1Wo1bVFRUWb8cAADgQso1xIwfP1579+7V+++/X2qfxWJxuG+320ttu9TV2kyZMkU2m824HT9+/M8XDgAAXF65hZgJEybok08+0aZNm3TjjTca2yMiIiSpVI9KZmam0TsTERGhgoICZWVlXbHNpXx9fRUUFORwAwAAlVeZhxi73a7x48dr5cqV+uKLLxQdHe2wPzo6WhEREVq/fr2xraCgQJs3b1bbtm0lSS1btpS3t7dDm1OnTmnfvn1GGwAA4N7KfHbSo48+qvfee08ff/yxAgMDjR4Xq9UqPz8/WSwWxcfHKyEhQbGxsYqNjVVCQoL8/f01cOBAo+3IkSM1ceJEhYaGKiQkRJMmTVKTJk2M2UoAAJjNTc98Vu7PcbRKuT+FyyjzEPPmm29Kkjp06OCwfcmSJRo2bJgk6amnnlJeXp7GjRunrKws3X777fr8888VGBhotJ81a5a8vLzUr18/5eXlqVOnTkpMTJSnp2dZlwwAAEyozEOM3W7/n20sFoumTp2qqVOnXrFNlSpVNHfuXM2dO7cMqwMAAJUF104CAACmRIgBAACmRIgBAACmVOZjYgAArqW8Z8S402wYuBZ6YgAAgCkRYgAAgCkRYgAAgCkRYgAAgCkRYgAAgCkRYgAAgCkxxRqVBhdWAwD3Qk8MAAAwJUIMAAAwJUIMAAAwJUIMAAAwJUIMAAAwJUIMAAAwJUIMAAAwJUIMAAAwJUIMAAAwJUIMAAAwJUIMAAAwJUIMAAAwJUIMAAAwJUIMAAAwJUIMAAAwJUIMAAAwJUIMAAAwJUIMAAAwJUIMAAAwJUIMAAAwJUIMAAAwJUIMAAAwJUIMAAAwJZcPMfPnz1d0dLSqVKmili1b6uuvv3Z2SQAAwAW4dIj54IMPFB8fr2effVa7d+/WXXfdpXvuuUfp6enOLg0AADiZS4eYmTNnauTIkXr44YfVoEEDzZ49W1FRUXrzzTedXRoAAHAyL2cXcCUFBQVKTk7WM88847C9a9eu2rp1a6n2+fn5ys/PN+7bbDZJUnZ2drnWWZJ/oVyPL0nZFnu5P4fK+fdUEXgvXAfvhWsp7/eD9+LaVYr/N8r5vfj9c9tuv4bXYXdRP//8s12S/ZtvvnHY/sorr9jr1atXqv0LL7xgl8SNGzdu3LhxqwS348eP/8+s4LI9Mb+zWCwO9+12e6ltkjRlyhQ9+eSTxv2SkhL9+uuvCg0NvWx7s8jOzlZUVJSOHz+uoKAgZ5fj1ngvXAfvhevgvXAtleH9sNvtOn/+vCIjI/9nW5cNMdWrV5enp6cyMjIctmdmZio8PLxUe19fX/n6+jpsCw4OLs8SK1RQUJBp/0FWNrwXroP3wnXwXrgWs78fVqv1mtq57MBeHx8ftWzZUuvXr3fYvn79erVt29ZJVQEAAFfhsj0xkvTkk09qyJAhatWqldq0aaOFCxcqPT1dY8eOdXZpAADAyVw6xPTv319nz57Viy++qFOnTqlx48Zau3atateu7ezSKoyvr69eeOGFUqfKUPF4L1wH74Xr4L1wLe72fljs9muZwwQAAOBaXHZMDAAAwNUQYgAAgCkRYgAAgCkRYgAAgCkRYgAAgCkRYgAAgCm59DoxgDPcd999SkxMVFBQkO67776rtl25cmUFVQUAuBQhxgV99dVXV93frl27CqrEPVmtVuOiodd6/Q6Unzlz5mj06NGqUqWK5syZc9W2jz32WAVV5Z7+1+//j3gvytcnn3yie+65R97e3vrkk0+u2jYuLq6Cqqp4LHbngjw8Sp/l++OVuIuLiyuyHMCpoqOjtXPnToWGhio6OvqK7SwWi3766acKrMz9XPr7P3PmjC5cuGBcbPfcuXPy9/dXWFgY70U58/DwUEZGhsLCwi77mfE7i8VSqT8z6IlxQVlZWQ73CwsLtXv3bj333HN65ZVXnFQV4BxpaWmX/RkV74+///fee0/z58/XokWLVL9+fUnSwYMHNWrUKI0ZM8ZZJbqNkpKSy/7sbuiJMZGvvvpKTzzxhJKTk51dilv56KOP9OGHHyo9PV0FBQUO+3bt2uWkqgDnqlOnjj766CM1b97cYXtycrIeeOABAicqBD0xJlKjRg0dPHjQ2WW4lTlz5ujZZ5/V0KFD9fHHH2v48OE6cuSIduzYoUcffdTZ5bmd4uJiJSYmauPGjcrMzCz1DfSLL75wUmXu59SpUyosLCy1vbi4WKdPn3ZCRe4tNzdXmzdvvuyXrco8PomeGBe0d+9eh/t2u12nTp3Sq6++qsLCQn3zzTdOqsz93HzzzXrhhRf04IMPKjAwUHv27FFMTIyef/55/frrr5o3b56zS3Qr48ePV2Jionr27KmaNWs6jBWTpFmzZjmpMvfTu3dvpaena9GiRWrZsqUsFot27typUaNGKSoq6n8ONkXZ2b17t3r06KELFy4oNzdXISEh+uWXX9xifBIhxgV5eHjIYrHo0remdevWWrx4sW6++WYnVeZ+/P39lZqaqtq1ayssLEzr169Xs2bN9OOPP6p169Y6e/ass0t0K9WrV9fSpUvVo0cPZ5fi9s6cOaOhQ4cqKSlJ3t7ekqSioiJ169ZNiYmJCgsLc3KF7qNDhw6qV6+e3nzzTQUHB2vPnj3y9vbW4MGD9fjjj//PpSLMjNNJLujSc8keHh6qUaOGqlSp4qSK3FdERITOnj2r2rVrq3bt2tq2bZuaNWumtLS0UiET5c/Hx0d169Z1dhnQxdPba9eu1aFDh3TgwAHZ7XY1aNBA9erVc3ZpbiclJUULFiyQp6enPD09lZ+fr5iYGM2YMUNDhw6t1CGGFXtdTGFhoYYNG6b8/HzjgzMqKooA4yR333231qxZI0kaOXKknnjiCXXp0kX9+/fXvffe6+Tq3M/EiRP1z3/+kwDpQurVq6e4uDj16dOHAOMk3t7exqnV8PBwpaenS7q4ztXvP1dW9MS4GG9vb+3bt6/UuX44x8KFC43Bo2PHjlVISIi2bNmi3r17a+zYsU6uzj1c+i3yiy++0H//+181atTIOI3xO1ZQrlgnTpzQJ598ctnBpDNnznRSVe6nefPm2rlzp+rVq6eOHTvq+eef1y+//KJly5apSZMmzi6vXDEmxgVNnDhR3t7eevXVV51dCuB0w4cPv+a2S5YsKcdK8EcbN25UXFycoqOjdfDgQTVu3FhHjx6V3W5XixYtmClWgXbu3Knz58+rY8eOxlilLVu2qG7dulqyZImaNWvm7BLLDSHGBU2YMEFLly5V3bp11apVKwUEBDjs5xtOxTp37py2b99+2Sm9Dz30kJOqApzrtttuU/fu3fXiiy8aM/fCwsI0aNAgde/eXY888oizS4QbIMS4oI4dO15xn8Vi4RtOBVqzZo0GDRqk3NxcBQYGOpzms1gs+vXXX51YHeA8gYGBSklJUZ06dVStWjVt2bJFjRo10p49e9SnTx8dPXrU2SW6nczMTB08eFAWi0X169dXjRo1nF1SuWNMjAvatGmTs0vA/2/ixIkaMWKEEhIS5O/v7+xy3FLz5s2veYwYKyhXnICAAOXn50uSIiMjdeTIETVq1EiS9MsvvzizNLeTnZ2tRx99VCtWrDCuk+Tp6an+/fvrjTfeqNQXsiXEAFfx888/67HHHiPAOFHfvn2dXQIuo3Xr1vrmm2/UsGFD9ezZUxMnTtT333+vlStXqnXr1s4uz608/PDDSklJ0aeffqo2bdrIYrFo69atevzxxzVq1Ch9+OGHzi6x3HA6yQV17Njxqt88OZ1Uce677z4NGDBA/fr1c3YpgEv56aeflJOTo6ZNm+rChQuaNGmSMZh01qxZql27trNLdBsBAQFat26d7rzzToftX3/9tbp3767c3FwnVVb+6IlxQbfccovD/cLCQqWkpGjfvn0aOnSoc4pyUz179tTkyZO1f/9+NWnSpNSU3ri4OCdV5r7OnTunjz76SEeOHNHkyZMVEhKiXbt2KTw8XDfccIOzy3MbMTExxs/+/v6aP3++E6txb6GhoZc9ZWS1WlWtWjUnVFRx6IkxkalTpyonJ0f/+Mc/nF2K2/DwuPJ6kBaLxTj/jIqxd+9ede7cWVarVUePHtXBgwcVExOj5557TseOHdPSpUudXaLb2blzp1JTU2WxWNSgQQO1bNnS2SW5nYULF+rf//63li5dqpo1a0qSMjIyjNV6x4wZ4+QKyw8hxkQOHz6s2267jRkxcFudO3dWixYtNGPGDIcLcm7dulUDBw5kRkwFOnHihB588EF98803Cg4OlnSxl6xt27Z6//33FRUV5dwCK7lLB7z/+OOPys/PV61atSRJ6enp8vX1VWxsbKUe8M7pJBP59ttvufwA3NqOHTu0YMGCUttvuOEGZWRkOKEi9zVixAgVFhYqNTVV9evXlyQdPHhQI0aM0MiRI/X55587ucLKjQHvFxFiXNCly6zb7XadOnVKO3fu1HPPPeekqtzXxo0btXHjxssudrd48WInVeWeqlSpouzs7FLbDx486BZrYriSr7/+Wlu3bjUCjCTVr19fc+fO1R133OHEytzDCy+84OwSXAIhxgVdOkDLw8ND9evX14svvqiuXbs6qSr3NG3aNL344otq1aqVatasyTWtnKxPnz568cUXjSmjFotF6enpeuaZZ3T//fc7uTr3UqtWLRUWFpbaXlRUxABrJ8rJySn1ZSsoKMhJ1ZQ/xsQAV1GzZk3NmDFDQ4YMcXYp0MVFvXr06KEffvhB58+fV2RkpDIyMtSmTRutXbu21CU6UH4+/vhjJSQk6I033lDLli1lsVi0c+dOTZgwQU8//TSnOypQWlqaxo8fry+//FK//fabsd1ut1f6CQiEGOAqQkNDtX37dtWpU8fZpeAPNm3apOTkZJWUlKhFixbq3Lmzs0tyC9WqVXPojczNzVVRUZG8vC526v/+c0BAABMQKlDbtm0lSY8//rjCw8NL9Ri3b9/eGWVVCE4nuYhL/zhcDX8cKs7DDz+s9957j7FILqCkpESJiYlauXKljh49KovFoujoaEVERBjfOFG+Zs+e7ewScBl79+5VcnKyw/gkd0GIcRH8cXBNv/32mxYuXKgNGzaoadOmpRa744riFcNutysuLk5r165Vs2bN1KRJE9ntdqWmpmrYsGFauXKlVq9e7ewyKz0W23RNt956q44fP+6WIYbTScBVcEVx17BkyRI9/vjj+vjjj0u9J1988YX69u2refPm6aGHHnJShe4tLy+v1CDfyjyY1NUcOXJEY8eO1eDBg9W4ceNSX7aaNm3qpMrKHyHGxfHHAZC6du2qu+++W88888xl9yckJGjz5s1at25dBVfmvnJzc/X000/rww8/1NmzZ0vtr8yDSV3Ntm3bSi32aLFY3GJg75XXVIfT5Obmavz48QoLC1PVqlVVrVo1hxsq3uHDh7Vu3Trl5eVJunh6AxVn79696t69+xX333PPPdqzZ08FVoSnnnpKX3zxhebPny9fX1+9/fbbmjZtmiIjI7n8QwUbMWKEmjdvrm+//VY//fST0tLSHP5bqdnhcsaNG2dv0KCB/d///rfdz8/PvnjxYvtLL71kv/HGG+3Lly93dnlu5ZdffrHffffddovFYvfw8LAfOXLEbrfb7SNGjLA/+eSTTq7OfXh7e9tPnjx5xf0///yz3cfHpwIrQlRUlH3Tpk12u91uDwwMtP/44492u91uX7p0qf2ee+5xYmXux9/f3/j9uxt6YlzQmjVrNH/+fD3wwAPy8vLSXXfdpb/97W9KSEjQu+++6+zy3MoTTzwhb29vpaeny9/f39jev39/JSUlObEy91JcXGxM470cT09PFRUVVWBF+PXXXxUdHS3p4inu32dN3nnnnfrqq6+cWZrbufvuu922J5LZSS7oan8cHnnkEWeW5nY+//xzrVu3TjfeeKPD9tjYWB07dsxJVbkfu92uYcOGydfX97L78/PzK7gixMTE6OjRo6pdu7YaNmyoDz/8ULfddpvWrFljXBASFaN379564okn9P3336tJkyalBvbGxcU5qbLyR4hxQfxxcB25ubkOPTC/++WXX674gYqydy1Te5mZVLGGDx+uPXv2qH379poyZYp69uypuXPnqqioiKUHKtjYsWMlSS+++GKpfZV9YC+zk1zQrFmz5Onpqccee0ybNm1Sz549VVxcbPxxePzxx51dotvo2bOnWrRooZdeekmBgYHau3evateurQEDBqikpEQfffSRs0sEXEJ6erp27typOnXqqFmzZs4uB26CEGMC/HFwnv3796tDhw5q2bKlvvjiC8XFxemHH37Qr7/+qm+++YbLEcAtFRYWqmvXrlqwYIHq1avn7HLgxggxwP+QkZGhN9980+FaPY8++qhq1qzp7NIAp6lRo4a2bt2q2NhYZ5fi9i53GumPnn/++QqqpOIRYlzQnDlzLrvdYrGoSpUqqlu3rtq1aydPT88KrgwALpo4caK8vb316quvOrsUt9e8eXOH+4WFhUpLS5OXl5fq1KmjXbt2Oamy8sfAXhc0a9YsnTlzRhcuXFC1atVkt9t17tw5+fv7q2rVqsrMzFRMTIw2bdqkqKgoZ5db6Z07d07bt29XZmamSkpKHPYxmBTuqqCgQG+//bbWr1+vVq1aKSAgwGE/g3srzu7du0tty87O1rBhw3Tvvfc6oaKKQ0+MC3r//fe1cOFCvf3228aYi8OHD2vMmDEaPXq07rjjDg0YMEAREREMLC1na9as0aBBg5Sbm6vAwECHKyVbLBauKA63xXXFXN++ffvUq1cvh8sRVDaEGBdUp04d/ec//9Ett9zisH337t26//779dNPP2nr1q26//77derUKecU6Sbq1aunHj16KCEh4bJTrQHAVW3ZskW9e/dWVlaWs0spN5xOckGnTp267OqjRUVFysjIkCRFRkbq/PnzFV2a2/n555/12GOPEWCAKzh8+LCOHDmidu3ayc/Pz7joICrOpeMo7Xa7Tp06pWXLll31mmOVASHGBXXs2FFjxozR22+/bQzY2r17tx555BHdfffdkqTvv//eWNUX5adbt27auXOnYmJinF0K4FLOnj2rfv36adOmTbJYLPrxxx8VExOjhx9+WMHBwXr99dedXaLbmDVrlsN9Dw8P1ahRQ0OHDtWUKVOcVFXFIMS4oEWLFmnIkCFq2bKlsXx0UVGROnXqpEWLFkmSqlatyh+JcvLJJ58YP/fs2VOTJ0/W/v373W45b+Bq/nhdsQYNGhjb+/fvryeeeIK/TxUoLS3N2SU4DWNiXNiBAwd06NAh2e123Xzzzapfv76zS3ILHh7Xdl3Uyr6cN3A1ERERWrdunZo1a6bAwEDt2bNHMTExSktLU5MmTZSTk+PsEiu9ESNGXFO7xYsXl3MlzkNPjAu7+eabdfPNNzu7DLdz6TRqAKVxXTHnS0xMVO3atdW8eXO5a38EIcYFFRcXKzExURs3brzs2iRMXSx/X3zxhcaPH69t27YpKCjIYZ/NZlPbtm311ltv6a677nJShYBztWvXTkuXLtVLL70k6WLPZElJif7+979fdfo1ys7YsWO1YsUK/fTTTxoxYoQGDx6skJAQZ5dVoTid5ILGjx+vxMRE9ezZUzVr1iw10v/SQVwoe3FxcerYsaOeeOKJy+6fM2eONm3apFWrVlVwZYBr4LpiriE/P18rV67U4sWLtXXrVvXs2VMjR45U165d3WKWGCHGBVWvXl1Lly5Vjx49nF2K26pdu7aSkpIcBiz+0YEDB9S1a1elp6dXcGWA6+C6Yq7l2LFjSkxM1NKlS1VYWKj9+/eratWqzi6rXHE6yQX5+Piobt26zi7DrZ0+fbrUTKQ/8vLy0pkzZyqwIsD1REREaNq0ac4uA/8/i8Uii8Uiu93uNmP7CDEuaOLEifrnP/+pefPmuUV3oCu64YYb9P33318xTO7du5dvm3A7e/fuvea2TZs2LcdK8Ls/nk7asmWLevXqpXnz5ql79+7XPNPSzDid5ILuvfdebdq0SSEhIWrUqFGpHoGVK1c6qTL3MWHCBH355ZfasWOHqlSp4rAvLy9Pt912mzp27HjFK44DlZGHh4fxTf+PX7B+/xj54zaWHyh/48aN04oVK1SrVi0NHz5cgwcPVmhoqLPLqlCEGBc0fPjwq+5fsmRJBVXivk6fPq0WLVrI09NT48ePV/369WWxWJSamqo33nhDxcXF2rVrl8LDw51dKlBhjh07Zvy8e/duTZo0SZMnT1abNm0kSd9++61ef/11zZgxQ3379nVSle7Dw8NDtWrVUvPmza/aa1+Zv/gSYoArOHbsmB555BGtW7fO4Ztmt27dNH/+fN10003OLRBwottuu01Tp04tNQFh7dq1eu6555ScnOykytzHsGHDrmnIQWX+4kuIcVFFRUX68ssvdeTIEQ0cOFCBgYE6efKkgoKCKv1oc1eTlZWlw4cPy263KzY2VtWqVXN2SYDT+fn5adeuXaVm8KWmpqpFixbKy8tzUmVwJ4QYF3Ts2DF1795d6enpys/P16FDhxQTE6P4+Hj99ttveuutt5xdIgA316JFCzVo0ECLFi0yxo3l5+drxIgRSk1N1a5du5xcIdwBs5Nc0OOPP65WrVppz549DoO07r33Xj388MNOrAwALnrrrbfUu3dvRUVFqVmzZpKkPXv2yGKx6NNPP3VydXAX9MS4oOrVq+ubb75R/fr1HS6sdvToUTVs2FAXLlxwdokAoAsXLmj58uU6cOCA7Ha7GjZsqIEDByogIMDZpcFN0BPjgkpKSi47PfHEiRMKDAx0QkUA4Cg3N1cBAQEaPXq0s0uBG6v8K+GYUJcuXTR79mzjvsViUU5Ojl544QUuRQDAJYSHh2vEiBHasmWLs0uBG+N0kgs6efKkOnbsKE9PT/34449q1aqVfvzxR4WGhurrr79WWFiYs0sE4ObWrFmjxMREffrpp6pdu7ZGjBihhx56SJGRkc4uDW6EEOOi8vLy9P7772vXrl3GhdUGDRokPz8/Z5cGAIazZ89q6dKlSkxM1P79+9WtWzeNGDFCcXFx8vJixALKFyHGBZ09e9aYlZSenq63335beXl5iouL01133eXk6gDg8ubOnavJkyeroKBA1atX19ixY/XMM8/I39/f2aWhkiLEuJDvv/9evXv31vHjxxUbG6sVK1aoe/fuys3NlYeHh3Jzc/XRRx+xnDcAl5GRkaGlS5dqyZIlSk9P17333quRI0fq5MmTevXVV1WzZk19/vnnzi4TlRQhxoXcc8898vLy0tNPP63ly5fr008/VdeuXfX2229LunhRwuTkZG3bts3JlQJwdytXrtSSJUu0bt06NWzYUA8//LAGDx6s4OBgo80PP/yg5s2bq6CgwHmFolIjxLiQ6tWr64svvlDTpk2Vk5OjoKAgbd++Xa1atZIkHThwQK1bt9a5c+ecWygAt2e1WjVgwAA9/PDDuvXWWy/bJi8vTzNmzNALL7xQwdXBXRBiXIiHh4cyMjKM2Ud/XOhOunhl5cjISC5xD8BpsrOzJf2/dWKuJCgoqKJKghtj6LiLufSKpNdyhVIAqCjBwcFX/btkt9tlsVj4soUKQYhxMcOGDZOvr68k6bffftPYsWONbzv5+fnOLA0AtGnTJuNnu92uHj166O2339YNN9zgxKrgrjid5EKGDx9+Te2WLFlSzpUAwLW59LQ3UJEIMQCAP40QA2fi2kkAAMCUCDEAgL+ECQhwFgb2AgCu2X333edw/9IJCL9buXJlRZYFN0WIAQBcM6vV6nB/8ODBTqoEYGAvAAAwKcbEAAAAUyLEAAAAUyLEAAAAUyLEAAAAUyLEADANi8Wi1atXO7sMAC6CEAPAZWRkZGjChAmKiYmRr6+voqKi1Lt3b23cuFGSdOrUKd1zzz2SpKNHj8pisSglJcWJFQNwJtaJAeASjh49qjvuuEPBwcGaMWOGmjZtqsLCQq1bt06PPvqoDhw4oIiICGeXCcCFsE4MAJfQo0cP7d27VwcPHiy1+uu5c+cUHBwsi8WiVatWqW/fvqWWum/fvr1efPFFderUScePH3cIPBMnTtSOHTv01VdfVchrAVAxOJ0EwOl+/fVXJSUl6dFHHy0VYCQpODi41Lbt27dLkjZs2KBTp05p5cqVateunWJiYrRs2TKjXVFRkZYvX67hw4eXW/0AnIMQA8DpDh8+LLvdrptvvvmaH1OjRg1JUmhoqCIiIhQSEiJJGjlypJYsWWK0++yzz3ThwgX169evbIsG4HSEGABO9/tZ7bK4GvKwYcN0+PBhbdu2TZK0ePFi9evX77I9PADMjRADwOliY2NlsViUmpr6l48VFham3r17a8mSJcrMzNTatWs1YsSIMqgSgKshxABwupCQEHXr1k1vvPGGcnNzS+0/d+5cqW0+Pj6SpOLi4lL7Hn74Ya1YsUILFixQnTp1dMcdd5R5zQCcjxADwCXMnz9fxcXFuu222/Sf//xHP/74o1JTUzVnzhy1adOmVPuwsDD5+fkpKSlJp0+fls1mM/Z169ZNVqtVL7/8MgN6gUqMEAPAJURHR2vXrl3q2LGjJk6cqMaNG6tLly7auHGj3nzzzVLtvby8NGfOHC1YsECRkZHq06ePsc/Dw0PDhg1TcXGxHnrooYp8GQAqEOvEAKiURo0apdOnT+uTTz5xdikAygkr9gKoVGw2m3bs2KF3331XH3/8sbPLAVCOCDEAKpU+ffpo+/btGjNmjLp06eLscgCUI04nAQAAU2JgLwAAMCVCDAAAMCVCDAAAMCVCDAAAMCVCDAAAMCVCDAAAMCVCDAAAMCVCDAAAMKX/D+com/bMWE4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koAAAHFCAYAAAANLdYJAAAAOXRFWHRTb2Z0d2FyZQBNYXRwbG90bGliIHZlcnNpb24zLjcuMSwgaHR0cHM6Ly9tYXRwbG90bGliLm9yZy/bCgiHAAAACXBIWXMAAA9hAAAPYQGoP6dpAACfy0lEQVR4nOzdd3hU1dbA4d+kh5RJgTQIEHoJJfQiINKliohIkyJYQQTUy+dVQb1wUUSuCooKgiCCIqAght47gVADCIQSIISSQkhP9vfHIROGBEhgkpOy3ueZJydn9sysmSSTNbusbVBKKYQQQgghRDZWegcghBBCCFFYSaIkhBBCCHEfkigJIYQQQtyHJEpCCCGEEPchiZIQQgghxH1IoiSEEEIIcR+SKAkhhBBC3IckSkIIIYQQ9yGJkhBCCCHEfUiiVMLMmzcPg8GAg4MD58+fz3b9k08+SWBgoA6RwZIlS6hduzaOjo4YDAZCQ0N1icMSDAYDEydOzPfHGTJkCBUrVnzoY2/YsIFGjRrh5OSEwWBgxYoVQNF5zRMSEpg4cSKbN2+26P3e+1odP36ciRMncu7cuWxtc3qt85uef4+Po2LFigwZMkTvMMxcvXqV//u//6N+/fq4urpiZ2dHuXLl6N27N3/++Sfp6el6h2hm0aJFzJgxQ+8wBGCjdwBCH8nJyfz73/9mwYIFeocCwLVr1xg0aBCdO3dm1qxZ2NvbU61aNb3DemS7du2iXLlyheKxlVL07duXatWq8eeff+Lk5ET16tWL1GuekJDApEmTAC15sJR7X6vjx48zadIknnzyyWxJ0fvvv8+bb75psccWBWf37t306NEDpRSvvvoqzZo1w9nZmQsXLrBy5Up69+7N7NmzGT58uN6hmixatIijR48yZswYvUMp8SRRKqE6d+7MokWLGD9+PPXq1dM7HE6dOkVqaioDBw6kTZs2usailCIpKQlHR8dHvo9mzZpZMKLHe+zLly9z8+ZNnnnmGdq1a2c6v2PHDou/5omJiTg4OGAwGCxyf/ktLz+nypUr52MkIr/ExMTQq1cvnJ2d2bFjB76+vmbXDxw4kMOHD3Pjxo0Cjy0xMfGx3mdEAVGiRPnxxx8VoDZu3KjKlCmjOnXqZHZ9mzZtVO3atc3OJSYmqn/961+qYsWKytbWVvn5+anXXntNRUdH5+ox//jjD9WsWTPl6OionJ2dVfv27dXOnTtN17/44osKMLu0adPmgfcZERGhRowYocqVK6dsbW2Vr6+vevbZZ1VkZKQp5rFjx6p69eopV1dX5e7urpo1a6ZWrFiR7b4A9frrr6tvvvlG1ahRQ9na2qpvvvlGKaXUrFmzVN26dZWTk5NydnZW1atXVxMmTHjocwbUhx9+aPr+7tf9lVdeUZ6ensrDw0M988wz6tKlS7l4FbX7qFatmrKzs1M1atRQ8+fPVy+++KKqUKHCfR/7ww8/zPbaVqhQ4aGv+b59+1T37t2Vu7u7sre3V/Xr11dLlizJFg+g1qxZo4YOHapKly6tAJWYmKiUUmrx4sWqWbNmqlSpUsrJyUl17NhRHThwwOw+XnzxReXk5KT++ecf1aVLF+Xk5KTKlSunxo4dq5KSkpRSSoWHh2eLFVAvvvjiA1+v6OhoNXbsWBUQEKDs7OxUmTJlVJcuXVRYWFiOr1Xm87n38uOPP5pivfe1zsjIUDNnzlT16tVTDg4Oys3NTT377LPqzJkzZu0OHDigunbtqsqUKaPs7OyUr6+vevrpp9XFixcf+Bwy/x63bt2qmjZtqhwcHJSfn5/697//rdLS0szaTpw4UTVp0kS5u7srFxcXFRQUpH744QeVkZFh1m7Dhg2qTZs2ysPDQzk4OCh/f3/Vu3dvdfv2bVOb5ORk9fHHH6vq1asrOzs7Vbp0aTVkyBAVFRVldl8pKSnq7bffVt7e3srR0VG1bNlS7dmzx/Q79jA3btxQr776qvLz81O2trYqICBA/d///Z/pZ58p82/0p59+UjVq1FCOjo6qbt26auXKlQ99jE8//VQB6rfffnto27tduXJFjRw5UpUtW1bZ2tqqihUrqokTJ6rU1FSzdrl93StUqKC6du2qfv/9d1W/fn1lb2+v3n333Rwfu02bNjn+LmZkZKgqVaqojh07ZrvNrVu3lKurq3rttdeUUkpt2rRJAWrBggXqrbfeUt7e3srBwUG1bt0629+hUrn7my+pJFEqYTL/Gezbt0/973//U4DasGGD6fp7E6WMjAzVqVMnZWNjo95//321du1aNW3aNOXk5KSCgoKyvaHd6+eff1aA6tixo1qxYoVasmSJatiwobKzs1Pbtm1TSil1+vRpNXPmTAWoyZMnq127dqljx47d9z4jIiKUr6+vKl26tJo+fbpav369WrJkiRo2bJjpn2BMTIwaMmSIWrBggdq4caMKDg5W48ePV1ZWVmr+/Plm9weosmXLqrp166pFixapjRs3qqNHj6pffvlFAWrUqFFq7dq1av369erbb79Vo0ePfujrfL9EqVKlSmrUqFFqzZo16ocfflDu7u6qbdu2D72/zNv37NlTrVy5Ui1cuFBVqVJF+fv7PzBRunjxolq2bJnpeezatUsdOHDgga/5xo0blZ2dnWrVqpVasmSJCg4OVkOGDDFLGu6OqWzZsmrkyJHq77//VkuXLlVpaWnqP//5jzIYDGrYsGFq1apVatmyZap58+bKycnJ7Gf74osvKjs7O1WzZk01bdo0tX79evXBBx8og8GgJk2apJRSKikpSQUHBytADR8+XO3atUvt2rVLnT59+r6vV1xcnKpdu7ZycnJSH330kVqzZo36/fff1Ztvvqk2btyY42sVFRWlJk+erAA1c+ZM0+NkJgc5JUojRoxQtra2aty4cSo4OFgtWrRI1ahRQ3l7e5uS9vj4eOXp6akaNWqkfv31V7Vlyxa1ZMkS9corr6jjx48/8Ofepk0b5enpqfz8/NSXX36p1qxZo0aPHm1KHO42ZMgQNWfOHLVu3Tq1bt069fHHHytHR0fT66iUlnQ6ODioDh06qBUrVqjNmzern3/+WQ0aNMj0wSc9PV117txZOTk5qUmTJql169apH374QZUtW1bVqlVLJSQkmP38DAaDevvtt9XatWvV9OnTVdmyZZWrq+tDE6XExETTh5Bp06aptWvXqvfff1/Z2Niop59+2qwtoCpWrKiaNGmifv31V7V69Wr15JNPKhsbm2xJ6b06dOigrK2tzRLBh7ly5Yrpb2v27Nlq/fr16uOPP1b29vZqyJAhZm1z87orpSVKvr6+qlKlSmru3Llq06ZNau/evTk+/rFjx1TLli2Vj4+P6fdw165dSiml/ve//ymDwaBOnTpldpvMv+fMv6/MRMnf3z/b+4arq6vZ65bbv/mSShKlEubuRCk5OVlVqlRJNWrUyPTp595EKfMf1Keffmp2P0uWLFGA+u677+77WOnp6crPz0/VqVNHpaenm87funVLeXl5qRYtWpjOZf5R5+ZT37Bhw5Stre1D/8ncLS0tTaWmpqrhw4eroKAgs+sAZTQa1c2bN83Ov/HGG8rNzS3Xj3HvfeaUKGV+2suU+Wn3ypUr972vzNexQYMGZp9Sz507p2xtbR+YKCmV1SPz2WefmbW732teo0YNFRQUlO2Tc7du3ZSvr6/pZ5n5nAYPHmzW7sKFC8rGxkaNGjXK7PytW7eUj4+P6tu3r+lcZs/Wr7/+atb26aefVtWrVzd9f+3atWzP60E++ugjBah169Y9sN299/nbb78pQG3atClb23sTpV27dilAff7552btLl68qBwdHdU777yjlFJq//79CsixN/NhMnsW/vjjD7PzI0aMUFZWVur8+fM53i49PV2lpqaqjz76SHl6epp+b5YuXaoAFRoaet/HzPyA8Pvvv5ud37dvnwLUrFmzlFJKhYWFKUC99dZbZu0yPxw9LFH69ttvc/zZT506VQFq7dq1pnOA8vb2VnFxcaZzkZGRysrKSk2ZMuWBj1OjRg3l4+OT7Xzma5R5ufs96uWXX1bOzs7ZXt9p06aZJSP3u897X3eltETJ2tpanTx58oHxZuratWu2v22ltA8BLi4u6s033zQ7X6tWLbMPXZl/3/d733jppZdM53L7N19Syaq3EszOzo5PPvmE/fv38+uvv+bYZuPGjQDZVrA899xzODk5sWHDhvve/8mTJ7l8+TKDBg3CyirrV83Z2Zlnn32W3bt3k5CQkOe4//77b9q2bUvNmjUf2O63336jZcuWODs7Y2Njg62tLXPmzCEsLCxb26eeegp3d3ezc02aNCEmJoYXXniBP/74g+vXr+c51nv16NHD7Pu6desC5LgCMVPm69i/f3+zuT8VKlSgRYsWjx3T3U6fPs2JEycYMGAAAGlpaabL008/zZUrVzh58qTZbZ599lmz79esWUNaWhqDBw82u72DgwNt2rTJtnLNYDDQvXt3s3N169Z94GvyMH///TfVqlWjffv2j3wfD7Nq1SoMBgMDBw40e54+Pj7Uq1fP9DyrVKmCu7s77777Lt9++y3Hjx/P0+O4uLhk+73p378/GRkZbN261XRu48aNtG/fHqPRiLW1Nba2tnzwwQfcuHGDqKgoAOrXr4+dnR0jR45k/vz5nD17Nsfn5ebmRvfu3c2eV/369fHx8TE9r02bNgGYflcy9e3bFxubh09/3bhxI05OTvTp08fsfOZ7zb3vLW3btsXFxcX0vbe3N15eXo/8ezJ27FhsbW1Nl7tf41WrVtG2bVv8/PzMXoMuXboAsGXLFrPn8bDXPVPdunUfe8GEi4sLQ4cOZd68edy+fdsUw/Hjx3njjTeytb/f+0bmz+9R/uZLGkmUSrh+/frRoEED3nvvPVJTU7Ndf+PGDWxsbChTpozZeYPBgI+PzwMnQGZed+/kSQA/Pz8yMjKIjo7Oc8zXrl176IqyZcuW0bdvX8qWLcvChQvZtWsX+/btY9iwYSQlJWVrn1OMgwYNYu7cuZw/f55nn30WLy8vmjZtyrp16/IccyZPT0+z7+3t7QFtUuf9ZL6OPj4+2a7L6dzjuHr1KgDjx483+ydia2vLa6+9BpAtYbz3tcu8j8aNG2e7jyVLlmS7falSpXBwcDA7Z29vn+PPKbdy8zvyuK5evYpSCm9v72zPc/fu3abnaTQa2bJlC/Xr1+f//u//qF27Nn5+fnz44Yc5/s3dy9vbO9u5zJ975u/G3r176dixIwDff/89O3bsYN++fbz33ntA1u9X5cqVWb9+PV5eXrz++utUrlyZypUr87///c/secXExGBnZ5fteUVGRpqe1/1+L21sbLL9nufkxo0b+Pj4ZJv47+XlhY2NTbb3lpzu097e/oF/OwDly5fn2rVr2T6UjRs3jn379rFv374cf4dXrlyZ7fnXrl0byPobyO3rnimn95lHMWrUKG7dusXPP/8MwNdff025cuXo2bNntrb3e9/IfH0f5W++pJFVbyWcwWBg6tSpdOjQge+++y7b9Z6enqSlpXHt2jWzZEkpRWRkJI0bN77vfWe+sV25ciXbdZcvX8bKyipbL05ulClThoiIiAe2WbhwIQEBASxZssTsjTg5OTnH9vdbpTV06FCGDh3K7du32bp1Kx9++CHdunXj1KlTVKhQIc+xP4rM1zEyMjLbdTmdexylS5cGYMKECfTu3TvHNtWrVzf7/t7XLvM+li5dWmCv0b1y8zvyuEqXLo3BYGDbtm2mhPdud5+rU6cOixcvRinF4cOHmTdvHh999BGOjo7861//euDjZP4ju1vmzz3zd2Px4sXY2tqyatUqs6Qzs17W3Vq1akWrVq1IT09n//79fPXVV4wZMwZvb2/69etH6dKl8fT0JDg4OMd4Mnt17v69LFu2rOn6tLS0XK0g8/T0ZM+ePSilzH6HoqKiSEtLM/0ePa4OHTqwdu1aVq9ebdZ75e/vj7+/P6D1rt+tdOnS1K1bl//85z853qefnx+Qt9cd7v8+k1dVqlShS5cuzJw5ky5duvDnn38yadIkrK2ts7W93/tG5s/vUf7mSxrpURK0b9+eDh068NFHHxEfH292XeZy8oULF5qd//3337l9+7bZcvN7Va9enbJly7Jo0SKUUqbzt2/f5vfff6d58+aUKlUqz/F26dKFTZs2PbA72GAwYGdnZ/bGFBkZyR9//JHnxwNwcnKiS5cuvPfee6SkpHDs2LFHup9HUb16dXx9ffnll1/MXsfz58+zc+dOiz9W1apVOXToEI0aNcrxcvfwR046deqEjY0NZ86cue995FVuet7u1qVLF06dOmUaOs6Px+nWrRtKKS5dupTjc6xTp0622xgMBurVq8cXX3yBm5sbBw4ceOjj3Lp1iz///NPs3KJFi7CysqJ169am+7WxsTH7R5mYmPjAOmnW1tY0bdqUmTNnAphi6datGzdu3CA9PT3H55X5TzOznlVmr0amX3/9lbS0tIc+r3bt2hEfH58tqfjpp59M11vCSy+9hLe3N++8806OH9py0q1bN44ePUrlypVzfA0yE6VHed1z62G9ZW+++SaHDx/mxRdfxNramhEjRuTY7n7vG5k/P0v8zRd30qMkAJg6dSoNGzYkKirK1L0M2qexTp068e677xIXF0fLli05fPgwH374IUFBQQwaNOi+92llZcWnn37KgAED6NatGy+//DLJycl89tlnxMTE8N///veRYv3oo4/4+++/ad26Nf/3f/9HnTp1iImJITg4mLFjx1KjRg26devGsmXLeO211+jTpw8XL17k448/xtfXl3/++SdXjzNixAgcHR1p2bIlvr6+REZGMmXKFIxG4wN70izNysqKjz/+mJdeeolnnnmGESNGEBMTw8SJEy0+9AYwe/ZsunTpQqdOnRgyZAhly5bl5s2bhIWFceDAAX777bcH3r5ixYp89NFHvPfee5w9e5bOnTvj7u7O1atX2bt3L05OTqbikbnl4uJChQoV+OOPP2jXrh0eHh6ULl36vpWyx4wZw5IlS+jZsyf/+te/aNKkCYmJiWzZsoVu3brRtm3bHG+XWQX7u+++w8XFBQcHBwICAnIc9mnZsiUjR45k6NCh7N+/n9atW+Pk5MSVK1fYvn07derU4dVXX2XVqlXMmjWLXr16UalSJZRSLFu2jJiYGDp06PDQ5+7p6cmrr77KhQsXqFatGqtXr+b777/n1VdfpXz58gB07dqV6dOn079/f0aOHMmNGzeYNm1atp6ub7/9lo0bN9K1a1fKly9PUlISc+fOBTDN5+rXrx8///wzTz/9NG+++SZNmjTB1taWiIgINm3aRM+ePXnmmWeoWbMmAwcOZMaMGdja2tK+fXuOHj3KtGnTcHV1fejzGjx4MDNnzuTFF1/k3Llz1KlTh+3btzN58mSefvppi80vc3NzY8WKFXTv3p169eqZFZy8ceMGW7duJTIy0my+30cffcS6deto0aIFo0ePpnr16iQlJXHu3DlWr17Nt99+S7ly5XL9uj+KOnXqsGzZMr755hsaNmyIlZWV2YeMDh06UKtWLTZt2sTAgQPx8vLK8X6ioqJM7xuxsbF8+OGHODg4MGHCBFObx/2bL/Z0m0YudHH3qrd79e/fXwE51lF69913VYUKFUw1i1599dVc11FasWKFqQaMk5OTateundqxY4dZm7yselNKW1k0bNgw5ePjY6rt1LdvX3X16lVTm//+97+qYsWKyt7eXtWsWVN9//33prpCdyOHpdZKKTV//nzVtm1b5e3trezs7EyPcfjw4YfGx31Wvd37umc+75xWWd3rhx9+UFWrVlV2dnaqWrVqau7cuQ+to6RU3le9KaXUoUOHVN++fZWXl5eytbVVPj4+6qmnnlLffvvtQ59TphUrVqi2bdsqV1dXZW9vrypUqKD69Omj1q9fb2qTWUfpXjn9nNavX6+CgoKUvb19rusovfnmm6p8+fLK1tZWeXl5qa5du6oTJ07c97VSSqkZM2aogIAAZW1t/dA6SkopNXfuXNW0aVPl5OSkHB0dVeXKldXgwYPV/v37lVJKnThxQr3wwguqcuXKytHRURmNRtWkSRM1b968B8avVNYq1M2bN6tGjRope3t75evrq/7v//4v2wqluXPnqurVqyt7e3tVqVIlNWXKFDVnzhwFqPDwcKWUtlLvmWeeURUqVFD29vbK09NTtWnTRv35559m95WamqqmTZtmqg/l7OysatSooV5++WX1zz//mNolJyercePGKS8vL+Xg4KCaNWumdu3alac6Sq+88ory9fVVNjY2qkKFCmrChAn3raN0r9w+jlLaKrkJEyaYShJkvm90795d/fTTT9lez2vXrqnRo0ergIAAZWtrqzw8PFTDhg3Ve++9p+Lj403tcvO6Z8batWvXXMWqlFI3b95Uffr0UW5ubspgMGT7e1BKq+EEqN27d2e77u46SqNHj1ZlypRR9vb2qlWrVqbfzbvl5m++pDIodVefnBBCCCGKhEaNGmEwGNi3b1+26zZv3kzbtm357bffsq0sFHkjQ29CCCFEEREXF8fRo0dZtWoVISEhLF++XO+Qij1JlIQQQogi4sCBA7Rt2xZPT08+/PBDevXqpXdIxZ4MvQkhhBBC3IeUBxBCCCGEuA9JlIQQQggh7kMSJSGEEEKI+5DJ3LmUkZHB5cuXcXFxsVgZeiGEEELkL6UUt27dws/Pz2yD9tySRCmXLl++bNoXSAghhBBFy8WLFx9ps2xJlHIpc6+bixcv5qo8vxBCCCH0FxcXh7+//yPvWSeJUi5lDre5urpKoiSEEEIUMY86bUYmcwshhBBC3IeuidLWrVvp3r07fn5+GAwGVqxYka1NWFgYPXr0wGg04uLiQrNmzbhw4YLp+uTkZEaNGkXp0qVxcnKiR48eREREmN1HdHQ0gwYNwmg0YjQaGTRoEDExMfn87IQQQghR1OmaKN2+fZt69erx9ddf53j9mTNneOKJJ6hRowabN2/m0KFDvP/++zg4OJjajBkzhuXLl7N48WK2b99OfHw83bp1Iz093dSmf//+hIaGEhwcTHBwMKGhoQwaNCjfn58QQgghirZCs4WJwWBg+fLlZvvW9OvXD1tbWxYsWJDjbWJjYylTpgwLFizg+eefB7JWp61evZpOnToRFhZGrVq12L17N02bNgVg9+7dNG/enBMnTlC9evVcxRcXF4fRaCQ2NlbmKAkhRBGUnp5Oamqq3mEIC7O1tcXa2vq+1z/u/+9CO5k7IyODv/76i3feeYdOnTpx8OBBAgICmDBhgimZCgkJITU1lY4dO5pu5+fnR2BgIDt37qRTp07s2rULo9FoSpIAmjVrhtFoZOfOnfdNlJKTk0lOTjZ9HxcXlz9PVAghRL5SShEZGSlTLooxNzc3fHx88qXOYaFNlKKiooiPj+e///0vn3zyCVOnTiU4OJjevXuzadMm2rRpQ2RkJHZ2dri7u5vd1tvbm8jISAAiIyPx8vLKdv9eXl6mNjmZMmUKkyZNsuyTEkIIUeAykyQvLy9KlSolRYOLEaUUCQkJREVFAeDr62vxxyi0iVJGRgYAPXv25K233gKgfv367Ny5k2+//ZY2bdrc97ZKKbM/hJz+KO5tc68JEyYwduxY0/eZdRiEEEIUHenp6aYkydPTU+9wRD5wdHQEtA4WLy+vBw7DPYpCWx6gdOnS2NjYUKtWLbPzNWvWNK168/HxISUlhejoaLM2UVFReHt7m9pcvXo12/1fu3bN1CYn9vb2pppJUjtJCCGKpsw5SaVKldI5EpGfMn+++TEHrdAmSnZ2djRu3JiTJ0+anT916hQVKlQAoGHDhtja2rJu3TrT9VeuXOHo0aO0aNECgObNmxMbG8vevXtNbfbs2UNsbKypjRBCiOJNhtuKt/z8+eo69BYfH8/p06dN34eHhxMaGoqHhwfly5fn7bff5vnnn6d169a0bduW4OBgVq5cyebNmwEwGo0MHz6ccePG4enpiYeHB+PHj6dOnTq0b98e0HqgOnfuzIgRI5g9ezYAI0eOpFu3brle8SaEEEKIEkrpaNOmTQrIdnnxxRdNbebMmaOqVKmiHBwcVL169dSKFSvM7iMxMVG98cYbysPDQzk6Oqpu3bqpCxcumLW5ceOGGjBggHJxcVEuLi5qwIABKjo6Ok+xxsbGKkDFxsY+6tMVQghRwBITE9Xx48dVYmKi3qGIfPSgn/Pj/v8uNHWUCjupoySEEEVPUlIS4eHhBAQEmBUrzk+RkZFMmTKFv/76i4iICIxGI1WrVmXgwIEMHjxYt/lS586dIyAggIMHD1K/fn1dYsgvD/o5F9s6SkIIUWBSk8DaFqwsu1pGlDxnz56lZcuWuLm5MXnyZOrUqUNaWhqnTp1i7ty5+Pn50aNHj3x57JSUFOzs7PLlvkuyQjuZWwghCsS1k/BZZVg6TO9IRDHw2muvYWNjw/79++nbty81a9akTp06PPvss/z11190794d0HaWGDlyJF5eXri6uvLUU09x6NAh0/2cOXOGnj174u3tjbOzM40bN2b9+vVmj1WxYkU++eQThgwZgtFoZMSIEQ+MLSAgAICgoCAMBgNPPvkkW7duxdbWNltdwXHjxtG6dWsA5s2bh5ubGytWrKBatWo4ODjQoUMHLl68aHablStX0rBhQxwcHKhUqRKTJk0iLS3t0V7IQkQSJSFEybZrJqTEw/EVELFf72hEEXbjxg3Wrl3L66+/jpOTU45tDAYDSim6du1KZGQkq1evJiQkhAYNGtCuXTtu3rwJaIudnn76adavX8/Bgwfp1KkT3bt3N9sUHuCzzz4jMDCQkJAQ3n///QfGl7n6e/369Vy5coVly5bRunVrKlWqZLZVWFpaGgsXLmTo0KGmcwkJCfznP/9h/vz57Nixg7i4OPr162e6fs2aNQwcOJDRo0dz/PhxZs+ezbx58/jPf/6TtxexMHqs2VMliEzmFqIYSrip1MfeSn3oql1+7qt3RMLCCnIy9+7duxWgli1bZnbe09NTOTk5KScnJ/XOO++oDRs2KFdXV5WUlGTWrnLlymr27Nn3vf9atWqpr776yvR9hQoVVK9evXIdX3h4uALUwYMHzc5PnTpV1axZ0/T9ihUrlLOzs4qPj1dKKfXjjz8qQO3evdvUJiwsTAFqz549SimlWrVqpSZPnmx2vwsWLFC+vr65ju9x5OdkbulREkKUXAcXQloiGMuDwQpOBcOVQw+/nRAPcG9Nn7179xIaGkrt2rVJTk4mJCSE+Ph4PD09cXZ2Nl3Cw8M5c+YMALdv3+add96hVq1auLm54ezszIkTJ7L1KDVq1Oix4x0yZAinT59m9+7dAMydO5e+ffua9YrZ2NiYPVaNGjVwc3MjLCwM0PZe/eijj8yez4gRI7hy5QoJCQmPHaOeZDK3EKJkykiHfT9ox63HQfg2OLoUtn0OfX/SNzZRJFWpUgWDwcCJEyfMzleqVAnI2mojIyMDX19fU03Au7m5uQHw9ttvs2bNGqZNm0aVKlVwdHSkT58+pKSkmLW/3xBfXnh5edG9e3d+/PFHKlWqxOrVq3OMLaeijpnnMjIymDRpEr17987WpqBWG+YXSZSEECXT6fUQfQ4cjFDnOSjXREuUjv8JUSfAq4beEYoixtPTkw4dOvD1118zatSo+yYxDRo0IDIyEhsbGypWrJhjm23btjFkyBCeeeYZQJuzdO7cuceKL3NFXHp6erbrXnrpJfr160e5cuWoXLkyLVu2NLs+LS2N/fv306RJEwBOnjxJTEwMNWrUMD2nkydPUqVKlceKsTCSoTchRMm09zvta9AgsHMC71pQszugYPt0XUMTRdesWbNIS0ujUaNGLFmyhLCwME6ePMnChQs5ceIE1tbWtG/fnubNm9OrVy/WrFnDuXPn2LlzJ//+97/Zv19bUFClShWWLVtGaGgohw4don///qbN4h+Vl5cXjo6OBAcHc/XqVWJjY03XderUCaPRyCeffGI2iTuTra0to0aNYs+ePRw4cIChQ4fSrFkzU+L0wQcf8NNPPzFx4kSOHTtGWFgYS5Ys4d///vdjxVwYSKIkhCh5bpzRepQwQKO7ygK0Gq99PfIb3DyrS2iiaKtcuTIHDx6kffv2TJgwgXr16tGoUSO++uorxo8fz8cff4zBYGD16tW0bt2aYcOGUa1aNfr168e5c+dMm7V/8cUXuLu706JFC7p3706nTp1o0KDBY8VmY2PDl19+yezZs/Hz86Nnz56m66ysrBgyZAjp6ekMHjw4221LlSrFu+++S//+/WnevDmOjo4sXrzYdH2nTp1YtWoV69ato3HjxjRr1ozp06eb9mYtyqQydy5JZW4hipG//wV7voGqHWHAb+bX/fwc/LMWGgyGHl/pE5+wGD0qcxdVI0aM4OrVq/z5559m5+fNm8eYMWOIiYnRJ7BcyM/K3NKjJIQoWZLjIfRn7bjJy9mvb/229jX0F4i5mP16IYqZ2NhY1q9fz88//8yoUaP0DqfQkURJCFGyHF4CyXHgUQkqP5X9ev8mENAaMlJhx/8KPj4hHtHkyZPNlufffenSpct9b9ezZ0969OjByy+/TIcOHQow4qJBht5ySYbehCgGlIJZzeFaGHSaAs1fy7ld+FaY3x2s7WHMYXDxKdg4hcWUpKG3mzdvmip738vR0ZGyZcsWcEQFRzbFFUIISzi3XUuSbEtB/f73b1exFfg3hYt7YOdX0KkYbMMgij0PDw88PDz0DqPYkaE3IUTJsXe29rXu8+Dodv92BkPWXKX9c+H2jXwPTQhROEmiJIQoGWIuwom/tOMmIx/evkp78K0PqQmwe1a+hiaEKLwkURJClAwhP4LK0IbVvGs9vP3dvUp7v4PEmHwNTwhROEmiJIQo/lKTIGSedtxkRO5vV/1p8KqlrZLb+32+hCaEKNwkURJCFH/HV0DCDXAtC9W75v52VlbQapx2vHumVoNJCFGiSKIkhCj+9tyZxN1oKFjncbFv7WfAozIkRsP+OZaPTQhBxYoVmTFjht5h5EgSJSFE8RYRApcPgLUdNBiS99tbWWf1Ku38ClITLRqeEA+zc+dOrK2t6dy5c55vO3HiROrXr2/5oB7RvHnzcHNzy3Z+3759jByZi0UWOpBESQhRvO39Tvtauzc4l3m0+6jbF4zl4fY1OPCT5WITIhfmzp3LqFGj2L59OxcuXNA7nHxRpkwZSpUqpXcYOZJESQhRfMVfg2PLtOPclAS4H2tbeGKMdrzjf5CW/NihCZEbt2/f5tdff+XVV1+lW7duzJs3z3RdTr0zK1aswGAwmK6fNGkShw4dwmAwYDAYTLe/cOECPXv2xNnZGVdXV/r27cvVq1dN95PZEzV37lzKly+Ps7Mzr776Kunp6Xz66af4+Pjg5eXFf/5jXox1+vTp1KlTBycnJ/z9/XnttdeIj9fm9m3evJmhQ4cSGxtrimfixIlA9qG3mJgYRo4cibe3Nw4ODgQGBrJq1SrLvKh5JJW5hRDF14H5kJ4Cfg2gXMPHu6/6A2DrZxB3CQ79Ag2HWCREUfCUUiSmpuvy2I621qZEJjeWLFlC9erVqV69OgMHDmTUqFG8//77ubqP559/nqNHjxIcHMz69esBMBqNKKXo1asXTk5ObNmyhbS0NF577TWef/55Nm/ebLr9mTNn+PvvvwkODubMmTP06dOH8PBwqlWrxpYtW9i5cyfDhg2jXbt2NGvWDAArKyu+/PJLKlasSHh4OK+99hrvvPMOs2bNokWLFsyYMYMPPviAkydPAuDs7Jwt7oyMDLp06cKtW7dYuHAhlStX5vjx41hbW+f6dbMkSZSEEMVTeppWVRserzcpk60DtHwTgv8F26ZD/YF5nxguCoXE1HRqfbBGl8c+/lEnStnl/vdmzpw5DBw4EIDOnTsTHx/Phg0baN++/UNv6+joiLOzMzY2Nvj4ZO1XuG7dOg4fPkx4eDj+/v4ALFiwgNq1a7Nv3z4aN24MaAnL3LlzcXFxoVatWrRt25aTJ0+yevVqrKysqF69OlOnTmXz5s2mRGnMmDGmxwkICODjjz/m1VdfZdasWdjZ2WE0GjEYDGbx3Gv9+vXs3buXsLAwqlWrBkClSpVy/ZpZmgy9CSGKp5N/ab0/pUprK9csocGL2v3FnIejSy1zn0Lcx8mTJ9m7dy/9+vUDwMbGhueff565c+c+1v2GhYXh7+9vSpIAatWqhZubG2FhYaZzFStWxMXFxfS9t7c3tWrVwsrKyuxcVFSU6ftNmzbRoUMHypYti4uLC4MHD+bGjRvcvn071/GFhoZSrlw5U5KkN/k4JIQonjILRDZ8UesNsgS7UtDiDVg/EbZ9DnWe01bFiSLF0daa4x910u2xc2vOnDmkpaVRtmxZ0zmlFLa2tkRHR2NlZYVSyuw2qampD71fpVSOQ3f3nre1tTW73mAw5HguIyMDgPPnz/P000/zyiuv8PHHH+Ph4cH27dsZPnx4ruLK5OjomOu2BUESJSFE8XP1OJzbBgYraDTMsvfdaDhsnwHXT0HYn5brrRIFxmAw5Gn4Sw9paWn89NNPfP7553Ts2NHsumeffZaff/6ZypUrc+vWLW7fvo2TkxOg9cbczc7OjvR08/lYtWrV4sKFC1y8eNHUq3T8+HFiY2OpWbPmI8e8f/9+0tLS+Pzzz029Tr/++utD47lX3bp1iYiI4NSpU4WiV0mG3oQQxc++O71JNbqCsZxl79vBFZq9qh1vnQZ3Pk0LYUmrVq0iOjqa4cOHExgYaHbp06cPc+bMoWnTppQqVYr/+7//4/Tp0yxatMhsVRxgmlQdGhrK9evXSU5Opn379tStW5cBAwZw4MAB9u7dy+DBg2nTpg2NGjV65JgrV65MWloaX331FWfPnmXBggV8++232eLJnGd1/fp1EhISst1PmzZtaN26Nc8++yzr1q0jPDzcNKlcD5IoCSGKl8QYOLRYO27ycv48RpORYOcCV4/CKX3evEXxNmfOHNq3b4/RaMx23bPPPktoaCjnzp1j4cKFrF69mjp16vDLL7+Yltvf3bZz5860bduWMmXK8Msvv2AwGFixYgXu7u60bt2a9u3bU6lSJZYsWfJYMdevX5/p06czdepUAgMD+fnnn5kyZYpZmxYtWvDKK6/w/PPPU6ZMGT799NMc7+v333+ncePGvPDCC9SqVYt33nnnoT1R+cWg7h3gFDmKi4vDaDQSGxuLq6ur3uEIIe5n1yxYMwHK1ITXdkEelmLnyfqJsP0LrfTAiI359zjisSQlJREeHk5AQAAODhaaqyYKnQf9nB/3/7f0KAkhio+MjKxhtyYj8jd5afY62Dhq26Oc2Zh/jyOE0JUkSkKI4uPMRrh5Fuxdoe7z+ftYzmW0TXZBm6skhCiWJFESQhQfmfu61R8A9tkr/lpci9HaZrsXdsK5Hfn/eEKIAieJkhCieLh5Fv5Zqx03GVEwj+nqC0GDtOOtnxXMYwohCpSuidLWrVvp3r07fn5+pln49/Pyyy9jMBjMNs0DSE5OZtSoUZQuXRonJyd69OhBRESEWZvo6GgGDRqE0WjEaDQyaNAgYmJiLP+EhBD62TcHUFClPXhWLrjHbfkmWNnA2U0Qsb/gHlcIUSB0TZRu375NvXr1+Prrrx/YbsWKFezZswc/P79s140ZM4bly5ezePFitm/fTnx8PN26dTNbRti/f39CQ0MJDg4mODiY0NBQBg0aZPHnI4TQScptOLhAO7bEvm554V4B6mpbTEivkhDFj66lSbt06UKXLl0e2ObSpUu88cYbrFmzhq5du5pdFxsby5w5c1iwYIFpg8CFCxfi7+/P+vXr6dSpE2FhYQQHB7N7926aNm0KwPfff0/z5s05efIk1atXz58nJ4QoOEd+g6RYcK+o9SgVtCfegkOLtJpKVw6Bb72Cj0EIkS8K9RyljIwMBg0axNtvv03t2rWzXR8SEkJqaqpZeXc/Pz8CAwPZuXMnALt27cJoNJqSJIBmzZphNBpNbYQQRZhSWfu6NX5Jn73XSleB2r21422fF/zjCyHyTaFOlKZOnYqNjQ2jR4/O8frIyEjs7Oxwd3c3O+/t7U1kZKSpjZeXV7bbenl5mdrkJDk5mbi4OLOLEKIQOr9Tq5Bt4whBA/WLo9U47evxPyHqhH5xCCEsqtAmSiEhIfzvf/9j3rx5Oe5y/CD37oCcm12S7zVlyhTT5G+j0WjaOFAIUchklgSo2xcc3R/cNj9514Ia3QAF26frF4cQOnvY4qyiptAmStu2bSMqKory5ctjY2ODjY0N58+fZ9y4cVSsWBEAHx8fUlJSiI6ONrttVFQU3t7epjZXr17Ndv/Xrl0ztcnJhAkTiI2NNV0uXrxouScnhLCMuMsQtlI7LqiSAA/S+m3t65HftHIFQjyGIUOGYDAYeOWVV7Jd99prr2EwGBgyZEjBB1bCFNpEadCgQRw+fJjQ0FDTxc/Pj7fffps1a9YA0LBhQ2xtbVm3bp3pdleuXOHo0aO0aNECgObNmxMbG8vevXtNbfbs2UNsbKypTU7s7e1xdXU1uwghCpn9P4JKh/ItwKeO3tGAX32o2hFUhrYPnBCPyd/fn8WLF5OYmGg6l5SUxC+//EL58uV1jKzk0DVRio+PNyVBAOHh4YSGhnLhwgU8PT0JDAw0u9ja2uLj42NaqWY0Ghk+fDjjxo1jw4YNHDx4kIEDB1KnTh3TKriaNWvSuXNnRowYwe7du9m9ezcjRoygW7dusuJNiKIsLRlCftSOC0NvUqbMXqXQXyBGeqLF42nQoAHly5dn2bJlpnPLli3D39+foKAg07ng4GCeeOIJ3Nzc8PT0pFu3bpw5c8Z0/blz5zAYDCxbtoy2bdtSqlQp6tWrx65du0xtJk6cSP369c0ef8aMGaZRHIB9+/bRoUMHSpcujdFopE2bNhw4cMDyT7wQ0TVR2r9/P0FBQaYf9tixYwkKCuKDDz7I9X188cUX9OrVi759+9KyZUtKlSrFypUrsbbOWvny888/U6dOHTp27EjHjh2pW7cuCxYssPjzEUIUoON/wO1r4OILNbvrHU0W/yYQ0BoyUmHnl3pHI3KilFZ7S4+LUnkOd+jQofz444+m7+fOncuwYcPM2ty+fZuxY8eyb98+NmzYgJWVFc888wwZGRlm7d577z3Gjx9PaGgo1apV44UXXiAtLS3Xsdy6dYsXX3yRbdu2sXv3bqpWrcrTTz/NrVu38vy8igpd6yg9+eSTqDz80pw7dy7bOQcHB7766iu++uqr+97Ow8ODhQsXPkqIQojCKnMSd6NhYG2rbyz3av02hG+FkPnaajgXH70jEndLTYDJ2QsYF4j/uwx2Tnm6yaBBg5gwYYKpV2jHjh0sXryYzZs3m9o8++yzZreZM2cOXl5eHD9+nMDAQNP58ePHm2oSTpo0idq1a3P69Glq1KiRq1ieeuops+9nz56Nu7s7W7ZsoVu3bnl6XkVFoZ2jJIQQ93XpAETsAytbaPCi3tFkV7EV+DeF9GTYef8PcULkRunSpenatSvz58/nxx9/pGvXrpQuXdqszZkzZ+jfvz+VKlXC1dWVgIAAAC5cuGDWrm7duqZjX19fQFsAlVtRUVG88sorVKtWzbQqPD4+PtvjFCe69igJIcQj2feD9rV2L3C5/+pV3RgMWq/Sz31g/1x4Yiw4eeodlchkW0rr2dHrsR/BsGHDeOONNwCYOXNmtuu7d++Ov78/33//PX5+fmRkZBAYGEhKSor5w9tm9b5mlsjJHJ6zsrLKNsqTmppq9v2QIUO4du0aM2bMoEKFCtjb29O8efNsj1OcSKIkhChabl+HI0u144Le1y0vqrTXtjK5cgh2z4J27+sdkchkMOR5+EtvnTt3NiUjnTp1Mrvuxo0bhIWFMXv2bFq1agXA9u3b8/wYZcqUITIy0qzOYOZiq0zbtm1j1qxZPP300wBcvHiR69ev5/mxihIZehNCFC0HftKGtHzrQ7nGekdzf5m9SqDNp0qM0TUcUbRZW1sTFhZGWFiY2WIlAHd3dzw9Pfnuu+84ffo0GzduZOzYsXl+jCeffJJr167x6aefcubMGWbOnMnff/9t1qZKlSosWLCAsLAw9uzZw4ABA3B0dHys51bYSaIkhCg60tO0oSzQepPyWLW/wFXvCl61IDkuaz86IR7R/Wr6WVlZsXjxYkJCQggMDOStt97is88+y/P916xZk1mzZjFz5kzq1avH3r17GT9+vFmbuXPnEh0dTVBQEIMGDWL06NE5bhNWnBhUXpadlWBxcXEYjUZiY2Ol+KQQeglbBUsGgKMHjD0OtkXgk+yRpfD7cG17lTFHwd5Z74hKlKSkJMLDwwkICMDBwUHvcEQ+edDP+XH/f0uPkhCi6MgsCdBgcNFIkgBqPwMelSExOqs3TAhRZEiiJIQoGqJOQPgWMFhB4+F6R5N7VtZaLSXQSgWkJj64vRCiUJFESQhRNOy7M8en+tPgVsT2uKrbF4zl4XaUNhldCFFkSKIkhCj8kmK1vdOgcO3rllvWtvDEGO14x/+0feqEEEWCJEpCiMLv0GJIvQ2lq0FAG72jeTT1B2j70sVdgkO/6B1NiSPrloq3/Pz5SqIkhCjcMjKyJnEXhZIA92PrAC1Ga8fbpmulDkS+y6xEnZCQoHMkIj9l/nzvrjxuKVKZWwhRuJ3dBDdOg50L1OundzSPp+EQ2PY5xJyHo0uL/vMpAqytrXFzczPtZ1aqVClT1WlR9CmlSEhIICoqCjc3t2zFOC1BEiUhROGWWaixfn+wd9E3lsdlVwpavAHrJ2oJU53ntFVxIl/5+PgAedv8VRQtbm5upp+zpUmiJIQovKLPwalg7bjxS7qGYjGNhsP2GXD9FIT9qdVZEvnKYDDg6+uLl5dXtk1eRdFna2ubLz1JmSRREkIUXvvmAAoqtYUy1fSOxjIcXKHZq7B5CmydBrV6Fd15V0WMtbV1vv5DFcWTTOYWQhROKQlZNYeajNQ3FktrMlKbc3X1KJz8++HthRC6kURJCFE4HV0KSTFacclqnfSOxrJKeUCTO0OJWz8DWbouRKEliZIQovBRKqskQOOXiueE52avg40jXD4AZzbqHY0Q4j4kURJCFD4X90DkEbBxgKBBekeTP5zLQKOh2vHWafrGIoS4L0mUhBCFT2ZvUp0+2jBVcdViFFjbwYWdcG6H3tEIIXIgiZIQonC5FQnH/9COi9sk7nu5+mX1mG39TN9YhBA5kkRJCFG47P8RMtLAvxn41tM7mvzX8k2wstEqkEfs1zsaIcQ9JFESQhQeaSkQ8qN23GSEvrEUFPcKUPfOViYyV0mIQkcSJSFE4RH2J8RfBWdvqNlD72gKzhNvgcEKTv0NVw7rHY0Q4i6SKAkhCo/Mfd0aDgUbO31jKUilq0Dt3trxNulVEqIwkURJCFE4XDkEF3dr83UaDtE7moLXapz29fifEHVC31iEECaSKAkhCofMkgC1eoKrr76x6MG7FtToBijYPl3vaIQQd0iiJITQX8JNOLJUOy7uJQEepPV47euR3+DmWX1jEUIAkigJIQqDgwsgLQl86oB/U72j0Y9fEFTpACoDtn+hdzRCCCRREkLoLSMd9v2gHTcZCQaDvvHorc072tfQXyDmor6xCCEkURJC6OyftRBzARzcILCP3tHoz78JBLSGjFTY+aXe0QhR4kmiJITQ157Z2tcGg8GulL6xFBat39a+hsyHW1f1jUWIEk4SJSGEfq6d0rbuwACNh+sdTeFRsZU2Vys9WXqVhNCZJEpCCP1kzk2q1hncK+oaSqFiMGT1Ku2fC7dv6BuPECWYJEpCCH0k34LQRdpxSdnXLS+qtNc2BU5NgN2z9I5GiBJL10Rp69atdO/eHT8/PwwGAytWrDBdl5qayrvvvkudOnVwcnLCz8+PwYMHc/nyZbP7SE5OZtSoUZQuXRonJyd69OhBRESEWZvo6GgGDRqE0WjEaDQyaNAgYmJiCuAZCiHu69BiSLkFnlWhUlu9oyl87u5V2vsdJMboGo4QJZWuidLt27epV68eX3/9dbbrEhISOHDgAO+//z4HDhxg2bJlnDp1ih49zDfKHDNmDMuXL2fx4sVs376d+Ph4unXrRnp6uqlN//79CQ0NJTg4mODgYEJDQxk0aFC+Pz8hxH0olVWJu8kIsJLO7RxV7wpetSA5LmsfPCFEgTIopZTeQQAYDAaWL19Or1697ttm3759NGnShPPnz1O+fHliY2MpU6YMCxYs4Pnnnwfg8uXL+Pv7s3r1ajp16kRYWBi1atVi9+7dNG2qFbLbvXs3zZs358SJE1SvXj1X8cXFxWE0GomNjcXV1fWxn68QJdrZzfBTT7BzhrFh4CB/U/d1ZCn8Phwc3WHMUbB31jsiIYqUx/3/XaQ+xsXGxmIwGHBzcwMgJCSE1NRUOnbsaGrj5+dHYGAgO3fuBGDXrl0YjUZTkgTQrFkzjEajqU1OkpOTiYuLM7sIISwks3ekXj9Jkh6m9jPgURkSo7WJ3UKIAlVkEqWkpCT+9a9/0b9/f1NGGBkZiZ2dHe7u7mZtvb29iYyMNLXx8vLKdn9eXl6mNjmZMmWKaU6T0WjE39/fgs9GiBIs5gKcXK0dN5ZJ3A9lZQ2txmnHO7+C1ER94xGihCkSiVJqair9+vUjIyODWbMevvpDKYXhrm0QDDlsiXBvm3tNmDCB2NhY0+XiRdlKQAiL2DdH28ssoA141dA7mqKhbl8wlofbUXDgJ72jEaJEKfSJUmpqKn379iU8PJx169aZjS/6+PiQkpJCdHS02W2ioqLw9vY2tbl6NXtl22vXrpna5MTe3h5XV1ezixDiMaUmZv2jbzJS31iKEmtbeGKMdrzjf5CWrGs4QpQkhTpRykyS/vnnH9avX4+np6fZ9Q0bNsTW1pZ169aZzl25coWjR4/SokULAJo3b05sbCx79+41tdmzZw+xsbGmNkKIAnJ0GSTeBKO/VmRS5F79AeDiC3GX4NAvekcjRIlho+eDx8fHc/r0adP34eHhhIaG4uHhgZ+fH3369OHAgQOsWrWK9PR005wiDw8P7OzsMBqNDB8+nHHjxuHp6YmHhwfjx4+nTp06tG/fHoCaNWvSuXNnRowYwezZ2p5SI0eOpFu3brle8SaEsAClYO+dfd0aDQNrXd9+ih5bB2gxGtZMgG3Tof5AeQ2FKAC6lgfYvHkzbdtmLzT34osvMnHiRAICAnK83aZNm3jyyScBbZL322+/zaJFi0hMTKRdu3bMmjXLbPL1zZs3GT16NH/++ScAPXr04OuvvzatnssNKQ8gxGO6uA/mtAdre60kgJPnw28jzKXchhl1IeE6PDNbWzUohHigx/3/XWjqKBV2kigJ8Zh+fwmO/KYNIfWSLTke2bbpsGESlK4Gr+3WVsUJIe6rRNVREkIUUbeuwrEV2rHs6/Z4Gr8EDm5w/RSE/al3NEIUe5IoCSHy34H5kJEK5RqDX5De0RRtDq7Q7FXteOs0be6XECLfSKIkhMhf6alZFaWlJIBlNBkJdi5w9SicCtY7GiGKNUmUhBD568QquHUFnMpArZ56R1M8lPKAJi9px1s+lV4lIfKRJEpCiPy15zvta8OhYGOvbyzFSbPXwcYRLh+AMxv1jkaIYksSJSFE/ok8Ahd2gsEaGg3VO5rixblM1mu6dZq+sQhRjEmiJITIP3u/177W7A6ufvrGUhy1GAXWdloyem6H3tEIUSxJoiSEyB+J0XD4V+1YJnHnD1c/CBqoHW/9TN9YhCimJFESQuSPgz9DWiJ41YYKsq9ivmk5Bqxs4OwmiNivdzRCFDuSKAkhLC8jHfbdGXZrOhIMBn3jKc7cK0DdO1uZyFwlISxOEiUhhOWdXg/R58DBCHWe0zua4u+Jt8BgBaf+hiuH9Y5GiGJFEiUhhOXtvVMSIGgQ2DnpG0tJULoK1O6tHW+TXiUhLEkSJSGEZd04o/UoYYDGw/WOpuRoNU77evxPiDqhbyxCFCOSKAkhLGvfD9rXqh3Bo5K+sZQk3rWgRjdAwfbpekcjRLEhiZIQwnKS4+HgQu1YSgIUvNbjta9HfoObZ/WNRYhiQhIlIYTlHF4CyXFaT1Llp/SOpuTxC4IqHUBlwPYv9I5GiGJBEiUhhGUolVWJu/EIsJK3F120flv7GvoLxFzUNxYhigF5JxNCWMa57XAtDGxLQf3+ekdTcpVvCgGtISMVdn6pdzRCFHmSKAkhLCOzJEC9fuDopmsoJV5mr1LIfLh1Vd9YhCjiJFESQjy+2Ag48Zd23HiEvrEIqNgK/JtCejLs+krvaIQo0iRREkI8vv1zQaVr/6C9a+kdjTAYsnqV9s2F2zf0jUeIIkwSJSHE40lNgpB52nET6U0qNKq0B996kHobds/SOxohiixJlIQQj+f4Cki4Aa5loXpXvaMRme7uVdr7HSTG6BqOEEWVJEpCiMeTOYm70TCwttE3FmGuelcoU1OrbZVZukEIkSeSKAkhHl1ECFwKAWs7aPCi3tGIe1lZZVXr3j1Tq5wuhMiTPCdKiYmJJCQkmL4/f/48M2bMYO3atRYNTAhRBGT2JtXuDc5l9I1F5Kz2M+BRGRKjtUn3Qog8yXOi1LNnT3766ScAYmJiaNq0KZ9//jk9e/bkm2++sXiAQohCKv4aHFumHcu+boWXlTW0Gqcd7/wKUhP1jUeIIibPidKBAwdo1aoVAEuXLsXb25vz58/z008/8eWXUgVWiBLjwHxITwG/BlCuod7RiAep2xeM5eF2FBxYoHc0QhQpeU6UEhIScHFxAWDt2rX07t0bKysrmjVrxvnz5y0eoBCiEEpPyxrGafqyvrGIh7O2hSfGaMc7ZkBaip7RCFGk5DlRqlKlCitWrODixYusWbOGjh07AhAVFYWrq6vFAxRCFEIn/4K4S1CqNNTqpXc0IjfqDwAXX+3ndmiR3tEIUWTkOVH64IMPGD9+PBUrVqRp06Y0b94c0HqXgoKCLB6gEKIQylxq3vBFsHXQNxaRO7YO0GK0drxtutYrKIR4qDwnSn369OHChQvs37+f4OBg0/l27drxxRdfWDQ4IUQhdPU4nNsGBiutdpIoOhq+qPUCxpyHo0v1jkaIIiFPiVJaWho2NjZcv36doKAgrKyybt6kSRNq1Khh8QCFEIXMvju9STW6grGcvrGIvLFzguava8fbPoeMdH3jEaIIyFOiZGNjQ4UKFUhPlz8uIUqkxBg4tFg7biKTuIukxi+BgxtcPwVhf+odjRCFXp6H3v79738zYcIEbt68mR/xCCEKs9BFkJqgbYtR8Qm9oxGPwsEVmr2qHW+dBkrpG48QhVyeN2b68ssvOX36NH5+flSoUAEnJyez6w8cOGCx4IQQhUhGRtawW5MR2qaromhqMhJ2fg1Xj8KpYKjeRe+IhCi08tyj1KtXL8aPH8+ECRPo378/PXv2NLvkxdatW+nevTt+fn4YDAZWrFhhdr1SiokTJ+Ln54ejoyNPPvkkx44dM2uTnJzMqFGjKF26NE5OTvTo0YOIiAizNtHR0QwaNAij0YjRaGTQoEHExMTk9akLUbKd2Qg3z4K9K9R9Xu9oxOMo5QFNXtKOt34mvUpCPECee5Q+/PBDiz347du3qVevHkOHDuXZZ5/Ndv2nn37K9OnTmTdvHtWqVeOTTz6hQ4cOnDx50lT0csyYMaxcuZLFixfj6enJuHHj6NatGyEhIVhbWwPQv39/IiIiTKv0Ro4cyaBBg1i5cqXFnosQxV7mvm71B4C9s76xiMfX7HXY/a22qfGZjVClnd4RCVE4qUICUMuXLzd9n5GRoXx8fNR///tf07mkpCRlNBrVt99+q5RSKiYmRtna2qrFixeb2ly6dElZWVmp4OBgpZRSx48fV4DavXu3qc2uXbsUoE6cOJHr+GJjYxWgYmNjH/UpClF03Tij1IdGpT50Ver6ab2jEZby97+0n+mcznpHIkS+edz/33keektPT2fatGk0adIEHx8fPDw8zC6WEh4eTmRkpKnyN4C9vT1t2rRh586dAISEhJCammrWxs/Pj8DAQFObXbt2YTQaadq0qalNs2bNMBqNpjY5SU5OJi4uzuwiRIm1bw6goEp78KysdzTCUlqMAms7uLATzu3QOxohCqU8J0qTJk1i+vTp9O3bl9jYWMaOHWva723ixIkWCywyMhIAb29vs/Pe3t6m6yIjI7Gzs8Pd3f2Bbby8vLLdv5eXl6lNTqZMmWKa02Q0GvH393+s5yNEkZVyGw7e2Ui1yUh9YxGW5eoHQQO1462f6RuLEIVUnhOln3/+me+//57x48djY2PDCy+8wA8//MAHH3zA7t27LR6g4Z6VNUqpbOfudW+bnNo/7H4mTJhAbGys6XLx4sU8Ri5EMXHkN0iKBfeKWo+SKF5ajgGDNZzdBBH79Y5GiEInz4lSZGQkderUAcDZ2ZnY2FgAunXrxl9//WWxwHx8fEyPd7eoqChTL5OPjw8pKSlER0c/sM3Vq1ez3f+1a9ey9Vbdzd7eHldXV7OLECWOUln7ujUeAVbW+sYjLM+9AtTrpx1vnaZvLEIUQnlOlMqVK8eVK1cAqFKlCmvXrgVg37592NvbWyywgIAAfHx8WLdunelcSkoKW7ZsoUWLFgA0bNgQW1tbszZXrlzh6NGjpjbNmzcnNjaWvXv3mtrs2bOH2NhYUxshxH2c36nV2rFxhKABekcj8ssTY7W9+079DVcO6x2NEIVKnhOlZ555hg0bNgDw5ptv8v7771O1alUGDx7MsGF52yAzPj6e0NBQQkNDAW0Cd2hoKBcuXMBgMDBmzBgmT57M8uXLOXr0KEOGDKFUqVL0798fAKPRyPDhwxk3bhwbNmzg4MGDDBw4kDp16tC+vTZEULNmTTp37syIESPYvXs3u3fvZsSIEXTr1o3q1avn9ekLUbJklgSo2xcc3R/cVhRdpatA7d7a8bbP9Y1FiMLmcZfd7d69W33++efqjz/+yPNtN23apIBslxdffFEppZUI+PDDD5WPj4+yt7dXrVu3VkeOHDG7j8TERPXGG28oDw8P5ejoqLp166YuXLhg1ubGjRtqwIABysXFRbm4uKgBAwao6OjoPMUq5QFEiRN7SamJ7try8SuH9Y5G5LfIY9rP+kOjUlG5L50iRGH3uP+/DUpJSdbciIuLw2g0EhsbK/OVRMmw8T+w9VMo3wKG/a13NKIgLB4AJ1Zpldd7f6d3NEJYxOP+/87z0NuUKVOYO3dutvNz585l6tSpeQ5ACFEIpSVDyI/acVMpCVBitB6vfT3ym7ZdjRAi74nS7NmzqVGjRrbztWvX5ttvv7VIUEIInR3/A25fAxdfqNFN72hEQfELgiodQGXA9i/0jkaIQuGRygP4+vpmO1+mTBnTajghRBGXOYm70TCwttU3FlGwWr+tfQ39BWKkfpwQeU6U/P392bEje6n7HTt24OfnZ5GghBA6unQAIvaBlS00eFHvaERBK98UKraCjFTY+aXe0QihO5u83uCll15izJgxpKam8tRTTwGwYcMG3nnnHcaNG2fxAIUQBWzfD9rX2r3A5f5FWUUx1vptOLcNQuZDq/HyeyBKtDwnSu+88w43b97ktddeIyUlBQAHBwfeffddJkyYYPEAhRAF6PYNOLJUO27ysr6xCP0EtAb/pnBxD+z6Cjp+ondEQujmkcsDxMfHExYWhqOjI1WrVrVoVe7CKF/LA6TcBjsny96nEI9i23TYMAl868PIzfCQfRVFMfbPOvi5D9g6wZgj4OSpd0RCPJICLw+QydnZmcaNGxMYGFjsk6R8tf9H+KqRLMUV+ktPg/13Sn80GSlJUklXpT341oPU27B7lt7RCKGbR06UhAWkpWjzQW5dhp96QdxlvSMSJdmpYIi9CI4eENhb72iE3gyGrBVwe7+DxBhdwxFCL5Io6cnGDgYuA49KEHMeFjwDCTf1jkqUVJklARoMBltHfWMRhUP1rlCmJiTHwd7v9Y5GCF1IoqQ3F28Y/Ae4+MG1E7CwNyTF6R2VKGmunYTwLdoO8o2H6x2NKCysrLKqde+eCcnx+sYjhA5ylSg1aNCA6OhoAD766CMSEhLyNagSx608DF4BpTzh8kH45QVITdQ7KlGSZPYmVX9a+30UIlPtZ8CjMiRGZ81hE6IEyVWiFBYWxu3btwGYNGkS8fHyqcLiylTXhuHsXeH8dvhtCKSn6h2VKAmSYrUqzABNRugbiyh8rKyh1VjteOdX8iFOlDi5qqNUv359hg4dyhNPPIFSimnTpuHs7Jxj2w8++MCiAZYofvWh/xJtrtKpYFj+iraDt5W13pGJ4uzQYm1lU+lqENBG72hEYVT3edg8FWIvwIEFslGyKFFyVUfp5MmTfPjhh5w5c4YDBw5Qq1YtbGyy51gGg4EDBw7kS6B6y9c6Svc6tRYWvwAZadpeW12ny1JtkT8yMmBmY7hxGp6eJj1K4v72zYG/xoJrWRgdqi1GEaIIeNz/33kuOGllZUVkZCReXl55frCirEATJYCjv8PS4YCCJ8ZC+w/z/zFFyXNmo9aDaecC48LA3kXviERhlZoEX9aHW1eg+5fQUPYBFEVDgReczMjIKHFJki4Cn4XuM7Tj7dNh+xe6hiOKqT13JnHX7y9JkngwWwdoMVo73j5dK1AqRAnwSOUBzpw5w6hRo2jfvj0dOnRg9OjRnDlzxtKxiYZDoMPH2vH6ibLiRFhW9DltLhxA45d0DUUUEQ1fhFKltd+do0v1jkaIApHnRGnNmjXUqlWLvXv3UrduXQIDA9mzZw+1a9dm3bp1+RFjydZytLZ7N8CqsVkblgrxuPbNARRUagtlqukdjSgK7Jyg+eva8bbPISNd33iEKAB5nqMUFBREp06d+O9//2t2/l//+hdr166Vydz5QSlY/Tbs+x6sbKDfIqjWqWBjEMVLSgJMrwlJMfDCYqjeRe+IRFGRFAczArWyEs/N0+osCVGIFfgcpbCwMIYPz165d9iwYRw/fjzPAYhcMBigy6faEt2MNPh1MJzbrndUoig7ulRLktzKQ9WOekcjihIHV2j6qna8dZr2QU6IYizPiVKZMmUIDQ3Ndj40NFQmeecnKyvoOVOrnJyWBIv6waXi2Xsn8plSWZW4G78kdbpE3jV9Geyc4erRrHluQhRTeU6URowYwciRI5k6dSrbtm1j+/bt/Pe//+Xll19m5EgpQpavrG2hz49QsRWk3IKFz0LUCb2jEkXNxT0QeQRsHCBokN7RiKKolEdWza2tn0mvkijW8jxHSSnFjBkz+Pzzz7l8+TIAfn5+vP3224wePRpDMS2MqOscpXsl34KfesKlEHDxhWHB4F5R35hE0bF0mFanK2ig1kspxKOIvwYz6kBaIgxaDpWf0jsiIXJU4AUn73br1i0AXFyKf/2VQpUoASTchB+fhmth4B6gJUsuPnpHJQq7W5HwRW1trtvLW8G3nt4RiaIseALsngXlW8Cwv/WORogcFfhk7ru5uLiUiCSpUCrloX2Kc68I0eFadeWEm3pHJQq7/T9qSZJ/M0mSxONrMQqs7eDCTji3Q+9ohMgXj5UoCZ25+sLgP7Tht6jj8HMfbVhOiJykpUDIj9qx7OkmLMHVTxvCBW2ukhDFkCRKRZ17Ra1nydFdm7O0uL+2J5MQ9wr7E+KvgrM31OyhdzSiuGg5BgzWcHYTROzXOxohLE4SpeLAqyYM/F1brhu+VZusK/swiXvt/V772nCo7PwuLMe9AtTrpx1vnaZvLELkgzwlSqmpqbRt25ZTp07lVzziUZVtqFVYtraHk3/BH69DRobeUYnC4sohuLhbq+zeaKje0Yji5omxgAFO/Q1XDusdjRAWladEydbWlqNHjxbbEgBFXkAr6PuT9s/w8GIIflfqmwhNZoHJWj1ldaSwvNJVILC3drztc31jEcLC8jz0NnjwYObMmZMfsQhLqN4ZnpkNGLR/jpv+o3dEQm8JN7M2U24iRWFFPsncvPv4H3DtpL6xCGFBNnm9QUpKCj/88APr1q2jUaNGODk5mV0/ffp0iwUnHlGdPtqGlX+N1Vai2LtCy9F6RyX0cnCBtu2NTx3wb6p3NKK48q4FNbrBiVWwbTr0nq13REJYRJ4TpaNHj9KgQQOAbHOVZEiuEGk8XEuWNkyCde+DgxEavqh3VKKgZaTDvh+04yYjtQ2WhcgvrcdridKR3+DJd8Gjkt4RCfHY8pwobdq0KT/iEPmh1VgtWdoxA1a+CfYuWfMIRMnwz1qIuaCVj6jznN7RiOLOLwiqdIDT62D7F9DjK70jEuKxPXJ5gNOnT7NmzRoSExMBbQ84UQi1n6gtB0fBspHwzzq9IxIFac+d4Y+gQWDrqG8somRo/bb2NfQXiLmobyxCWECeE6UbN27Qrl07qlWrxtNPP82VK1cAeOmllxg3bpxFg0tLS+Pf//43AQEBODo6UqlSJT766CMy7lr2rpRi4sSJ+Pn54ejoyJNPPsmxY8fM7ic5OZlRo0ZRunRpnJyc6NGjBxERERaNtdAyGKDr5xD4LGSkwpJBcH6n3lGJgnDtlFYEEIM2FCtEQSjfFCq20t5vdn6pdzRCPLY8J0pvvfUWtra2XLhwgVKlSpnOP//88wQHB1s0uKlTp/Ltt9/y9ddfExYWxqeffspnn33GV19lded++umnTJ8+na+//pp9+/bh4+NDhw4dTBv2AowZM4bly5ezePFitm/fTnx8PN26dSM9Pd2i8RZaVtbaSriqnbSdvhc9D5dD9Y5K5LfMuUnVOmsV3IUoKJm9SiHz4dZVfWMR4jHlOVFau3YtU6dOpVy5cmbnq1atyvnz5y0WGMCuXbvo2bMnXbt2pWLFivTp04eOHTuyf79WJl8pxYwZM3jvvffo3bs3gYGBzJ8/n4SEBBYtWgRAbGwsc+bM4fPPP6d9+/YEBQWxcOFCjhw5wvr16y0ab6FmbQt950OFlpAcBwt7az0OonhKvgWh2t+A7OsmClxAayjXBNKTYZfMUxJFW54Tpdu3b5v1JGW6fv069vb2Fgkq0xNPPMGGDRtMq+sOHTrE9u3befrppwEIDw8nMjKSjh07mm5jb29PmzZt2LlTG14KCQkhNTXVrI2fnx+BgYGmNjlJTk4mLi7O7FLk2Tpq1bt960PCDVjQS5voK4qfQ4sh5RZ4VoVKbfWORpQ0BgO0eUc73jcXbt/QNx4hHkOeE6XWrVvz008/mb43GAxkZGTw2Wef0batZd+Q3333XV544QVq1KiBra0tQUFBjBkzhhdeeAGAyMhIALy9vc1u5+3tbbouMjISOzs73N3d79smJ1OmTMFoNJou/v7+lnxq+nFwhYHLoHR1iLsEP/WE+Ci9oxKWpFTWvm5NRoCVbOkodFClPfjWg9TbsOcbvaMR4pHl+R30s88+Y/bs2XTp0oWUlBTeeecdAgMD2bp1K1OnTrVocEuWLGHhwoUsWrSIAwcOMH/+fKZNm8b8+fPN2t1bv0kp9dCaTg9rM2HCBGJjY02XixeL0eoNJ08YvALcysPNs7DgGUiM1jsqYSnhW+D6SW2T5Hov6B2NKKkMhqy5SntmQ2KMruEI8ajynCjVqlWLw4cP06RJEzp06MDt27fp3bs3Bw8epHLlyhYN7u233+Zf//oX/fr1o06dOgwaNIi33nqLKVOmAODjo+1ZdW/PUFRUlKmXycfHh5SUFKKjo+/bJif29va4urqaXYoVVz8YtAKcveHqUfi5L6Tc1jsqYQmZvUn1+mk9iELopXpXKFNTmxeZ+XspRBHzSH3yPj4+TJo0iVWrVrF69Wo++eQTfH19LR0bCQkJWN0zbGBtbW0qDxAQEICPjw/r1mXVBkpJSWHLli20aNECgIYNG2Jra2vW5sqVKxw9etTUpsTyrAyDloODG0TshcUDIC1Z76jE44i5ACdXa8eyr5vQm5WVVq0bYPdMSI7XNx4hHkGeK3MDREdHM2fOHMLCwjAYDNSsWZOhQ4fi4eFh0eC6d+/Of/7zH8qXL0/t2rU5ePAg06dPZ9iwYYA25DZmzBgmT55M1apVqVq1KpMnT6ZUqVL0798fAKPRyPDhwxk3bhyenp54eHgwfvx46tSpQ/v27S0ab5HkXRsG/g7ze2g1d34fDn3mgfUj/WoIve2fCyoDAtpAmep6RyME1H4GNk2Gm2e030/Zd1IUMQaVx5LaW7ZsoWfPnri6utKoUSNAW1kWExPDn3/+SZs2bSwW3K1bt3j//fdZvnw5UVFR+Pn58cILL/DBBx9gZ2cHaHONJk2axOzZs4mOjqZp06bMnDmTwMBA0/0kJSXx9ttvs2jRIhITE2nXrh2zZs3K0wTtuLg4jEYjsbGxxW8YDuDsZvj5OUhPgfoDoMfXMgm4qElNhOm1IPEmPP8z1Oymd0RCaA4uhD9eBycvGHNYqsSLAvW4/7/znCgFBgbSokULvvnmG6ytrQFIT0/ntddeY8eOHRw9ejTPQRQFxT5RAghbBb8OBpUOTV+FzlNkE9Wi5ODP8MdrYPSH0aHSKygKj/RU+DIIYi9Cl8+gqQwLi4LzuP+/89xlcObMGcaNG2dKkkCbNzR27FjOnDmT5wBEIVKzG/SapR3v+Qa2WHYVo8hHSsHeO/u6NRomSZIoXKxt4Ykx2vGOGZCWomc0QuRJnhOlBg0aEBYWlu18WFgY9evXt0RMQk/1+mmf+AA2T4Fds/SNR+ROxH64cgis7aHBi3pHI0R29QeCi69Wv+3QL3pHI0Su5epj5+HDh03Ho0eP5s033+T06dM0a9YMgN27dzNz5kz++9//5k+UomA1HQnJsbDxE1gzQVtiHjRQ76jEg+z9Tvtap49WJ0uIwsbWAVqM1t5Ttk/X5kJKz6coAnI1R8nKygqDwcDDmhoMhmK70WyJmKN0N6Vg7b9h19dgsILn5kGtnnpHJXJy6yp8UVvbrX3kZvAL0jsiIXKWchtm1IWE69pG3fX66R2RKAEe9/93rtL58PDwPN+xKOIMBuj4CSTFwsEFsHQ49HeGKu30jkzc68B8LUkq11iSJFG42TlB89dhwyTY9jnUeQ6srB9+OyF0lKtEqUKFCvkdhyiMDAbo/j9tJ/rjK2DJQK2ad/mmekcmMqWnarVpQApMiqKh8UvahO7rpyDsT63OkhCF2CMNEF+6dIkdO3YQFRVlqpKdafRoKSZWrFhZQ+/vISUeTq/Xai0N/Qt86ugdmQA4sQpuXdHq09TqpXc0Qjycg6tWfmTLf2HrNO33VsqQiEIsz4nSjz/+yCuvvIKdnR2enp5mG8saDAZJlIojGzvouwAW9oYLu7RNdIcGQ+kqekcmMvfPajhE+zkJURQ0fVmb/3j1KJwKhupd9I5IiPvKc3mADz74gA8++IDY2FjOnTtHeHi46XL27Nn8iFEUBnaloP8S8KkLt6/BTz0h5qLeUZVskUfh/A4wWEOjoXpHI0TulfLQhuAAtn6mLR4RopDKc6KUkJBAv379sm1WK0oAByMMXAaeVSEuAhb0gvhrekdVcmWWBKjZHVz99I1FiLxq/gbYOMKlEG2fSSEKqTxnO8OHD+e3337Lj1hEUeBcBgav0LbJuHEaFj4DiTF6R1XyJEbD4V+1Y5nELYoi5zJZPaFbp+kbixAPkOe93tLT0+nWrRuJiYnUqVMHW1tbs+unT59u0QALixJXR+lhbpyBuZ3hdhT4N4NBy7XhOVEwdn4Na98D70B4ZbtMhhVFU9xl+F89bTPuIauhYku9IxLFUIHUUbrb5MmTWbNmDdWrVwfINplblBCelWHQMpjXFS7u1koHvLBYJhQXhIx02HdnEneTEZIkiaLL1U+r+r9/rjZXSRIlUQjluUfJ3d2dL774giFDhuRTSIWT9Cjdx4U92lyl1ARtmW+fuVJALr+dWgOL+mpzxsaGaUX8hCiqos/Dl0Gg0uGlDVCukd4RiWLmcf9/53mOkr29PS1bStYv7ijfFPr9DNZ2WlHKlW/KCpb8ljmJO2iQJEmi6HOvkLWVicxVEoVQnhOlN998k6+++io/YhFFVeWn4Nk52p5wBxdoe8RJspQ/bpzRCn9igMbD9Y5GCMt4YixggFN/w5XDD20uREHK8xylvXv3snHjRlatWkXt2rWzTeZetmyZxYITRUitHtDja/jjNa2QnIMbtHlb76iKn30/aF+rdgSPSvrGIoSllK4Cgb3h6O/aHnB95+sdkRAmeU6U3Nzc6N27d37EIoq6oAGQHAfB/4JNn9zZquBlvaMqPpLj4eBC7VhKAojiptU4LVE6/gdcOwllqusdkRDAI25hIsR9NXsVkmJh8xT4+x2wd4X6L+gdVfFweImWiHpU0oY7hShOvGtDjW7a/oXbpkPv2XpHJATwCHOUhHioNu9Cs9e04z9eh7BV+sZTHCiVta9b4xEglfFFcdR6vPb1yG9wU7bEEoVDnnuUAgICHlgvSfZ7ExgM0PE/kBQHoQth6VAY8BtUelLvyIquc9vhWhjYOkH9/npHI0T+8AuCKh3g9DrY/gX0kIVDQn95TpTGjBlj9n1qaioHDx4kODiYt9+WybviDisr6P4/SI6FsJXwS38Y/Af4N9Y7sqIpsyRAvefB0U3XUITIV63f1hKl0F+g9Tvg5q93RKKEy3Oi9Oabb+Z4fubMmezfv/+xAxLFiLWNVjZg0fPappc/P6ttU+ATqHdkRUtsBJz4SztuPELfWITIb+WbQsVWcG4b7PwSnv5M74hECWexiQ5dunTh999/t9TdieLCxl4rSOnfVJvkveAZrRaQyL39c7WqxRVbgXctvaMRIv+1vjM6ETIfbl3VNxZR4lksUVq6dCkeHh6WujtRnNg5Qf9fwbuOtonuT70g9pLeURUNqUkQMk87biK9SaKECGgN5ZpAejLsknlKQl95HnoLCgoym8ytlCIyMpJr164xa9YsiwYnihFHN20T3bmd4eYZbX+4oX+DU2m9Iyvcjq+AhBvgWhaqd9U7GiEKhsGg9Soteg72zYWWb4GTp95RiRIqz4lSr169zL63srKiTJkyPPnkk9SoUcNScYniyNkLBq/QkqXrp2Bhb3hxpba5q8hZ5iTuRsO0OV9ClBRVO4BvPbhyCPZ8A0/9W++IRAllUEo25cqNx919WNzl2in4sQskXIcKLWHg72DrqHdUhU9ECPzwlLbh8FvHwbmM3hEJUbDCVsKSgVrh2jFHZMWneCSP+/9bqtaJglemmjYMZ+8K53fAr4MhLUXvqAqfzN6k2r0lSRIlU/WuUKamVpE+s+CqEAUs14mSlZUV1tbWD7zY2MjQgMgl33raBG8bR/hnLSx/GTLS9Y6q8Ii/BsfubDAt+7qJksrKKqta9+6Z2n6HQhSwXGc2y5cvv+91O3fu5KuvvkJG8USeVGgOzy+EX/ppSYGDK3SboU3kLOkOzIf0FCjbEMo11DsaIfRT+xnYNFlbBLJ/LrQcrXdEooTJdaLUs2fPbOdOnDjBhAkTWLlyJQMGDODjjz+2aHCiBKjaHp79HpYO05bB27tCh49KdrKUnqb9QwDpTRLCyhpajdX2jdz5lVYmQ+Y0igL0SHOULl++zIgRI6hbty5paWmEhoYyf/58ypcvb+n4RElQ+xltuxPQKvFun65vPHo7+RfEXYJSpaFWL72jEUJ/dZ8Ho79Wh+3AAr2jESVMnhKl2NhY3n33XapUqcKxY8fYsGEDK1euJDBQtqQQj6nBYG0jXYANH8G+H/SNR0+Zk1Ybvgi2DvrGIkRhYG0LT4zRjnfMkMUfokDlOlH69NNPqVSpEqtWreKXX35h586dtGrVKj9jEyVNizeyti74azwc/lXfePRw9bi2x5XBWqudJITQ1B8Izj5ab+uhX/SORpQgua6jZGVlhaOjI+3bt8fa2vq+7ZYtW2ax4AoTqaNUQJSCv9/RlsYbrLV94qp30TuqgrPqLW1+Us0e8LwMMQhhZtcsWDMB3CvCGyFShFXkSoHVURo8eDB9+/bFw8MDo9F434ulXbp0iYEDB+Lp6UmpUqWoX78+ISEhpuuVUkycOBE/Pz8cHR158sknOXbsmNl9JCcnM2rUKEqXLo2TkxM9evQgIiLC4rEKCzAYoPNUqNtP2wj21xchfKveURWMxBg4tFg7lkncQmTX8EVt7l70OTgqm7CLgpHrdHzevHn5GEbOoqOjadmyJW3btuXvv//Gy8uLM2fO4ObmZmrz6aefMn36dObNm0e1atX45JNP6NChAydPnsTFxQWAMWPGsHLlShYvXoynpyfjxo2jW7duhISEPLB3TOjEygp6zoSUeDixCn55AV78U1sqX5yFLoLUBK3AXsUn9I5GiMLHzgmavw4bJsG2aVCnj7YqToh8VKi3MPnXv/7Fjh072LZtW47XK6Xw8/NjzJgxvPvuu4DWe+Tt7c3UqVN5+eWXiY2NpUyZMixYsIDnn38e0Fbt+fv7s3r1ajp16pSrWGToTQepSdqmmOFbwdFd20TXq6beUeWPjAz4uiHcPAtdp0Pj4XpHJEThlBQHMwIhKRaem6etmhXiAYr1FiZ//vknjRo14rnnnsPLy4ugoCC+/z6rjH14eDiRkZF07NjRdM7e3p42bdqwc+dOAEJCQkhNTTVr4+fnR2BgoKlNTpKTk4mLizO7iAJm6wD9FkHZRpAYDT/1gpvhekeVP85s1JIke6O2FFoIkTMHV2j6qna8dZo2r1GIfFSoE6WzZ8/yzTffULVqVdasWcMrr7zC6NGj+emnnwCIjIwEwNvb2+x23t7epusiIyOxs7PD3d39vm1yMmXKFLO5V/7+/pZ8aiK37F1gwG/gVQviI+GnnhB3Re+oLC9zX7egAWDvrG8sQhR2TV8GO2e4ehROBesdjSjmCnWilJGRQYMGDZg8eTJBQUG8/PLLjBgxgm+++casneGeKs5KqWzn7vWwNhMmTCA2NtZ0uXjx4qM/EfF4SnnAoOXgHgAx52FBL0i4qXdUlnPzrLbfHUDjl/SNRYiioJRH1t/K1s+kV0nkq0KdKPn6+lKrVi2zczVr1uTChQsA+Pj4AGTrGYqKijL1Mvn4+JCSkkJ0dPR92+TE3t4eV1dXs4vQkYsPDP4DXPzg2glY+Cwk39I7KsvYNwdQUKU9eFbWOxohiobmb2ibal8KgbOb9I5GFGOFOlFq2bIlJ0+eNDt36tQpKlSoAEBAQAA+Pj6sW7fOdH1KSgpbtmyhRYsWADRs2BBbW1uzNleuXOHo0aOmNqKIcK8Ag1eAowdcPqCthktN1Duqx5NyGw7eqZckJQGEyD3nMtBwiHa8dZquoYjirVAnSm+99Ra7d+9m8uTJnD59mkWLFvHdd9/x+uuvA9qQ25gxY5g8eTLLly/n6NGjDBkyhFKlStG/f38AjEYjw4cPZ9y4cWzYsIGDBw8ycOBA6tSpQ/v27fV8euJRlKkOA38HOxetgvVvQyE9Ve+oHt2R37TVO+4VtR4lIUTutRwN1nZwfgec26F3NKKYKtSJUuPGjVm+fDm//PILgYGBfPzxx8yYMYMBAwaY2rzzzjuMGTOG1157jUaNGnHp0iXWrl1rqqEE8MUXX9CrVy/69u1Ly5YtKVWqFCtXrpQaSkVV2QbQfzHYOMCpv2HFq9ry+qJGqax93RqPkHowQuSVqx8EDdSOt36mbyyi2CrUdZQKE6mjVAidWgOL+0NGGjQaDl0/1yp7FxXnd8KPXbR5FuPCtFpRQoi8iT4PXwZplfzbfQABbcCnDtjY6x2ZKCQe9/+3bJQjiq5qneCZ2fD7S7B/Dji6aW+URcWe2drXun0lSRLiUblXgHovQOhC2PCRds7aTkuWyjbSKvqXawQelYrWBylRaEiiJIq2On0gOU7bTHbb52DvCk+M0Tuqh4u7DGErtWOZxC3E4+k6DTwrwYXdELEfEm9qq+EuZe0LiqO7ljRlJk9lG4KTp34xiyJDEiVR9DUapm1rsP5D7eJghEZD9Y7qwfb/qA0VVGgJPoF6RyNE0WbrCK3GacdKQXQ4RNxJlC7thyuHter+p9drl0zuAVpvU2YC5VNH2xFAiLtIoiSKhyfGaKvHtk/XepfsXbTepsIoLRlCftSOm4zQNxYhihuDQRtm86gEdZ/TzqWlwNUjcOmA1uN0aT/cOK0lVNHh2upTACvbO0N2d4bryjbSapvJkF2JJpO5c0kmcxcBSsFf47T5SlY20O8XqNbx4bcraId/hWUjwMUXxhwBa1u9IxKi5EmM1hKnSyFZyVPCjeztHNyyhuoye5+cShd4uOLRyWRuITIZDPD0NG3O0pHf4NdBMHAZVGypd2TmMvd1azRMkiQh9OLoDlXaaRe4M2R3LmtuU8R+uHIIkmLgzAbtksm9YtZwXblG4FNXhuyKMelRyiXpUSpC0lNhyUBts0w7FxiyEvyC9I5Kc+kAfN9W6+J/6xi43H8bHSGEztJSIOrYnR6nO8nTjX+yt7Oy1eYa3p08eVQGq0JdqrDEeNz/35Io5ZIkSkVMaiL8/JxWvdvRA4b+DV419I4KVrwGoT9Dnb7w7Pd6RyOEyKvEGG0LpYg7E8Uj9kPC9eztHIzg1yBrrlO5RjJkpxNJlAqIJEpFUPItmN9De1Nz8YNhwVrNFb3cvgHTa0J6MgxfD/6N9YtFCGEZSkHMhTtJU+Yqu0OQlpS9rVsF84nivnW1FXsiX0miVEAkUSqiEm5q1a+vndCWAg8LBhcffWLZNh02TALf+jBys6ykEaK4Sk+Fq8fuSp5C4PrJ7O2sbMC7dlaPU9lG4FlFhuwsTBKlAiKJUhEWdxnmdoaY8+BVC4b8BaU8CjaG9DT4sj7EXoSesyBowENvIoQoRpJi76yy259VpuB2VPZ29kYoG2SePDmXKfh4ixFJlAqIJEpF3M1wLVmKj9TeeAb/AfbOBff4YatgyQBtvtTY49LdLkRJp5T2wSlzovilELgcCmmJ2dsay0O5e1bZ2ZUq8JCLKkmUCogkSsXA1eMw72mtfkpAG+j/a8Et6Z3fA8K3wBNvQfuJBfOYQoiiJT0Voo7fWWF3Z77TtZPAPf+mDdbakF1mj1PZhlC6mgzZ3YckSgVEEqViIiIEfuoBKfFQoxs8Nx+s87mc2LWTMLMJGKzgzUPgVj5/H08IUXwkxcLlg+bJU/zV7O3sXbUyKHcnT1J+BJBEqcBIolSMhG+FhX201Wf1XtDmDOXnJ7G/xsG+H7TErN/P+fc4QojiTymIjcjaxy4iBK6EQmpC9rZGf/OK4r71S+SQnSRKBUQSpWLmxGqtKKVKhyYvQ5ep+bMKLSkWPq8Jqbe1eVGVnrT8YwghSrb0NLgWlrUVS0SIttI3xyG7WndNFG8IpasX+yE7SZQKiCRKxdDhX2HZSEBB63fgqfcs/xh7ZsPf72hvRq/vkZIAQoiCkRSn9TTdXVU8PjJ7OzuXrFV2mb1PepVQySey15sQj6puX63HZ/V42PqpVkm3xRuWu/+MjKx93ZqMkCRJCFFwHFwhoLV2AW3ILu5yVjXxSyHa3KeUW9p0hPCtWbd1LZe1yq5sQ/CrD3ZOujyNwkASJVGyNRmhJUsbP4a172lvLg0GW+a+wzfDjdPaJ7Z6/Sxzn0II8SgMBjCW1S61emrn0tO0Ibq7k6eoMIiLgOMRcPyPO7e11mrQlWuYtZ9dmepgZa3f8ylAkigJ0Wqclizt/BJWvgn2LlD7mce/3z13epPq99fuUwghChNrG20zX59AaDhEO5d8S6vnZEqeDsCty3D1iHYJmae1s3PWVtndvSWLq69OTyR/SaIkhMEAHT7SkqUD8+H3EVovUNX2j36f0efgVLB23Pgli4QphBD5zt4FAlppl0xxl7Mmil86oF1S4rVNx89ty2rnWvZOj9Od5Mm3fsEW9s0nkigJAVqy1O0L7dPUsWXairhBy6FC80e7v31zAAWV2kKZahYNVQghCpSrH9TqoV0AMtK1Ibu7q4pHHYe4S9ol7E+tncFKG7Ir2yBrpV2ZGkVuyE5WveWSrHorIdJStK1G/lmrFXAbsgp86+XtPlISYHpNSIqBFxZD9S75EqoQQhQayfHaKrvMFXaXQrSk6V6mIbu7kidXv3wNTcoDFBBJlEqQlARY+Cxc2AmlSsOwYChdNfe3P7AA/nxDq8A9OrTIfXoSQgiLiLtyZ7juTvJ0+aA2ZHcvFz8tcSrXSJto7lHJsmFIeQAhLMyuFPRfDPO7w5VD8FMvLVly83/4bZWCvbO148YvSZIkhCi5XH3BtTvU7K59n5Gubel0d1XxqGPaZPETl+HEKq3mnIUTpccliZIQOXEwwsBl8GMXuH4KfuqpJUvOXg++3cU9EHkEbBwgaFDBxCqEEEWB1Z3K4N61oMGd98eU29oH0szJ4uUa6RtjDop33XIhHodTaRi0Aozl4eYZWNAbEmMefJvMApN1noNSHvkdoRBCFG12TlChBbQcDX1/eviHUR1IoiTEgxjLwuAV4OSl1RBZ1Ff7BJSTW5FZBdqajCiwEIUQQuQfSZSEeBjPylqpAAejNrS2ZCCkJWdvFzIPMtLAv1neV8oJIYQolCRREiI3fAJhwO9g6wRnNsLvL2nl/zOlpcD+udqx9CYJIUSxIYmSELnl3xj6/QzWdlpBtZWjtY1vQfs+/io4e0PNHvrGKYQQwmIkURIiLyq3hT5ztYqzoT9rG+kqBXu/165vNAxs7PSNUQghhMVIoiREXtXsDj1nase7Z8Hyl+HibrCyydpYUgghRLEgiZIQj6J+f+g8VTs+vET7WqsnuPjoF5MQQgiLk0RJiEfV7BVo+17W901G6heLEEKIfFGkEqUpU6ZgMBgYM2aM6ZxSiokTJ+Ln54ejoyNPPvkkx44dM7tdcnIyo0aNonTp0jg5OdGjRw8iIiIKOHpRLLV+G56eBh3/A/5N9Y5GCCGEhRWZRGnfvn1899131K1b1+z8p59+yvTp0/n666/Zt28fPj4+dOjQgVu3bpnajBkzhuXLl7N48WK2b99OfHw83bp1Iz09vaCfhihuDAatHECLN7RjIYQQxUqRSJTi4+MZMGAA33//Pe7u7qbzSilmzJjBe++9R+/evQkMDGT+/PkkJCSwaNEiAGJjY5kzZw6ff/457du3JygoiIULF3LkyBHWr1+v11MSQgghRBFQJBKl119/na5du9K+fXuz8+Hh4URGRtKxY0fTOXt7e9q0acPOnTsBCAkJITU11ayNn58fgYGBpjZCCCGEEDmx0TuAh1m8eDEHDhxg37592a6LjIwEwNvb2+y8t7c358+fN7Wxs7Mz64nKbJN5+5wkJyeTnJy1TUVcXNwjPwchhBBCFE2Fukfp4sWLvPnmmyxcuBAHB4f7tjPcMzdEKZXt3L0e1mbKlCkYjUbTxd/fP2/BCyGEEKLIK9SJUkhICFFRUTRs2BAbGxtsbGzYsmULX375JTY2NqaepHt7hqKiokzX+fj4kJKSQnR09H3b5GTChAnExsaaLhcvXrTwsxNCCCFEYVeoE6V27dpx5MgRQkNDTZdGjRoxYMAAQkNDqVSpEj4+Pqxbt850m5SUFLZs2UKLFi0AaNiwIba2tmZtrly5wtGjR01tcmJvb4+rq6vZRQghhBAlS6Geo+Ti4kJgYKDZOScnJzw9PU3nx4wZw+TJk6latSpVq1Zl8uTJlCpViv79+wNgNBoZPnw448aNw9PTEw8PD8aPH0+dOnWyTQ4XQgghhLhboU6UcuOdd94hMTGR1157jejoaJo2bcratWtxcXExtfniiy+wsbGhb9++JCYm0q5dO+bNm4e1tbWOkQshhBCisDMopZTeQRQFcXFxGI1GYmNjZRhOCCGEKCIe9/93oZ6jJIQQQgihJ0mUhBBCCCHuQxIlIYQQQoj7kERJCCGEEOI+JFESQgghhLgPSZR09sveC7yx6ABHImL1DkUIIYQQ9yjydZSKsowMxewtZzh3I4FVh6/QvJInI9tU4slqZR66V50QQggh8p/0KOnIysrAzAEN6FXfD2srA7vO3mDoj/voPGMbS0MiSEnL0DtEIYQQokSTgpO5lN8FJy/FJPLj9nB+2XuB2ynpAPi4OjC0ZUVeaFoeVwdbiz+mEEIIUdw97v9vSZRyqaAqc8cmprJozwV+3BFO1K1kAJztbejftDxDW1bE1+iYb48thBBCFDeSKBWQgt7CJDktnT9CL/P91rP8ExUPgI2VgR71/RjZuhI1fGQbFSGEEOJhJFEqIHrt9ZaRodh8KorZW86yJ/ym6XybamV4uXUlmlf2lInfQgghxH1IolRACsOmuKEXY/hu6xmCj0aSceenFljWlZGtK/N0oA821jI3XwghhLibJEoFpDAkSpnO37jNnO3h/Lr/Ikmp2sq4cu6ODH8igL6N/HGyl6oPQgghBEiiVGAKU6KU6ebtFBbsOs/8Xee4eTsFAKOjLYOaVWBwiwp4uTjoHKEQhV9kbBLrwq5SxtmO1tXKUMpOPmgIUZxIolRACmOilCkpNZ2lIRH8sO0s524kAGBnY0XvoLKMaF2JymWcdY5QiMIlKTWdtcevsjQkgu3/XDMNZdvbWNG6Whk61fahfU0v3ErZ6RuoEOKxSaJUQApzopQpPUOx7ngks7ee5eCFGNP59jW9eaVNJRpV9NAvOCF0ppQi9GIMS0Mi+PPQZW4lpZmua1DejevxKVy4mWA6Z21loFklDzrX9qFjbR+8XaWHVoiiSBKlAlIUEqVMSin2n49m9pazrA+7ajrfoLwbI1tXpkMtb6ytZKWcKBmuxiWx7MAlloZc5My126bzZd0cebZBWXo3KEfF0k4opQi7cos1xyJZcyySE5G3zO6nvr8bnQN96FTbh4DSTgX9NIQQj0gSpQJSlBKlu52OiueHbWdZduASKenaxO+A0k4MfyKAPg3L4WBrrXOEQlheUmo668O0obWtp7KG1hxsregS6EufhuVoXskTqwd8YDh3/TZrj0cSfDSSA3f10AJU83Y29TTV9nOVEh1CFGKSKBWQopooZYq6lcT8nedYsOs8cXeGHDyd7BjcvCKDm1fA3UnmYoiiTSnF4YhY09BabGKq6bpGFdzp07AcXev64vII2wFFxSWx9vhV1hyLZNeZG6RlZL1tlnN3pFNtraepYQV36a0VopCRRKmAFPVEKdPt5DSW7LvInO3hXIpJBLRP2X0b+fPSE5Uo71lK5wiFyJuoW0msOHiJpSERnLoabzrva3Tg2QbleLZhOYsOlcUmpLLx5FWCj0ay5dQ1U4kOgNLOdnSo5U3H2j60qOyJvY302AqhN0mUCkhxSZQypaVn8NeRK3y39SzHLscBYGWALoG+jGxdiXr+bvoGKMQDJKelsyEsiqUhEWw5dY30Oz089jZWdA70oU/DcrSoXDrfe3cSU9LZcuoaa49Fsj7sqqm3FsDF3oa2NbzoVNuHJ6uXkfpmQuhEEqUCUtwSpUxKKXaeucHsrWfZeuqa6XzTAA9eblOJJ6t5PXAehxAFRSnF0UtxLA25yB+HLhOTkDW01qC8G8818qdrXV9cH2FozRJS0zPYc/YmwceusPbYVdOm1qCV62hdtTQda/vQvqY3HjLULUSBkUSpgBTXROluYVfi+H7rWf48dNk0B6OqlzMjWleiZ30/GUYQurh2K9k0tHbyatZKNB9XB3o3KMuzDcsVulphGRmKgxdjWHtnBV1mfTPQyg40qehBp9raEJ2fm6OOkQpR/EmiVEBKQqKU6XJMIj/uCOeXvReJT9aGErxc7BnaMoD+TctjdNTnE7soOVLSMth4Qlu1tulk1tCanY0VnWprQ2tPVMn/oTVLUEpx8uot1hzVJoMfvxJndn29ckY61vahc6BPoUv4hCgOJFEqICUpUcoUl5TKoj0X+HFHOFfjtGEEZ3sb+jX2Z9gTAfJJWFiUUopjl+NYGhLBH6GXiL5raK2+vxvPNSpHt7p+RT5Rv3AjgbXHtZ6m/eejufsduIqXVnagU20fAstK2QEhLEESpQJSEhOlTClpGfwReonvt501rSqysTLQvZ4fI1pVopZfyXo9hGVdj88aWru7yKOXiz29G5SjT8OyVPFy0THC/BN1K4n1x6NYcyySnWeuk5qe9XZc1s2RjrW96VTbh8YVPYpE75kQhZEkSgWkJCdKmZRSbD55jdlbz7D77E3T+VZVS/Ny68q0rOIpn4BFrqSkZbDppLZqbdOJKNOcODtrKzrU9qZPw3K0qlIaG2srnSMtOHFJqWw6EUXw0Ug2n7xGYmq66ToPJzs61PSmU6A3LSqXlkKxQuSBJEoFRBIlc4cjYpi99Sx/H7liqnpcy9eVl9tU4uk6vtiWoH9wIveO3xlaWxF6iZu3U0zn65Uz0qeRP93r+spGtGiVxbf9c53go5FsOHHVbIWfk521qexA2xpeOEvZASEeSBKlAiKJUs4u3Ehgzvaz/Lo/wvQJuKybI8OeCKBfY3+pHSO4EZ/MH6GXWRoSYTaRuYyLPb2DtFVr1byL59CaJaSlZ7A3/CbBxyJZe+wqkXFJpuvsrK14omppOtX2pn1Nbzyd7XWMVIjCSRKlAiKJ0oNF305hwe7zzN95jht3egpcHWwY2KwCQ1pUxEt2Xi9RUtMz2HzyGktDLrLxRJRp7o2dtRXta3nRp2E5WlctU6KG1iwhI0Nx+FIswUcjWXsskrPXszb5tTJA44oe2nYqgT6UlcUWQgCSKBUYSZRyJyk1nd8PRPDDtnDC77yJ21lb8UxQWUa0Dii2k3KF5kRkHL/tj2DFwUumhBmgTlkjfRqWo0c9P9lX0EKUUpyOiif4aCRrjkdy9JJ52YE6ZY10qu1N50Af+bsTJZokSgVEEqW8ychQrAu7yndbzxJyPtp0vn1NL0a2rkzjiu4y8buYuHk7hT9DL7H0QITZP+vSznY8c2dorYaP/M3kt4s3E0wb9+47d9Os7EClMk50qu1D59o+1C1nlL89UaJIolRAJFF6dPvP3WT21rOsD7tqevOu7+/GyNaV6FTbR5Y9F0Fp6RlsOXWNpSERrA+7ahpas7U20K6GtmqtTfUyMqlfJ9fjk1l/J2nacfoGKelZG/f6Gh3oWMubToE+NKnoIcOfotiTRKmASKL0+M5ci+eHbWf5/cAlUtK0N+4KnqV46YkA+jT0x9FOljwXdicjb7E05CLLD17menzWXma1/Vx5rmE5etQvK/uYFTK3klLZdPIaa45FsulEFAkpWWUH3EvZ0q6mN51r+/BEVSk7IIonSZQKiCRKlnPtVjI/7TrHT7vOE5uoLXv2cLJjULMKDG5eQVbuFDIxCSn8eUhbtXY4ItZ03tPJjl5BZXm2QTkpOlpEJKWms+P0ddYci2Td8atm1c9L2VnTtroXHWt707aGl26bCwthacU6UZoyZQrLli3jxIkTODo60qJFC6ZOnUr16tVNbZRSTJo0ie+++47o6GiaNm3KzJkzqV27tqlNcnIy48eP55dffiExMZF27doxa9YsypUrl+tYJFGyvISUNH7dd5EftocTEZ0IgIOtFX0aluOlJypRsbSTzhGWXGnpGWz75zq/hVxk/fEo09CNjZWBp2poq9ba1vCSobUiLC09g33nollzZ+PeK7FZZQdsrQ20rFKaTrV96FDLm9Ly4UUUYcU6UercuTP9+vWjcePGpKWl8d5773HkyBGOHz+Ok5P2T3Tq1Kn85z//Yd68eVSrVo1PPvmErVu3cvLkSVxctJUer776KitXrmTevHl4enoybtw4bt68SUhICNbWuetqlkQp/6SlZ/D30Ui+23qWI5e0HguDATrX9mFk60oElXfXOcKS45+rt1gaEsGyg5e4ditraK2mrza01rO+n/T4FUNKKY7cKTuw5lgkZ65llR0wGKBxBQ/Tdir+HqV0jFSIvCvWidK9rl27hpeXF1u2bKF169YopfDz82PMmDG8++67gNZ75O3tzdSpU3n55ZeJjY2lTJkyLFiwgOeffx6Ay5cv4+/vz+rVq+nUqVOuHlsSpfynlGLX2Rt8t/Usm09eM51vUtGDka0r8VQNL6xk4rfFxSak8udhbWjt0MUY03kPJzt61vejT8Ny1PYz6hegKHCno+JNPU13D7eCNh+t052Ne6t5O8sKOlHolahE6fTp01StWpUjR44QGBjI2bNnqVy5MgcOHCAoKMjUrmfPnri5uTF//nw2btxIu3btuHnzJu7uWT0T9erVo1evXkyaNClXjy2JUsE6GXmL77ae5c9Dl0wrqqp4OTOiVQC9gspibyOTTh9HeoZi2z/aqrW1x6+aJtdbWxloW10bWnuqhhd2NjK0VtJdiklk7Z2kaW/4TdOWRQABpZ3oWFubDF6vnJt8kBGF0uP+/y4y+0sopRg7dixPPPEEgYGBAERGRgLg7e1t1tbb25vz58+b2tjZ2ZklSZltMm+fk+TkZJKTs4Ye4uLi7ttWWF51Hxc+71uP8Z2qMW/HORbtucDpqHje/f0I09aeYkiLigxsWgFjKZlwmheno+JZGhLB8oMRXI3L+v2u7u3Cc43K0bN+Wcq4yNCayFLWzZGhLQMY2jKAG/HJbAiLYs2xSLadvk749dvM3nKW2VvO4u1qT8daWk9T00oeMn9NFBtFJlF64403OHz4MNu3b8923b1dv0qph3YHP6zNlClTct3bJPKPr9GRCU/X5PWnqrB47wXmbj9HZFwSn605yaxNp3m+cXmGPVGRcu4yb+J+YhNTWXVnaO3ghRjTebdStvSqX/bO0JqrDKGIh/J0tqdvY3/6NvYnPjmNzSejWHPsKptORHE1LpkFu8+zYPd5jI62tKvpRefaPrSuVkbKDogirUgMvY0aNYoVK1awdetWAgICTOfzc+gtpx4lf39/GXrTWUpaBisPXea7rWc5efUWoA0Xdavry8jWlWQuzR3pGYodp6+zNCSCNcciSb5raO3JamW0obWaXjKEKSwiOS2dnadvmMoO3L19jaOtNW2qlaFzoA9ta3hhdJReYFGwivUcJaUUo0aNYvny5WzevJmqVatmu97Pz4+33nqLd955B4CUlBS8vLyyTeZeuHAhffv2BeDKlSuUK1dOJnMXYUoptpy6xndbz7LzzA3T+SeqlGZk60q0qlq6RPaQnL2mDa0tO3DJbJf5at7OPNfQn55Bfni5yAbFIv+kZyj2n7vJmmNaZfBLMYmm62ysDDSv7EnnQK3sgPwulizpGYr4pDTiklKJS0rlVlIacYna11tJqcQlpdG7QVmLjxAU60TptddeY9GiRfzxxx9mtZOMRiOOjtrO2FOnTmXKlCn8+OOPVK1alcmTJ7N58+Zs5QFWrVrFvHnz8PDwYPz48dy4cUPKAxQTRyJi+W7bWVYfuUL6nZmmNX1dGdk6gG51/Yr9XIm4pFT+OnyFpSERZvvqGR1tTavW6pSV/b1EwVNKcexyHGuORRJ8NJJ/ouJN1xkM0LC8u2kFXXlPGT4vzJRSJKamm5Ka2MSs5OZWUipxd76/dScRujsJyvw+PjntoY/z07AmtK5WxqKxF+tE6X5v7D/++CNDhgwBsgpOzp4926zgZOaEb4CkpCTefvttFi1aZFZw0t/fP9exSKJU+F28mcCc7eEs2XeRxFRtmwY/owPDngigX5PyONsXmSl5D5Weodh15ga/hVwk+GjW0JqVAdpUK0Ofhv60ryVDa6JwOXstnjXHrhJ8LNKsFAVoH2463anVVMPHRRJ7C0tNz8jquTElOZmJzr1JTc4JT1qGZdIFexsrXBxscXW00b462ODqYIuLgw2Dm1e0eKX/Yp0oFSaSKBUdMQkpLNx9nnk7z3E9Xpsr4eJgw4CmFRjasiLerkW3uz/8+m1+D4lg2YEILt9VSbmKlzPPNSzHM0Fl8SrCz0+UHFdiE1l3/CrBRyPZE37T1BsM2h6QWk+TN0H+7iW+7IBSivjktDuJTlYyE3dXr879enEyv8/88Pi4rAxkJTn2WnLj6njn652kxzwJMm/j4mBT4B/gJFEqIJIoFT1JqeksP3iJ77ee5ex1rdKwrbWBXvXLMrJ1Jap6u+gcYe7cSkpl9RFtaG3fuayhNVcHG3rU96NPQ3/qlZOhNVF0Rd9OYcOJKIKPRrLtn2umHlIALxd7OtTSepqaVfIskrW9ktPSzZKaWw9IauKS7h3SSiU+OQ0LdeZQys7alNRkJTBZCU7mubt7ee5OfJzsrIvce40kSgVEEqWiKyNDsT7sKt9tPcv+u+bwPFXDi5GtK9E0wKPQ/eFnZCh2n73BbyER/H30CkmpWUNrraqW4blG5Whf01uWXYti53ZyGltPXSP4WCQbw6K4dde8FlcHG9rV9KZTbW9aVytDKbv8H06/ewJy9p6ae85lS4C0cyl3JX6Pw9baYJbU3K9XJ3svj3bs7GBT7Ods5kQSpQIiiVLxEHI+mu+2nmHt8atk/ubXK2dkZOvKdKrtjY3ObyLnb2hDa78fuGS2WqhSGSeea+jPM0Fl8THK0JooGVLSMth55jprjl1l3fGrXI/PKtniYGtF66pl6FTbh/Y1vXMsPquUIik1wzRUFZuLCcf3DmnlZgJybrnYZ09osic5OQ9nuTraYm9jVeg+1BUFkigVEEmUipez1+L5YXs4S0MiTJ/2/D0cGdGqEs819MfRruB6auKT00xDa3vDb5rOuzjY0L2etmotyN9N3iBFiZaeoThwIZo1RyNZczySizfNyw40qOCOjZXhroRHS4IsOQE5a55N1tDU3ROSTUlOtnk5tjjb22Bdwuda6UUSpQIiiVLxdD0+mZ92nuOn3eeJSUgFwL2ULYOaV+TF5hXwdM6f7TwyMhS7w2+wNCSCv49EmiZaGgxaLag+DcvRqbaPDK0JkQOlFMevxLHm2FXWHovkROStB7a3MpCVtNjnMNE4h16dzDZ6TUAWliOJUgGRRKl4S0hJ47f9Efyw/azpk6q9jRV9GpbjpVaVCCjtZJHHuXgzgaUhEfx+IIKI6KxPxAGlnejTsBy9G5TF1+hokccSoqQ4d/02e8/d1Hp9chi6KlUEJyALy5FEqYBIolQypKVnEHwsku+2nuVwRCyg9fJ0quXDiNaVaFjB/SH3kN3t5DT+PhrJb/svsueuoTVnexu61/OlT8NyNCjvLm/kQgiRDyRRKiCSKJUsSil2n73Jd1vPsOnkNdP5RhXcGdm6Eu1rej+wtktGhmLvuZssDYlg9ZErJKRkDa21rJw1tFaQc6GEEKIkkkSpgEiiVHKdunrr/9u787CorrsP4N8LGJZhk0XAAIKiYsSIuCSYviIaRBEehBq0mgji+kiUJjYarQazNGms2UjFkCYgUhNrI9GYKrYCVmKUHZcypaJMRAE1VWSPAuf9g5f7OsIgEBYZvp/nyRPvPfeee84M58zvnnNmLj49eRmH8q/hXmNzcxlurcCK/xmOoAmPq60jKrlVi6TcaziQexVXbtXK+50sjTB/oj2CPOzxuDmn1oiIegsDpV7CQInK79Qj/vtifHHmivzbLlbG+gibOgx2Zob4KucqTl/+/wf0Kh7Thf+TQzF/kj0mDePUGhFRX2Cg1EsYKFGLqvp72JdZgrhTxSi77zEiLaaOsMRzk5qn1nrjB/GIiEgzBkq9hIESPeheYxO+PVeK3adUqL3biIDxQxHs8TjsB/Mp6EREj4qf+/nN212iLhqkq4OgCfYImmDf10UhIqIeMvAe+kJERETUQQyUiIiIiDRgoERERESkAQMlIiIiIg0YKBERERFpwECJiIiISAMGSkREREQaMFAiIiIi0oCBEhEREZEGDJSIiIiINGCgRERERKQBAyUiIiIiDRgoEREREWnAQImIiIhIA72+LkB/IYQAAFRWVvZxSYiIiKijWj63Wz7HO4uBUgdVVVUBABwcHPq4JERERNRZVVVVMDMz6/R5kuhqiDXANDU1obS0FCYmJpAkqdvyrayshIODA0pKSmBqatpt+T5KtL2OrF//p+111Pb6AdpfR9av64QQqKqqwtChQ6Gj0/kVRxxR6iAdHR3Y29v3WP6mpqZa+cd/P22vI+vX/2l7HbW9foD215H165qujCS14GJuIiIiIg0YKBERERFpwECpj+nr6yMqKgr6+vp9XZQeo+11ZP36P22vo7bXD9D+OrJ+fYeLuYmIiIg04IgSERERkQYMlIiIiIg0YKBEREREpAEDpX5i9+7dMDc37+tiaB1JknDw4MG+LkaHhIWFYd68eX1dDK22bds2uLu7y9sdec2dnJzw4Ycf9mi5BhKVSgVJkpCfn9/j1+rJfpV/F93rwbbZVV3p8wd0oBQWFgZJkuT/LC0tMXv2bJw7d66vi0bdpLy8HGvXrsXw4cOhr68PBwcHBAQEICUlpa+L1mkfffQRdu/e3dfFeCTd35YHDRoEGxsb+Pj4IC4uDk1NTT167aysLKxcubJHr/Eo0hREnjhxApIkoaKiotfLRD2jpX2tXr26VdqaNWsgSRLCwsJ6v2BdUFZWhjlz5nTqnAEdKAHA7NmzUVZWhrKyMqSkpEBPTw/+/v59Xawecffu3b4uQq9SqVSYOHEiUlNTsX37dpw/fx7Jycnw9vZGREREXxev08zMzDiq2I6WtqxSqXD06FF4e3sjMjIS/v7+aGho6LHrWltbw8jIqMfyp84baH1db3BwcMC+fftQV1cn76uvr8eXX34JR0fHPixZ59ja2nb6JwgGfKCkr68PW1tb2Nrawt3dHRs3bkRJSQlu3rwJALh27RoWLFiAwYMHw9LSEoGBgVCpVPL5LXdVO3bsgJ2dHSwtLREREYF79+7Jx5SVlWHu3LkwNDSEs7Mzvvjii1bDsu+//z7GjRsHhUIBBwcHrFmzBtXV1RrL3dbd3K9//WtMnz5d3p4+fTpefPFFvPzyy7CysoKPj0+bw9oVFRWQJAknTpzoykv4yGq508nMzMT8+fMxatQojB07Fi+//DLOnDkjH/fjjz8iKCgIRkZGGDlyJL755hu1fAoKCuDn5wdjY2PY2NjghRdewI8//iinT58+HevWrcOGDRtgYWEBW1tbbNu2TS0PSZLw2WefabxOY2Mjli1bBmdnZxgaGmL06NH46KOP1PLg1Fv7Wtry448/Dg8PD2zevBmHDh3C0aNH5ZG4O3fuYOXKlRgyZAhMTU0xY8YMnD179qF5t9e+OcXStpqaGpiamuKrr75S23/48GEoFAr5QeOZmZmYMGECDAwMMGnSJOTl5bXKqyNt8MG+Duh4v3rw4EGMGjUKBgYG8PHxQUlJiZx26dIlBAYGwsbGBsbGxpg8eTKOHz+udv6NGzcQEBAg9/F79+7t+gv3iPLw8ICjoyOSkpLkfUlJSXBwcMCECRPkfW21B3d3d7U+UZIkxMbGwt/fH0ZGRhgzZgxOnz6NoqIiTJ8+HQqFAp6enrh06VKrcsTGxsLBwQFGRkZ47rnn1EYus7Ky4OPjAysrK5iZmcHLywu5ublq53Pq7Weqrq7G3r174eLiAktLS9TW1sLb2xvGxsY4efIkvvvuOxgbG2P27NlqdyxpaWm4dOkS0tLSkJCQgN27d6tNkSxZsgSlpaU4ceIEDhw4gE8//RQ3btxQu7aOjg6io6Nx4cIFJCQkIDU1FRs2bPjZdUpISICenh5OnTqF2NjYn51ff3Hr1i0kJycjIiICCoWiVfr9IzOvv/46QkJCcO7cOfj5+WHx4sW4desWgOYg18vLC+7u7sjOzkZycjKuX7+OkJAQtfwSEhKgUCiQkZGB7du344033sA//vEPtWPau05TUxPs7e2xf/9+FBQU4LXXXsPmzZuxf//+bn5lBpYZM2Zg/PjxSEpKghACc+fORXl5OY4cOYKcnBx4eHhg5syZ8vvQloe1b2qbQqHAwoULER8fr7Y/Pj4e8+fPh4mJCWpqauDv74/Ro0cjJycH27Ztw29+8xu14zvTBh/s6zrSr9bW1uJ3v/sdEhIScOrUKVRWVmLhwoVyenV1Nfz8/HD8+HHk5eXB19cXAQEBuHLlinxMWFgYVCoVUlNT8dVXXyEmJqZVH68Nli5dqvZ+xsXFITw8vEt5vfnmm1iyZAny8/Ph6uqKRYsWYdWqVdi0aROys7MBAC+++KLaOUVFRdi/fz8OHz6M5ORk5Ofnq80OVFVVITQ0FOnp6Thz5gxGjhwJPz8/OSjvMjGAhYaGCl1dXaFQKIRCoRAAhJ2dncjJyRFCCPH555+L0aNHi6amJvmcn376SRgaGopjx47JeQwbNkw0NDTIxzz33HNiwYIFQgghlEqlACCysrLk9IsXLwoA4oMPPtBYtv379wtLS0t5Oz4+XpiZmamVPTAwUO2cyMhI4eXlJW97eXkJd3d3tWOKi4sFAJGXlyfvu337tgAg0tLSNJanv8nIyBAARFJSUrvHARBbtmyRt6urq4UkSeLo0aNCCCG2bt0qZs2apXZOSUmJACAKCwuFEM2v8y9+8Qu1YyZPniw2btzY4eu0Zc2aNeKXv/ylvN3We07N2nttFixYIMaMGSNSUlKEqampqK+vV0sfMWKEiI2NFUIIERUVJcaPH6+Wb3vtWwghhg0b1m5b1lYP9p8t/xkYGAgA4vbt2yIjI0Po6uqKa9euCSGEuHnzphg0aJA4ceKEEEKI2NhYYWFhIWpqauR8d+3apdZHdbQNPtjXtaWtfhWAOHPmjLyvpc/OyMjQmM8TTzwhPv74YyGEEIWFhRrz0Ja/i5b2dfPmTaGvry+Ki4uFSqUSBgYG4ubNmyIwMFCEhoYKIdpuD+PHjxdRUVHy9oP94enTpwUA8fnnn8v7vvzyS2FgYCBvR0VFCV1dXVFSUiLvO3r0qNDR0RFlZWVtlruhoUGYmJiIw4cPq13766+/7lT99X5emNX/eXt7Y9euXQCaRyFiYmIwZ84cZGZmIicnB0VFRTAxMVE7p76+Xm1IcOzYsdDV1ZW37ezscP78eQBAYWEh9PT04OHhIae7uLhg8ODBanmmpaXh7bffRkFBASorK9HQ0ID6+nrU1NS0OSLSUZMmTeryuf2Z+L8fnJck6aHHPvnkk/K/FQoFTExM5LvBnJwcpKWlwdjYuNV5ly5dwqhRo1rlATT/DTx4R9nedQDgk08+wWeffYYffvgBdXV1uHv3brd8y2OgE0JAkiTk5OSguroalpaWaul1dXVtDvG3aK99D3T3958tMjIy8PzzzwMApkyZgrFjx2LPnj149dVXkZiYCEdHR0ybNg0AoFQqMX78eLU1Xp6enmr5dbQNttXXdaRf1dPTUzvX1dUV5ubmUCqVmDJlCmpqavD666/j22+/RWlpKRoaGlBXVyePKCmVSo15aBsrKyvMnTsXCQkJ8gitlZVVl/K6vz+0sbEBAIwbN05tX319PSorK2FqagoAcHR0hL29vXyMp6cnmpqaUFhYCFtbW9y4cQOvvfYaUlNTcf36dTQ2NqK2tlZt9K8rBnygpFAo4OLiIm9PnDgRZmZm+NOf/oSmpiZMnDixzflma2tr+d+DBg1SS5MkSf6mjdDwhJj79//www/w8/PD6tWr8eabb8LCwgLfffcdli1bprYW4n46Ojqt8m7r2AeDLB0dnVbX13SN/mzkyJGQJAlKpfKh63rae/+ampoQEBCAd999t9V5dnZ2HcqjI8fs378fL730Et577z14enrCxMQEf/jDH5CRkdF+RemhlEolnJ2d0dTUBDs7uzbX4rX3odaR93agerD/BICrV6+qbS9fvhx//OMf8eqrryI+Ph5Lly6Vb2A09Y/362gbfLCv60y/2tYNVcu+V155BceOHcOOHTvg4uICQ0NDzJ8/X15+0ZmbMm0QHh4uT4nt3LmzVXpHP5vub1ctr11b+9pray3HtPw/LCwMN2/exIcffohhw4ZBX18fnp6eP3tx/4APlB4kSRJ0dHRQV1cHDw8P/OUvf5EXfnaFq6srGhoakJeXh4kTJwJonme9fwFadnY2Ghoa8N5778mBzMPWplhbW+PChQtq+/Lz81t16m2dBzTP+7cswOuN3yvpbRYWFvD19cXOnTuxbt26Vp1oRUVFh+74PDw8cODAATg5OUFPr+eaS3p6OqZOnYo1a9bI+9ob5aCOSU1Nxfnz5/HSSy/B3t4e5eXl0NPTg5OTU18XbcB4/vnnsWHDBkRHR+Nf//oXQkND5bQnnngCiYmJqKurg6GhIQCofdEC6Hob7Gi/2tDQgOzsbEyZMgVA8yxARUUFXF1dATS3zbCwMAQFBQFoXrN0/xd6xowZozEPbXT/Gl1fX99W6dbW1igrK5O3KysrUVxc3C3XvnLlCkpLSzF06FAAwOnTp6GjoyOPKqanpyMmJgZ+fn4AgJKSErVF/1014Bdz//TTTygvL0d5eTmUSiXWrl2L6upqBAQEYPHixbCyskJgYCDS09NRXFyMf/7zn4iMjGx116SJq6srnn32WaxcuRKZmZnIy8vDypUrYWhoKEfBI0aMQENDAz7++GNcvnwZiYmJ+OSTT9rNd8aMGcjOzsaePXtw8eJFREVFtQqc2mJoaIinn34av//971FQUICTJ09iy5YtHapLfxMTE4PGxkZMmTIFBw4cwMWLF6FUKhEdHd1qeF+TiIgI3Lp1C7/61a+QmZmJy5cv4+9//zvCw8PR2NjYbWV1cXFBdnY2jh07hv/85z/YunUrsrKyui3/gaClLV+7dg25ubl4++23ERgYCH9/fyxZsgTPPvssPD09MW/ePBw7dgwqlQrff/89tmzZIi8epe43ePBgBAcH45VXXsGsWbPUpk4WLVoEHR0dLFu2DAUFBThy5Ah27Nihdn5X22BH+9VBgwZh7dq1yMjIQG5uLpYuXYqnn35aDnpcXFyQlJSE/Px8nD17FosWLVIb5Rg9ejRmz56NFStWICMjAzk5OVi+fLkc+GkbXV1dKJVKKJVKtSnpFjNmzEBiYiLS09Nx4cIFhIaGtnlcVxgYGCA0NBRnz55Feno61q1bh5CQENja2gJofq8SExOhVCqRkZGBxYsXd8v7MOADpeTkZNjZ2cHOzg5PPfUUsrKy8Ne//hXTp0+HkZERTp48CUdHRwQHB2PMmDEIDw9HXV1dp0aY9uzZAxsbG0ybNg1BQUFYsWIFTExMYGBgAKD5q5Pvv/8+3n33Xbi5uWHv3r1455132s3T19cXW7duxYYNGzB58mRUVVVhyZIlHSpPXFwc7t27h0mTJiEyMhJvvfVWh+vSnzg7OyM3Nxfe3t5Yv3493Nzc4OPjg5SUlFbrKjQZOnQoTp06hcbGRvj6+sLNzQ2RkZEwMzOT71K7w+rVqxEcHIwFCxbgqaeewn//+1+10SV6uJa27OTkhNmzZyMtLQ3R0dE4dOgQdHV1IUkSjhw5gmnTpiE8PByjRo3CwoULoVKp5DUS1DOWLVuGu3fvtvqGlLGxMQ4fPoyCggJMmDABv/3tb1tNsXW1DXa0XzUyMsLGjRuxaNEieHp6wtDQEPv27ZPTP/jgAwwePBhTp05FQEAAfH191dacAs3f5HNwcICXlxeCg4Pln6DQVqampho/Azdt2oRp06bB398ffn5+mDdvHkaMGNEt13VxcUFwcDD8/Pwwa9YsuLm5ISYmRk6Pi4vD7du3MWHCBLzwwgtYt25dt7wPkujIJDF1q6tXr8LBwQHHjx/HzJkz+7o4REQ9au/evYiMjERpaSkee+yxvi4OUadwjVIvSE1NRXV1NcaNG4eysjJs2LABTk5O8jc/iIi0UW1tLYqLi/HOO+9g1apVDJKoXxrwU2+94d69e9i8eTPGjh2LoKAgWFtb48SJEw9deE1E1J9t374d7u7usLGxwaZNm/q6OERdwqk3IiIiIg04okRERESkAQMlIiIiIg0YKBERERFpwECJiIiISAMGSkQ0YEmShIMHD/Z1MYjoEcZAiYi0Vnl5OdauXYvhw4dDX18fDg4OCAgIQEpKCoDmZx7OmTMHAKBSqSBJklY++5CIuo4/OElEWkmlUuGZZ56Bubk5tm/fjieffBL37t3DsWPHEBERgX//+9/yM6KIiDTh7ygRkVby8/PDuXPnUFhYCIVCoZZWUVEBc3NzSJKEr7/+GvPmzZMfUt3Cy8sLb7zxBmbOnImSkhK1oGr9+vXIysrCyZMne6UuRNR3OPVGRFrn1q1bSE5ORkRERKsgCQDMzc1b7cvMzAQAHD9+HGVlZUhKSsK0adMwfPhwJCYmysc1NDTgz3/+M5YuXdpj5SeiRwcDJSLSOkVFRRBCwNXVtcPnWFtbAwAsLS1ha2sLCwsLAM1Pvo+Pj5eP+9vf/oba2lqEhIR0b6GJ6JHEQImItE7LioIHp9O6IiwsDEVFRThz5gwAIC4uDiEhIW2OVBGR9mGgRERaZ+TIkZAkCUql8mfnNWTIEAQEBCA+Ph43btzAkSNHEB4e3g2lJKL+gIESEWkdCwsL+Pr6YufOnaipqWmVXlFR0WrfY489BgBobGxslbZ8+XLs27cPsbGxGDFiBJ555pluLzMRPZoYKBGRVoqJiUFjYyOmTJmCAwcO4OLFi1AqlYiOjoanp2er44cMGQJDQ0MkJyfj+vXruHPnjpzm6+sLMzMzvPXWW1zETTTAMFAiIq3k7OyM3NxceHt7Y/369XBzc4OPjw9SUlKwa9euVsfr6ekhOjoasbGxGDp0KAIDA+U0HR0dhIWFobGxEUuWLOnNahBRH+PvKBERdcCKFStw/fp1fPPNN31dFCLqRfxlbiKidty5cwdZWVnYu3cvDh061NfFIaJexkCJiKgdgYGByMzMxKpVq+Dj49PXxSGiXsapNyIiIiINuJibiIiISAMGSkREREQaMFAiIiIi0oCBEhEREZEGDJSIiIiINGCgRERERKQBAyUiIiIiDRgoEREREWnAQImIiIhIg/8FYnJmtdgs4T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5" y="931046"/>
            <a:ext cx="5016136" cy="3410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236" y="4577835"/>
            <a:ext cx="11074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maximum number of cars available for sale in each city has manual gear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Chennai</a:t>
            </a:r>
            <a:r>
              <a:rPr lang="en-US" dirty="0"/>
              <a:t>, Hyderabad and </a:t>
            </a:r>
            <a:r>
              <a:rPr lang="en-US" dirty="0" smtClean="0"/>
              <a:t>Mumbai</a:t>
            </a:r>
            <a:r>
              <a:rPr lang="en-US" dirty="0"/>
              <a:t> </a:t>
            </a:r>
            <a:r>
              <a:rPr lang="en-US" dirty="0" smtClean="0"/>
              <a:t>have almost equal number of automatic gear type cars as well as manual gear type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number of automatic gear type cars in Bengaluru and Delhi are nearly equal while there is a high difference in the number of manual gear type cars in Bengaluru and Delhi.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3486" y="160337"/>
            <a:ext cx="7393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No of cars based on </a:t>
            </a:r>
            <a:r>
              <a:rPr lang="en-US" sz="4000" dirty="0" smtClean="0"/>
              <a:t>Gear </a:t>
            </a:r>
            <a:r>
              <a:rPr lang="en-US" sz="40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6923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4960761"/>
            <a:ext cx="11338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used cars are mostly in sale by 1</a:t>
            </a:r>
            <a:r>
              <a:rPr lang="en-US" baseline="30000" dirty="0"/>
              <a:t>st</a:t>
            </a:r>
            <a:r>
              <a:rPr lang="en-US" dirty="0"/>
              <a:t> owner followed by 2</a:t>
            </a:r>
            <a:r>
              <a:rPr lang="en-US" baseline="30000" dirty="0"/>
              <a:t>nd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Very </a:t>
            </a:r>
            <a:r>
              <a:rPr lang="en-US" dirty="0"/>
              <a:t>few cars are in sale by 3</a:t>
            </a:r>
            <a:r>
              <a:rPr lang="en-US" baseline="30000" dirty="0"/>
              <a:t>rd</a:t>
            </a:r>
            <a:r>
              <a:rPr lang="en-US" dirty="0"/>
              <a:t> owner and negligible by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a large difference between number of cars available for sale by 1</a:t>
            </a:r>
            <a:r>
              <a:rPr lang="en-US" baseline="30000" dirty="0" smtClean="0"/>
              <a:t>st</a:t>
            </a:r>
            <a:r>
              <a:rPr lang="en-US" dirty="0" smtClean="0"/>
              <a:t> owner and 2</a:t>
            </a:r>
            <a:r>
              <a:rPr lang="en-US" baseline="30000" dirty="0" smtClean="0"/>
              <a:t>nd</a:t>
            </a:r>
            <a:r>
              <a:rPr lang="en-US" dirty="0" smtClean="0"/>
              <a:t> owner and 3</a:t>
            </a:r>
            <a:r>
              <a:rPr lang="en-US" baseline="30000" dirty="0" smtClean="0"/>
              <a:t>rd</a:t>
            </a:r>
            <a:r>
              <a:rPr lang="en-US" dirty="0" smtClean="0"/>
              <a:t> owner in Delhi.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00" y="780371"/>
            <a:ext cx="5777147" cy="38830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6285" y="0"/>
            <a:ext cx="9953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No of cars based on </a:t>
            </a:r>
            <a:r>
              <a:rPr lang="en-US" sz="4000" dirty="0" smtClean="0"/>
              <a:t>Ownership Count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08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653143"/>
            <a:ext cx="9548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car model XZA PLUS GOLD with the price of 2212000 is the most expensive car for sale.</a:t>
            </a:r>
          </a:p>
          <a:p>
            <a:r>
              <a:rPr lang="en-US" dirty="0" smtClean="0"/>
              <a:t>Gear type: Automatic </a:t>
            </a:r>
          </a:p>
          <a:p>
            <a:r>
              <a:rPr lang="en-US" dirty="0" smtClean="0"/>
              <a:t>Driven km: 48686</a:t>
            </a:r>
          </a:p>
          <a:p>
            <a:r>
              <a:rPr lang="en-US" dirty="0" smtClean="0"/>
              <a:t>Fuel type: Diesel</a:t>
            </a:r>
          </a:p>
          <a:p>
            <a:r>
              <a:rPr lang="en-US" dirty="0" smtClean="0"/>
              <a:t>Car City: Bengaluru</a:t>
            </a:r>
          </a:p>
          <a:p>
            <a:r>
              <a:rPr lang="en-US" dirty="0" smtClean="0"/>
              <a:t>Car Brand: Tata </a:t>
            </a:r>
          </a:p>
          <a:p>
            <a:r>
              <a:rPr lang="en-US" dirty="0" smtClean="0"/>
              <a:t>Model Year: 2022</a:t>
            </a:r>
          </a:p>
          <a:p>
            <a:r>
              <a:rPr lang="en-US" dirty="0" smtClean="0"/>
              <a:t>Ownership: 1st Owner</a:t>
            </a:r>
          </a:p>
          <a:p>
            <a:r>
              <a:rPr lang="en-US" dirty="0" smtClean="0"/>
              <a:t>EMI </a:t>
            </a:r>
            <a:r>
              <a:rPr lang="en-US" dirty="0" err="1" smtClean="0"/>
              <a:t>Rs</a:t>
            </a:r>
            <a:r>
              <a:rPr lang="en-US" dirty="0" smtClean="0"/>
              <a:t>: 42103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4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71" y="995481"/>
            <a:ext cx="6275886" cy="4314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057" y="184936"/>
            <a:ext cx="11781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No of </a:t>
            </a:r>
            <a:r>
              <a:rPr lang="en-US" sz="4000" dirty="0" smtClean="0"/>
              <a:t>cars in different brands available in different cities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33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jcAAAIECAYAAADlxg+tAAAAOXRFWHRTb2Z0d2FyZQBNYXRwbG90bGliIHZlcnNpb24zLjcuMSwgaHR0cHM6Ly9tYXRwbG90bGliLm9yZy/bCgiHAAAACXBIWXMAAA9hAAAPYQGoP6dpAABx70lEQVR4nO3deXiM5/oH8O/MZCWJJbaIJMRWRK1tqVZttRS1tUIRJPyqth7rQeuoltI21F7aIoISSjnKQU9trVqK2JfaKmkqckSJpNnn+f2RznRGZpKZJO+Sme/nuua6zPtO5rkTs9zvs9yPRgghQEREROQgtEoHQERERFSSmNwQERGRQ2FyQ0RERA6FyQ0RERE5FCY3RERE5FCY3BAREZFDYXJDREREDoXJDRERETkUJjdERETkUJjcEBERkUNx6uTmyJEj6NmzJ6pXrw6NRoMdO3bY/RxCCERGRqJevXpwd3dHQEAAPvzww5IPloiIiGzionQASkpLS0OTJk0wfPhw9OvXr0jP8fbbb2P//v2IjIxE48aN8ejRI9y/f7+EIyUiIiJbabhxZh6NRoNvvvkGvXv3Nh7LysrCu+++i40bN+Lhw4cICQnBRx99hHbt2gEArly5gqeffhoXL15E/fr1lQmciIiIzDj1sFRhhg8fjqNHj2Lz5s04f/48Xn/9dXTt2hXXr18HAOzatQvBwcH49ttvUatWLdSsWRMjRozAgwcPFI6ciIjIeTG5seLmzZvYtGkTtm7dihdffBG1a9fG5MmT8cILL2Dt2rUAgFu3buHOnTvYunUroqOjERUVhdOnT+O1115TOHoiIiLn5dRzbgpy5swZCCFQr149s+OZmZnw9fUFAOj1emRmZiI6Otr4uNWrV6NFixa4du0ah6qIiIgUwOTGCr1eD51Oh9OnT0On05md8/LyAgD4+fnBxcXFLAFq0KABACAuLo7JDRERkQKY3FjRrFkz5ObmIikpCS+++KLFx7Rp0wY5OTm4efMmateuDQD45ZdfAABBQUGyxUpERER/c+rVUqmpqbhx4waAvGRm4cKFaN++PSpWrIjAwEAMHjwYR48exYIFC9CsWTPcv38fBw4cQOPGjfHKK69Ar9fjmWeegZeXFxYtWgS9Xo8xY8bAx8cH+/fvV/i3IyIick5OndwcOnQI7du3z3d86NChiIqKQnZ2NubMmYPo6GgkJCTA19cXrVu3xuzZs9G4cWMAwO+//45x48Zh//79KFu2LLp164YFCxagYsWKcv86REREBCdPboiIiMjxcCk4ERERORQmN0RERORQnG61lF6vx++//w5vb29oNBqlwyEiIiIbCCHw+PFjVK9eHVptwX0zTpfc/P777wgICFA6DCIiIiqC+Ph41KhRo8DHOF1y4+3tDSDvj+Pj46NwNERERGSLlJQUBAQEGL/HC+J0yY1hKMrHx4fJDRERUSljy5QSTigmIiIih8LkhoiIiBwKkxsiIiJyKExuiIiIyKEwuSEiIiKHwuSGiIiIHAqTGyIiInIoTG6IiIjIoTC5ISIiIofC5IZKtePHj2PIkCE4fvy40qEQEZFKMLmhUisjIwNLlixBUlISli5dioyMDKVDIiIiFWByQ6VWTEwMHjx4AABITk5GTEyMwhEREZEaMLmhUikhIQExMTEQQgAAhBDYsmULEhISFI6MiIiUxuSGSh0hBJYvX271uCHhISIi58Tkhkqd+Ph4nD59Grm5uWbHc3Nzcfr0acTHxysUGRERqQGTGyp1AgIC0KJFC2i15i9fnU6Hli1bIiAgQKHIiIhIDZjcUKmj0WgwZswYaDQam44TEZFzYXJDpZK/vz9CQ0ONiYxGo0H//v1RvXp1hSMjIiKlMbmhUis0NBQVK1YEAPj6+iI0NFThiIiISA2Y3FCp5eHhgfHjx6NKlSoYN24cPDw8lA6JiIhUwEXpAIiKo1WrVmjVqpXSYRARkYqw54aIiIgcCpMbIiIicihMboiIiMihMLkhIiIih8LkhoiIiBwKkxsiIiJyKExuiIiIyKEwuSEiIiKHwuSGiIiIHAqTGyIiInIoTG6IiIjIoTC5ISIiIofC5IaIiIgcCpMbIiIicihMboiIiMihMLkhIiIih8Lkhors+PHjGDJkCI4fP650KEREREZMbqhIMjIysGTJEiQlJWHp0qXIyMhQOiQiIiIATG6oiGJiYvDgwQMAQHJyMmJiYhSOiIiIKA+TG7JbQkICYmJiIIQAAAghsGXLFiQkJCgcGREREZMbspMQAsuXL7d63JDwEBGpAecGOicmN2SX+Ph4nD59Grm5uWbHc3Nzcfr0acTHxysUGRGROc4NdF5MbsguAQEBaNGiBbRa85eOTqdDy5YtERAQoFBkRETmODfQeSma3MybNw/PPPMMvL29UaVKFfTu3RvXrl0r9OcOHz6MFi1awMPDA8HBwVi5cqUM0RIAaDQajBkzBhqNxqbjRERK4NxA56ZocnP48GGMGTMGx48fx3fffYecnBx07twZaWlpVn/m9u3beOWVV/Diiy8iNjYWM2bMwPjx47Ft2zYZI3du/v7+CA0NNSYyGo0G/fv3R/Xq1RWOjIiIcwMJ0AgV/S//73//Q5UqVXD48GG0bdvW4mP++c9/4t///jeuXLliPDZq1CicO3cOx44dK7SNlJQUlCtXDo8ePYKPj0+Jxe5sMjIyEB4ejuTkZFSqVAmrV6+Gh4eH0mERESEuLg4jR460ev6LL75AYGCgjBFRSbDn+1tVc24ePXoEAKhYsaLVxxw7dgydO3c2O9alSxecOnUK2dnZ+R6fmZmJlJQUsxsVn4eHB8aPH48qVapg3LhxTGyISDU4N5BUk9wIITBx4kS88MILCAkJsfq4xMREVK1a1exY1apVkZOTg/v37+d7/Lx581CuXDnjjS9qIiLHxrmBpJrkZuzYsTh//jw2bdpU6GOffGEaRtYsvWCnT5+OR48eGW9cqlwyuMSSiNSMcwOdmyqSm3HjxuHf//43Dh48iBo1ahT42GrVqiExMdHsWFJSElxcXODr65vv8e7u7vDx8TG7UfFxiSURqV1oaKhxmoOvry9CQ0MVjojkomhyI4TA2LFjsX37dhw4cAC1atUq9Gdat26N7777zuzY/v370bJlS7i6ukoVKpngEksiKg04N9B5KZrcjBkzBhs2bMBXX30Fb29vJCYmIjExEenp6cbHTJ8+HWFhYcb7o0aNwp07dzBx4kRcuXIFa9aswerVqzF58mQlfgWnwyWWRFSatGrVCuvXr0erVq2UDoVkpGhy89lnn+HRo0do164d/Pz8jDfTIY67d+8iLi7OeL9WrVrYs2cPDh06hKZNm+KDDz7AkiVL0K9fPyV+Baejtu0XuG8MERE9SVV1buTAOjfFI4TAO++8g9jYWOj1euNxnU6HZs2aYc6cObKtRGCtHSIi51Fq69yQ+qlpiSUnNRMRkSVMbshualhiyUnNRERkDZMbKhIll1ham7ys1+s5qZmIiJjcUNEoucTSMKnZdM4PkJfcKDGpmYiI1MVF6QCo9GrVqpUiyysDAgIQEhKCixcv5jsXEhLCLTaIiJwce26oVOLQExERWcPkhkqd+Ph4XLp0yeK5ixcvcliKiMjJMbmhUqdGjRpWaxz4+PgUuj8ZERE5NiY3VOr89ttvSElJsXguJSUFv/32m8wRERGRmjC5oVInICAALVq0yHdco9GgZcuWnFBMRPQEZ9uqhskNlTqGasharfnLV6vVyl4lmciZCSGQkZFh8Zaeno6HDx/i4cOHSE9Pt/gYLgyQR0ZGBpYsWYKkpCQsXboUGRkZSockOS4Fp1LJ398fAwYMwFdffWU8FhoaKmuVZIPjx49j+fLlGDNmDHceJqeSmZmJXr16Ffnnd+7cyf3gZGBpq5qhQ4eWeDtCCGRmZhZ6zt3d3eJFqLXjRcHkhkqt0NBQ7Nu3z7hxppxVkg0MV0TJyclYunQpmjZtyg9rIlINa1vVdOrUCf7+/iXalpqSXSY3VGoZqiQbek2USCrkuiIiUiN3d3fs3LnT4rmMjAzjBUdMTIzF96e7u7uk8Tk7w1Y11o7PnTvXYYfxmdxQqaZUlWRA3isiIjXSaDQ2XVR4eHg4dY+mUkPXhq1qnpSbm2vcqiYwMLDE2lNTsssJxURFUNgVESdKEhGg7GRew8rSJ3tntFqtJCtLDcmutZuBtfMl2YvE5IaoCAxXRLm5uWbHTa+IiIgsDV3LxbCy9ElCCIdfWcrkhorM2eommDJcET25HF2n07HWDhEBsD50nZCQoHBkjr8/H5MbKhK11E1QKsEyXBE9eeVj7TgRORc1DF0b2rL0OeXow+dMbqhIlOxqNVA6wfL390doaKjxg0Oj0aB///6K1NohInVRw9C1IQa9Xm92XK/XO/zwOZMbsptaulrVkGCFhoaiYsWKAABfX19Fau0QkfqoYehaDTEohckN2UUNXa2AehIsQ62dKlWqYNy4cU693JWI/qaGoWs1xKAUJjcqVdw9W6Tat0UNXa3WEim9Xq/IOHKrVq2wfv16br1ARGbUMHSthhiUwCJ+KlXcMtaANPu2GLo5Y2NjzcZxdTodmjVrJks3p7XCVKbjyCVZmIqIqKhMt4lRauhaDTHIjT03ZBc1dHMGBASgUaNGFs+FhITIPo7szEviiahgahi6VkMMcmPPjUoVt4y14TmkYOjm3LRpE4QQinRzZmVlWTxubUdaqXDjTCIqjJLbxKgpBjmx50alilvGuqRLWT8pNDQUXl5eAABvb29Zuznj4uJw/fp1i+euX7+OuLg42WJRw4otIiIyx+SGiiwnJwcAkJ2drXAkylDLii0iIjLH5IaKZOPGjUhPTwcApKenY+PGjbK1HRgYiJCQEIvnQkJCZJlMrJYl8URElB+TG7JbQkICtm7danZs69atsvVYaDQaTJw40eK5SZMmyTKpWQ1L4omIyDImN0XgzKtjhBBYsGBBvp4Ja8elcu/ePYvHExMTZWnfmSt/EhGpHZMbOym9n5HS4uLicOnSJYvnLl26JMtkXr1ej3nz5lk8N2/evHz7qEhBDUviiYjIMiY3duLqGOX9/PPPSElJsXguJSUFP//8syxxOGvlTyIitWNyYweujlHHZN5nnnkGPj4+Fs/5+PjgmWeekTwGA26cSUSkPkxubMTVMXkMk3ktDcfINZlXq9Vi+vTpFs+98847+ebBSMkZK39S6eDMcwOJmNzYiKtj/ubv74/XX3/d7Njrr78u63BM8+bN823BEBISgqZNm8oWgwE3ziS1ycjIQGRkJJKSkhAZGel0cwOJmNzYiKtjzA0aNAje3t4A8oaCBg0aJHsMs2bNMvYUabVa/Otf/5I9BiI12rhxIx4/fgwAePz4sax1qIjUgMmNjbg6xpyHhwcmT56MKlWqYNKkSYoMx5QrVw4DBw6EVqvFgAEDUK5cOdljIFIbpetQyU0IgYyMDIu39PR0PHz4EA8fPkR6errFxzjLlAJnw40z7aCGDSPJ3NChQzF06FClwyBShcLqUC1YsMDhLsQyMzPRq1evIv/8zp07OVfOAbHnxk5cHZOHY/pE6qOGOlREasCeGzsZVscsX74cY8aMcdqM39KYfkREhMJRKeP48ePG1wMnFRPJy93dHTt37rR4LiMjw3gBGhMTY/Hz2t3dXdL4SBlMboqgVatWTv0lZm1Mv2vXrvD391coKmUYKlYnJydj6dKlaNq0qdMmvKQ8Qx2qixcv5jsnVx0quWk0Gpvecx4eHnxvOhEOS5FdhBBYuHChxTF9S8cdHStWk5qooQ4VkRowuSG7xMXFWbwqBICLFy861Zg+K1aTGqmhDhWR0pjckF0K65lxlp4bVqwmNVNDHSoiJTG5IbsU1q3tLN3erFhNaqaGOlRESmJyQ3YJDAzMt+2BgRITFtetW4du3bph3bp1srZrrWK1Vqt1yorVpD7cFoScGZMbsothYqIlck9YfPToETZt2gS9Xo9Nmzbh0aNHsrVtqExtaWK1M1asJvXhxpnkzJjckN38/f3Rv39/s2NKVGqeNWuW2WTe9957T9b2De0+eZ/zbUhphhIFSUlJWLp0KYtsktNhckNFYjph0dvbW/YJi2fOnMGVK1fMjl2+fBlnzpyRpX1DOXtLLJW/J5ITSxQ4Lmt7aZnuo1WUm7W9t0rr/lss4kdF4uHhgZ49e2Lz5s3o2bOnrBMW9Xo95s6da/Hc3LlzsXXr1nxzYUqaLWXug4KCJI2ByBJrJQo6derkdEU2HVFx99IqitK4/xZ7bqhIMjIysG/fPuj1euzfv1/Wbu+TJ08iNTXV4rnU1FScPHlStliI1IQlCojysOeGisRSt7dcu3NXq1atWOdLgjOWuSf1M5QoeJJpiQK+Nh3H0pfmw13nBiAvgc3SZxX5udy0bmYLITJzszDu8LRix6gU9tyQ3ZSuzBsUFIQ6depYPFe3bl1ZhoNY5p7UyFqJAp1OxxIFDshd5wZ3nTvcde7wcPGAj5tPkW8eLh7G58q7uSn96xULkxuyixq6vTUaDWbMmGHx3IwZM2RLLFjmntTGUKLAUtLNEgXkTJjckF3UUpnX398fr776qtmxV199VfbEgmXuSW38/f0RGhpqTGQ0Go0ipRqIlMTkhuyipm7vJ2fvKzGb37BqTKvVokePHqVuRQE5ptDQUHh5eQHIK9UQGhqqcERE8mJyQ3YpqHtbzm7vhIQEbNu2zezY9u3bZd+RW8lVY0S24AopKmnWau0UdjMoys/a+zrmaimym7+/P5566imzOi8NGjSQrdu7sHk/c+fOlS3JiomJQXJyMgDg/v37sq4aI7ImJibGWC4hNTWVr0sHYvoln5mbKVk7ps/9ZGJR3Fo7RelJ3Llzp12PZ3JDdktISMhXHfjKlStISEiQpUiYWpa7JiQkYPPmzWbHYmJiWCyNFMUifo4tM/PvpGPc4emytenp6SlLWyWFyQ3ZxdA7YqlnRK5eE8O8n9jYWOj1euNxnU6HZs2ayTLvx9rqML1eL3vvEZGBmno1yTks6zQe7jrXQh8nhEBWbg4AwE3nYtPrMDM3G2P/u6RIcTG5IbuoodfEMO9n5MiRFo/L8eFt7e8ghGCxNFKMFO9PIYRZb4GtnpxjYS93d3eHScSOHz+O5cuXY8yYMWjVqlWxnsvd3d3476UvzYO7zr2ARxddZm6msWfItM188ehc4e5iW00cD1dpYrWEyQ3ZRQ29JsDfy103bdoEIYTsy11r1KgBHx8fpKSk5Dvn4+ODGjVqyBIHkSkp3p8lsZdRUedYOMLqQ8MO7cnJyVi6dCmaNm1arN/LPOGzLfkzrV78ZCXiAlqy0mbpwOSG7KKGXhOD0NBQ7Nu3D8nJyfD19ZV1uetvv/1mMbEBgJSUFPz222/suSHZqen9SXmk3KqmNG+PIDUmN2Q3pXtNDDw8PDB+/Hhjd6+cV3mGK+QzZ86YzbvRaDRo0aIFy9yTYqR8f9YeuhBaF9uGFoQQEDl5vQUaF9t6C/Q5mbi5bmKxYlQTTu5WDpMbKhIle01MtWrVqthj2EVheoVsWq1Zq9XyCpkUJ9X7U+viDq098ybcSv+wUlFJNbnb3d3d7mXRGRkZxtdATEyM3ReCBc25USsW8aMiMfSaVKlSBePGjXOIsXF7WSpzHxoayjL3pDgPDw906dIFWq0WnTt3dsr3p9Kk2qpGo9HAw8PD7ptBUX62NF6sMbkhKobQ0FBUrFgRABTtwSIyxcrZylPTVjXOiMkNFYlhBUBSUhKWLl3qtB+e7MEiNbI0iZXkxR3alaVocnPkyBH07NkT1atXh0ajwY4dOwp8/KFDh6DRaPLdrl69Kk/AZMQPz7+1atUK69evV2TuD9GTrE1ilXvfNeIO7UpSNLlJS0tDkyZNsGzZMrt+7tq1a7h7967xVrduXYkiJEv44UmkToVNYuUmmvKTa+i6sM0sDUpqY0q1U3S1VLdu3dCtWze7f65KlSooX758yQdEhTJ8SJoWCAPyJsmxvDuRstRQQZzMyVWywtZii9aSK0cpmmhQKufcNGvWDH5+fujYsSMOHjxY4GMzMzORkpJidqOiM3x4Ppnlm247QETK4CRWdeLQtfxKVZ0bPz8/fP7552jRogUyMzOxfv16dOzYEYcOHULbtm0t/sy8efMwe/ZsmSN1XAEBAahTpw5u3LiR71zdunX54UmkIFYodl4F1b8x3R/M2p5dpbGWTUFKVXJTv3591K9f33i/devWiI+PR2RkpNXkZvr06Zg48e+KlykpKfwCLgYhBBITEy2eu3v3rrEiKhEpQy0VxElehvo31nh6esoYjfJK5bCUqVatWuH69etWz7u7u8PHx8fsRkX3888/IzU11eK51NRU/PzzzzJHRERPYv0lcnalPrmJjY2Fn5+f0mE4jZYtW0Kn01k8ZxjXJyJlsf4SOTtFh6VSU1PN5m7cvn0bZ8+eRcWKFREYGIjp06cjISEB0dHRAIBFixahZs2aaNSoEbKysrBhwwZs27YN27ZtU+pXcDoJCQn5yokb5ObmIiEhgasxiFRAqX3XnJHpnJaCzhU034XD+SVL0eTm1KlTaN++vfG+YW7M0KFDERUVhbt37yIuLs54PisrC5MnT0ZCQgI8PT3RqFEj7N69G6+88orssTurgIAANGrUCJcuXcp3LiQkRPb5TMePHzcuseQHOREpwdZl2NY42jJsNVA0uWnXrl2BhYOioqLM7k+dOhVTp06VOCoqjFquMAxbQCQnJ2Pp0qVo2rQpPyCIiKh0rZYi5cXHx+PixYsWz128eFHWImGWtoAYOnSoLG0TqR17NeVT0DLsjIwM44TumJgYixdgjrYMWw1K/YRikpehSJglchYJ4xYQRNZlZGQgMjISSUlJiIyMdNqNbeViWIZt7WZg7bxaesMdCZMbsotGo8Frr71m8dxrr70my5uU++cQFWzjxo14/PgxAODx48fYuHGjwhERyYvJDdlFCIENGzZYPLd+/XpZEgvDFhBPrtoy3T+HyFklJCRg69atZse2bt3KXk1yKkxuyC5xcXEWV0oBwKVLl8xWt0mF++cQWSaEwIIFCyzu/WbpOJGjYnJDpY61fXK4fw45OzVcfBCpAZMbsktgYCBCQkIsngsJCZFtpZRh/xxDIsP9c4iIyIDJDdlFo9Fg0KBBFs8NHjxY1l4T7p9DZE4tFx9ESmNyQ3YRQuDrr7+2eG7r1q2yjumrZf+c48ePY8iQITh+/Lgi7RMZaDQaTJw40eKQ7aRJkzhkS06DyQ3ZxbBSyRIlViq1atUK69evV6xImaFKclJSEpYuXcp6IqQ4f39/vP7662bHXn/9dQ7ZklNhckN2MewtZYkSe0spzVKVZCKlDRo0CN7e3gAAHx8fq0PJtjDtjdVnZ0p+s9Qukb24/QLZjV3beaxVSe7UqRP8/f0Vjo6cmYeHByZPnmzcfqE4Q7amu13fjJ5YEuHZ3K6np6ds7ZFjYc8N2cWWvaWcAaskExGpF3tuyC6GAnqxsbHQ6/XG41qtFs2bN3eaYSlrc49MqyRzZQopxbC31OPHjxEZGYkNGzYUuffGdFPH2mELoXWVbpNHfXamsXeIm0lScbDnhuxirVCeVqt1qgJ6rJJMalaSe0uZvqe1ru6S3yy1S2QvJjdkN39/f/Tr18/sWN++fZ1qNQarJJNacW8pIiY3REXGKsmkNtxbiigPkxuyW0JCQr5Cftu2bZPsylAIgYyMjHy39PR0PHz4EA8fPkR6errFx2RkZEj6gc4qyaQm3FuKKA8nFJNdDKuBTCcTA3kTaZcvX465c+eW+JBMZmYmevXqVeSf37lzp2TViw1VkktiyS0REZUMJjdkF1sqFDvbKqFWrVopViGZyFRgYCDq1q2L69ev5ztXr149p3tvkvNickN2qVGjBry8vJCamprvnJeXF2rUqFHibbq7u2Pnzp35jmdkZBiHgWJiYqz2mjjDktLjx48be4+YaDk3Nzc3u44TOSLOuSkCZ94oMT4+3mJiAwCpqamSFPHTaDTw8PCweDOwdt7Dw8PhVy5xfysyiI+PtzrnxpmKbBIxubGTs3+RPDnXxt7zjkjpZJf7W5FBjRo14OPjY/Gcj4+PJD2rRGrE5MZOzv5Fcu/evWKddzRKJ7vW9rdiTRPn9NtvvyElJcXiuZSUFPz2228yR0SkDCY3duAXCfDMM8/kq8proNVq8cwzz8gckbKUTHa5vxU9iT03RHmY3NjI2heGXq93qi+S3377zerQk16vd6orQ6WTXcPKtdzcXLPjpvtbkXNhzw1RHiY3NjJ8kTz5xa7X6/lF4oTU0Gti2N/K0j5f3N/KOQUEBKBRo0YWz4WEhPA1QSXC9PMtMycbmTlZEt2yLbZpCy4Ft5HhQ8PSSgRn+tAICAgocCm4s/wd1LAruGEfq4iICLPjQgjub+XE+P9OUsvMzDT+e+z3S2Rr09qUCEvYc2MHfmjkdXsXtBTcWbq9re0KrpZeE2cZJiVz8fHxuHjxosVzXApOzoQ9Nzay5UPDGap/sgcrjxp6TQxDYBqNxiyZ0Wg0km2FQeoWEBCAkJAQi59VzvT+JGmZFkZd1nE83F1cJWknMyfb2DPk7u6O7OzsQn7ib0xubGS4Uo+NjTWbd6PVatG8eXOn+tDIysqyeNy0q9KZydVrYm1ozHQemDMk3GSOvXYkNdOLJncXV7i7SF/92t4LNQ5L2chwpf7kB4ezzW+Ii4uzuG8NAFy/ft1pdh027TUxZeg1kXNC8ZNDYzqdThVDYyQ/VigmysPkpgQ405VSYb+rs/wt1LB6zpBwW0qwnCnhpr9xBR1RnmIlNzdu3MC+ffuQnp4OwLG/2NRwpa4GhX1hOssXqlp6Tfz9/REaGmr8u2s0GvTv3x/Vq1eXpX1SF0Nia2miOxNeciZFSm6Sk5PRqVMn1KtXD6+88gru3r0LABgxYgQmTZpUogGqhRqu1NUgMDAQISEhFs+FhIQ4zRwPNfWahIaGomLFigAAX19f407p5NiEEMjIyMh38/X1Rd++fc0S3r59+6JixYpmj3OWCzJyTkWaUDxhwgS4uLggLi4ODRo0MB4PDQ3FhAkTsGDBghILUC2sTSjW6XRo1qxZka/UhRB2T8Q13b+oKHsZubu7F/nLV6PRYOLEiQgPD893btKkSU51Zejv749+/fphy5YtxmN9+/aVvdfEw8MD48ePx/LlyzFmzBiz3dLJcWVmZqJXr16FPs5QOdv0dQoAO3fu5GuFHFaRkpv9+/dj3759+fYpqVu3Lu7cuVMigamN4Yp85MiRFo8X9Uvd1g8oa4pylS7Fh9qTy5GdRU5Ojtn9J7dCkEurVq3QqlUrRdomIlKbIiU3aWlpKFOmTL7j9+/fN1v/7mjUcqWuJMPcI61Wa9aD5Yy1VRISEvDNN9+YHdu+fTu6d+8Of39/haIiZ+Hu7o6dO3daPJeRkWG88ImJibF4MePIn9VERUpu2rZti+joaHzwwQcA8r7Y9Ho9PvnkE7Rv375EA3Qmi7vUh7uu8GlQQghk5eb1krjpNDYlE5m5ery971qxY2RtlTxCCCxcuNBiaYCFCxciMjLSaZI8UoZGo7GpB9bDw6PEemr1ObYPoQshIHLyamJpXNxsej/Y8/xEBSlScvPJJ5+gXbt2OHXqFLKysjB16lRcunQJDx48wNGjR0s6RtVISEjAtm3bzI5t374dXbt2LZErdXedFu4uts3x9pCmIGShDHOPLCU4zrTUNC4ursCK1XFxcQgKCpI5KiJp3Vw3UekQiGxSpNVSDRs2xPnz5/Hss8/i5ZdfRlpaGvr27YvY2FjUrl27pGNUBTXsAq0GGo0G7dq1s3iuXbt27K0gIiLFFXn7hWrVqmH27NklGYuqqWEXaDXQ6/X47LPPLJ5bsWIFOnbsaNfOraVVYGBggXtsOcNrgZxDQXN7CmLLvJ/C2iUqqiJ9C61duxZbt27Nd3zr1q1Yt25dsYNSI7XvAi2XEydO4M8//7R47s8//8SJEydkjkgZGo3G4tJ3a8eJSivD3J6i3AyK8rN8D1FxFCm5mT9/PipVqpTveJUqVfDhhx8WOyg1Miz5tlTEz5kqf3L7hb/5+/vj9ddfNzv2+uuvO9XqOSJybpm52cjMySr0lpGdiZSMNKRkpCEjO9Omn8nMtX0X8CcVaVjqzp07qFWrVr7jQUFBTrNxoiln+kL38/Mr1vnSylqxxX79+mHPnj1ITU2Ft7c3XnvtNYuFFYtTOJGISK3G/neJ0iFYVKTkpkqVKjh//jxq1qxpdvzcuXPw9fUtibhURwhhtVfqww8/xLJly5ziy8tZ95aypdji48eP0b9/f4vnWA2WiEg+RUpuBgwYgPHjx8Pb2xtt27YFABw+fBhvv/02BgwYUKIBqsWdO3dw48YNi+du3LiBO3fu5Ev2HJGzJjdERJSnKJPMS2KCeVZWls2PL1JyM2fOHNy5cwcdO3aEi0veU+j1eoSFhTnsnJvExMRCzztDcmPYONNSjRdHXiVk7c1s6xuWKz+IyFHYWkDSmpIsLGlNkZIbNzc3xMTE4IMPPsC5c+fg6emJxo0bO3TRsmeffRZeXl5ITU3Nd87LywvPPvusAlHJz1k3zrTlzSzHG5aIiApX5Do3AFCvXj3Uq1evpGJRNa1Wi3feeQfTp0/Pd27mzJkOWdvF2iRaX19f9O3bF9u3bzce69evHypWrJhvMi0n0hIRkdxsTm4mTpyIDz74AGXLlsXEiQWX4F64cGGxA1OjqlWrWjxeuXJlmSORhz07lm/bti3f1hQAJ9ISEZH8bE5uYmNjkZ2dt+b8zJkzVq/GHfUq3dpu2Fqt1ul2wyYiIlIzm5ObgwcPGv996NAhKWJRNWfcDbugGfGcSEtERGpl90SRnJwcuLi4WN0R2VFZ235Bp9M57PYLhZVdN2AJdSIiUhO7kxsXFxcEBQUhNzdXinhUy7D9gqW9hJxp+wUiIiK1K9ISn3fffRfTp0/HgwcPSjoeVfP390doaKgxkdFoNOjfvz/3EiIiIlKRIi0FX7JkCW7cuIHq1asjKCgIZcuWNTt/5syZEglOjUJDQ7Fv3z4kJyfD19fXOO+EiIiI1KFIyU3v3r2h0WicasNIAw8PD3Tp0gWbN29G586ducyZiIhIZexKbv78809MmTIFO3bsQHZ2Njp27IilS5eiUqVKUsWnOhkZGdi3bx/0ej3279+P0NBQJjhEREQqYtecm1mzZiEqKgrdu3fHwIED8d///hdvvfWWVLGpUkxMDJKTkwEA9+/fR0xMjMIRERERkSm7em62b9+O1atXG3f+HjRoENq0aYPc3FzodDpJAlSThIQEbN682exYTEwMOnXqBH9/f4WiIiIiIlN29dzEx8fjxRdfNN5/9tln4eLigt9//73EA1MbQ4Vi0+rEAJCbm4vly5c75fwjIiIiAyEEMjIyrN4MrJ0vye9Ru3pucnNz4ebmZv4ELi7IyckpsYDUylqFYgAOW6GYiIjIVrbuR2htlXFJ7kVoV3IjhMCwYcPMSupnZGRg1KhRZsvBTXeLdhQ1atSAl5cXUlNT853z8vJCjRo1FIiKnIm1XdpNjxe0Czt3aCciZ2FXcjN06NB8xwYPHlxiwahZfHy8xcQGAFJTUxEfH4+goCCZoyJnYs8u7ZZwh3YiklJB+xHachFWknsR2pXcrF27tsQaJiIiIsdh2I/QGk9PT9liKVIRP2cUEBCAsmXLIi0tLd85Ly8vh9w4k9TF2lURd2gnIjLH5MZGv/32m8XEBsgblvrtt984oZgkVdhVEYB8O7YTETmjIm2c6YwCAgIQEhJi8VxISAh7boiIiFRC0eTmyJEj6NmzJ6pXrw6NRoMdO3YU+jOHDx9GixYt4OHhgeDgYKxcubLE4yporb4lUq/XJyIiItspOiyVlpaGJk2aYPjw4ejXr1+hj799+zZeeeUVjBw5Ehs2bMDRo0cxevRoVK5c2aaft5W9q1Ju3LiB3r17mx3jyhQiIiJlKJrcdOvWDd26dbP58StXrkRgYCAWLVoEAGjQoAFOnTqFyMjIEk1uiIiIqPQqVROKjx07hs6dO5sd69KlC1avXo3s7Gy4urrm+5nMzEyzwmcpKSmFtmNpVYoQAjNmzMDly5fzPb5hw4b48MMPzdbtc2UKETk6a4UlAeQrt29JaSssWdDva40tf4eClLa/kVqUquQmMTERVatWNTtWtWpV5OTk4P79+/Dz88v3M/PmzcPs2bPtasfaqpTJkycjIiLCbD6NRqPBlClTZF2/T+TMWKlZPdRUbl8OxS2kae3vUJDS9jdSi1KV3ADI96FkSDSsfVhNnz4dEydONN5PSUkp8somf39/9OnTx2x7iddffx3Vq1cv0vMRkf1YqZmIClOqkptq1aohMTHR7FhSUhJcXFzg6+tr8Wfc3d1LdIhowIABxuTG29sbgwYNKrHnJiIqTdRUbl9u7/ZcBjeXwuMXQiA7NwsA4Kpzs6nXMCsnE3N2jS12jM6sVCU3rVu3xq5du8yO7d+/Hy1btrQ430YKpm/G8ePH8wqQSGas1Kweaiq3Lzc3F3e4udj2+e/u6rh/B7VSNLlJTU3FjRs3jPdv376Ns2fPomLFiggMDMT06dORkJCA6OhoAMCoUaOwbNkyTJw4ESNHjsSxY8ewevVqbNq0SZH4n3322WI/h+n8ncwcfbGfzxrT52YNHirNWKmZiAqjaHJz6tQptG/f3njfMDdm6NChiIqKwt27dxEXF2c8X6tWLezZswcTJkzA8uXLUb16dSxZsqRULwM3nRj59v5rsrXpyFdURETk3BRNbtq1a1dgL0JUVFS+Yy+99BLOnDkjYVREZA1XKhFRaVCq5tw4ItPx/8Wd68PdRZodMTJz9MaeIc45oKLiSiUiKg2Y3CjMrPCfi1ay5MZam0RERI6GyQ0R2YwrlYioNGByQ0Q240olIioNpB8DISIiIpIRkxsiIiJyKExuiIiIyKEwuSEiIiKHwgnFRESkataKRxYmIyPD4r9txaKTpReTG1KFonx48YOLyDkUt3gkAGOpAnuw6GTpxeSGVKG4H1784CIiIgMmN0REVGqEDV4BFxfbikEKIZCTkwUAcHFxs6mnNicnE9EbRhcrRlIekxtSncG9ARcbXplCADm5ef920QG2jDDl5AAbdhQnOiJSkouLO1xdbe9xdXPzlDAaUismN6Q6Li6Aq4ttc2HcXO19duu70BMRkWPgUnAiIiJyKExuiIiIyKEwuSEiIiKHwuSGiIiIHAqTGyIiInIoTG6IiIjIoTC5ISIiIofC5IaIiIgcCov4EZHqKLGRKsDNVIkcBZMbIlIdJTZSBbiZKpGjYHJDRERkAyH+3r4lK8e+nkV7mD63aZtkOyY3RKRquiE9bdpJVTyxk6rNw0s5Ochdv6sYEZKzMB0qnbNrrGxtenpy8097MbkhIjOqm+/i4gKNa+EfVRqgKDupcitVIgfE5EZFMnP1Nj1OCIGs3LyPZDedxqYrVFufm4jzXYgsc3d3N/773Z7L4ObiXsCjiy4rJ9PYM2TaJtmOyY2KvL3vmtIhEBGRFaYXkm4u7nBzkT4Z5+q9omFyQ0RWaYc+B7joCn1c3nyXv3oHXbR2zHfJhX7diWJESESUH5Mbhbm7u2Pnzp12/UxGRoax6z8mJsburnx2c1qmxFwT1ddVcdFB41p4cpM338X+p+d8FyKSApMbhWk0mmLNM/Dw8OA8hRKixFwTzjMhIip53H6BiIiIHAp7bogs6PQ6oLPh3SEEkPtXaRWdDrBlhCk3B/jv1uLFR86hKEOlgBMMlxIVgskNkQU6F8DFxpIp9ldWIbJNcYdKAQ6XknPisBQRERE5FPbcEBGVAp5DJtrcnZi3ND87746Lq21DTDnZSF+/sBgRSsd0f6XsbOn2dHry+bmvU+nF5IaIqDRwcYXG1bb19nlL8+0r+aDmr3HTeUfrN46WtV3u61Q6MbkhItUxvWIW2TnStmXy/LxSJ3IMTG5IFcXrzLqdcwCpriNNvyfV+EWmhv8LNTD9G+g3yLdjN6/U1cm08OiQQSvg6ipdIdLs7Exj7xALnpZeTG5IFcXrTL/MNu4ocih2UeMXmRr+L4jUxjT5dnV1h6urPK9XtSX9ZDsmN0SkOqZXzNrBPaFxle6jSmTnGHuHeKVO5BiY3JCZyd1d4GZT8TqB7L+K17nqbLvCycoBIndbnj9h+qUyqDcg1XdZds7fPUNq/yKrOhTQ2FhIUPz1Z9W42FZIUOQA99YVLz4pmb6eNK4ukiY31tolotKLyQ2ZcXMB3Fxs+YDXwN3u6nXW57iYdTu7AK42xVAUf8eg9i8yjQugdbUxRjs3rdSrem0MEVHxsIgfERERORQmN0RERORQmNwQERGRQ+GcGyIiIjtl5dhWjypv8UUWAMBV52bj4gtpt5hwBkxuiIiI7DRn11ilQ6ACcFiKiIiIHAp7bojIjPm+TrnStmXy/GrcDoPIlLu7O3bu3GnXz2RkZBgrh8fExNhdDVzt9bjUiskNEZkx3QpDRJ+QrSKOGrfDIDKl0WiKtVWJh4cHtzqRiVMnN9ykkIiIyPE4dXLDTQqJ8jPtBteEPQeNq06ytkR2LkT0iXztEhEVh1MnN0SUn/m+TjpJkxvg7w0xrPZo5uTYNDQmhABy/prD46KzvYc0x/J+Z0RUejG5+cvybq/BXVf4n0MIgazcvA9QN51tH6CZuTkY85+vix0jkTPKXb9L6RCIqJRhcvMXd50LPFxs2wnS0+4NI4mI7Ge+ci1L2rZMnp8r16i0Y3JDRKqjxJJbQ7tqYrrgIWPDp7K2y5VrVJoxuSEi1eGSWyIqDiY3RH8x7YqXco6p6XOz+58KYtqT5DF4AjSubpK1JbKzjL1DauvBIrIXkxuiv5gOAXy/Vb422f1P1pivXHOTNLmx1i5RacTkhojITtYKgJoeL6hgJ4t5EkmLyQ3RX0y74ju+DrhI9O7Iyfm7Z4jd/6VTcQuAspgnkbSY3BD9xfRK2sUFsLEyQIm1SUREJYPJDRGRnawtVbd1OTp77IikxeSGiMhOtixV53J0IuVolQ6AiIiIqCSx54ZUJ68OTOH1X57YJxG2TF/hHolERI6PyQ2ZFZLLypGuqJzpcxdUvG7DDslCICIiJ8DkhszqdUTuzpWtTRavIyIiKSie3KxYsQKffPIJ7t69i0aNGmHRokV48cUXLT720KFDaN++fb7jV65cwVNPPSV1qCQhJTZK5IoVIiLHpGhyExMTg3/84x9YsWIF2rRpg1WrVqFbt264fPkyAgMDrf7ctWvX4OPjY7xfuXJlOcJ1WKZf8pO76+DmIk3tlawcYewZejKx4EaJeUyH6/TZgC1zj4oi77nzt0lE5AgUTW4WLlyIiIgIjBgxAgCwaNEi7Nu3D5999hnmzZtn9eeqVKmC8uXLyxSl4zMtJOfmopEsubHWJv3NdIgwKVq+NjlESESORLGl4FlZWTh9+jQ6d+5sdrxz58746aefCvzZZs2awc/PDx07dsTBgwcLfGxmZiZSUlLMbkREROS4FOu5uX//PnJzc1G1alWz41WrVkViYqLFn/Hz88Pnn3+OFi1aIDMzE+vXr0fHjh1x6NAhtG3b1uLPzJs3D7Nnz7Z4zrQ7PlPCNcKmz80hgNIh18aXgxBA7l9zsHU2Lkcv6LlNh+uqhAFaibaA0Gf/3TPEuUdE5GgUn1D85PCEEMLqkEX9+vVRv3594/3WrVsjPj4ekZGRVpOb6dOnY+LEicb7KSkpCAgIAGA+BDBm79dF/h3swSGA0uG/W5Vp1/S1r3UFtK5SDd/9nWRziJCIHI1iw1KVKlWCTqfL10uTlJSUrzenIK1atcL169etnnd3d4ePj4/ZjYiIiByXYj03bm5uaNGiBb777jv06dPHePy7775Dr169bH6e2NhY+Pn5FSkG0+745V1fg7uLNH+OzJwcY88QhwDUi8vRLcjJtWm9lhACyNHn3XHR2t4blCNPXSUici6KDktNnDgRQ4YMQcuWLdG6dWt8/vnniIuLw6hRowDkDSklJCQgOjpvcsCiRYtQs2ZNNGrUCFlZWdiwYQO2bduGbdu2Fal90w9gdxcXeLhINMHBSpukLlyOnp9+3Yki/RxnlhGRkhRNbkJDQ5GcnIz3338fd+/eRUhICPbs2YOgoCAAwN27dxEXF2d8fFZWFiZPnoyEhAR4enqiUaNG2L17N1555RWlfgUiIiJSGcUnFI8ePRqjR4+2eC4qKsrs/tSpUzF16lQZoiJyXkoMzxnaJSIqCYonN0SkLhyeI6LSTrHVUkRERERSYHJDREREDoXJDRERETkUJjdERETkUDihmIjIAiGE2RYttsjIyLD4b3u4u7uzHhZRMTG5ISKyIDMz065q6U8yLI23186dOy2vNsvJtrk4Yl7F6Oy8Oy6utiVLhscTOQAmN2QmKwewpb6sEALZf1XOd9XZVnk5S7qN14kcXvr6hUqHQFRqMLkhM5G7mYEQPcl1cBhgw95zeT0mf72HXFzs2GMrB9kboosRIRGZYnJDRFQYFxdoXAvfe04DAG5udj+9tb7SolSLBpxgQ1eiQjC5Ie6GrVIiB9DbNESY91gA0LgAtnQWCHbQlQrFrRYNsGI0OScmN8Ry+yp1b53SERARlU6sc0NEREQOhT03RCrCIUIiouJjcvOXzFzbJiEIIZCVm7cG2k2ns2k1hK3PTcQhwsJZK65nawE9FskjcnxMbv4y5j9fKx0CEdnAluJ6BRXQs1okj4gcBpMbUj1eqRORmhW0VYctn1P8jCp5Tp3ccH5D6cArdTJl7X1r+gVT0JcF34OlW06O7ft9CSGQk5MFAHBxcbMpgbDn+Q1s3arD2ucUP6NKnlMnN2qe31DcKwGAVwPkmAp633p6esocDcktesNopUOgUsCpkxs1K+6VAOA4VwO8UiclCPF3AUWRLe2mkqbPb9oulQ4FjQLY8jnFz6iSx+SGVI9X6qQE057TnI3rZW2Xr2tzat+GorBRAP5/yo/JjUoV90rAcI6IqLTjNhRkLyY3KsUrASJlmV4cuAwaYtPGmUUlsrONvUO8KCEqPiY3REQWmPaIalxdJU1urLVLREXDvaWIiIjIoTC5ISIiIofC5IaIiIgcCpMbIiIiciicUExEVJicHNhSWk8IAeTk5N1xcbF9crDhZ4ioRDC5ISIqRPaGaKVDICI7cFiKiIiIHAp7boiILChKyf/ilvs3tEtExcPkhojIguKW/Ge5fyLlcFiKiIiIHAp7bohKCdMNU01lZGRY/PeTCtpklYjIkTC5ISolMjMz0atXrwIfY5jvYcnOnTuLPUzCBIuISgMmN0RkMzUkWEREhWFyQ1RKWFu9Y9qbUlDPCFfhEJGzYHJDVEoUtHrH09NTlhiYYJHaWBsqBWwbLuVQqWNickNENlNDgkVkypahUsD6cCmHSh0TkxsiG3AiLRFR6cHkhsgGnEhLpE4FVZK2ZbiUQ6WOickNEZGd1NCTx7kmeQqrJM3hUufE5IbIBpxIS6bU0JPHuSZE1jG5IbIBJ9ISEZUeTG6IiOykhp48zjUhso7JDRGRndTQk8e5JkTWcVdwIiIicihMboiIiMihMLkhIiIih8I5N2RVcetoAI5TS4OIiEoPJjdkVXHraACspUFERPJjcmMBeyyIiIhKL40QQigdhJxSUlJQrlw5PHr0CD4+PhYfk5GRYVOPRUEcoceioCTPnnoeTPKIiKi4bPn+NmDPDVnFOhpERFQaMbmxoLiVPw3niIiISH5MbixgjwUREVHpxTo3RERE5FCY3BAREZFDYXJDREREDoXJDRERETkUJjdERETkUJjcEBERkUNhckNEREQOhckNERERORQmN0RERORQmNwQERGRQ2FyQ0RERA6FyQ0RERE5FKfbOFMIAQBISUlROBIiIiKyleF72/A9XhCnS24eP34MAAgICFA4EiIiIrLX48ePUa5cuQIfoxG2pEAORK/X4/fff4e3tzc0Gk2RniMlJQUBAQGIj4+Hj49PCUfIGBgDY2AMjhEHY2AMJRmDEAKPHz9G9erVodUWPKvG6XputFotatSoUSLP5ePjo+iHF2NgDIyBMZSGOBgDYyipGArrsTHghGIiIiJyKExuiIiIyKEwuSkCd3d3zJo1C+7u7oyBMTAGxqC6GNQSB2NgDErF4HQTiomIiMixseeGiIiIHAqTGyIiInIoTG6IiIjIoTC5ISIiIofC5IaIiIgkI4SwaT+okuR0FYqJiMjxXb58GXFxccjKyjI7/uqrryoUkfNZvXo1Pv30U1y/fh0AULduXfzjH//AiBEjJG+byQ2VOl9//TW2bNli8YPrzJkzCkVFRAXJzc3Frl270Lt3b0nbuXXrFvr06YMLFy5Ao9EYewwMewnm5uZK2r4l6enpyM7ONjum9BYIUps5cyY+/fRTjBs3Dq1btwYAHDt2DBMmTMCvv/6KOXPmSNo+69wU4Pz58wgJCYFWq8X58+cLfOzTTz8tU1TyU9PfYcmSJXjnnXcwdOhQfPHFFxg+fDhu3ryJn3/+GWPGjMHcuXMlbR8A7t27h8mTJ+P7779HUlJSvu5WOT88O3TogO3bt6N8+fJmx1NSUtC7d28cOHBA8hhyc3MRFRVl/Hvo9Xqz81LFkJKSYvNj5foiefjwIU6ePGnx7xAWFiZLDGpz9epVrFmzBuvWrcMff/yR74KkpPXs2RM6nQ5ffPEFgoODcfLkSSQnJ2PSpEmIjIzEiy++KGn7Bn/++SemTp2KLVu2IDk5Od95KT8n0tPT8f3336NHjx4AgOnTpyMzM9N4XqfT4YMPPoCHh4dkMVSqVAlLly7FwIEDzY5v2rQJ48aNw/379yVrG2ByUyCtVovExERUqVIFWq3W7CoAgPG+RqOR5QstNzcXn376qdVeiwcPHkjSrpr+Dk899RRmzZqFgQMHwtvbG+fOnUNwcDD+9a9/4cGDB1i2bJmk7QNAt27dEBcXh7Fjx8LPzy/f7vK9evWSPAYD0/8bU0lJSfD39893tSiFsWPHIioqCt27d7f49/j0008ladfwWrSFHO/PXbt2YdCgQUhLS4O3t7dZbBqNRrL355PU0LOZlpaGmJgYrF69GsePH0f79u0xYMAA9O7dG5UqVZK07UqVKuHAgQN4+umnUa5cOZw8eRL169fHgQMHMGnSJMTGxkravsGYMWNw8OBBvP/++wgLC8Py5cuRkJCAVatWYf78+Rg0aJBkba9atQrffvstdu3aBQDw9vZGo0aN4OnpCSAv4Zw6dSomTJggWQwVKlTAyZMnUbduXbPjv/zyC5599lk8fPhQsrYBAIKs+vXXX4Verzf+u6CbHGbOnCn8/PzEJ598Ijw8PMQHH3wgIiIihK+vr1i8eLFk7arp7+Dp6Wlsp3LlyuLs2bNCCCF++eUXUbFiRcnbF0IILy8vERsbK0tb1pw7d06cO3dOaDQacfDgQeP9c+fOiTNnzogPP/xQBAUFyRKLr6+v2L17tyxtmTp06JDxFhUVJapVqyamTZsmdu7cKXbu3CmmTZsm/Pz8RFRUlCzx1K1bV7z99tsiLS1NlvYsWbx4sfDy8hJjxowRbm5u4s033xSdOnUS5cqVEzNmzJC8/Z9++kmEh4cLLy8v0axZMxEZGSl0Op24dOmS5G0blC9fXty8eVMIIURwcLA4cOCAEEKIGzduCE9PT9niCAgIEAcPHhRCCOHt7S2uX78uhBAiOjpadOvWTdK2X3zxRbF9+3bjfS8vL+PfRAgh1q9fL1q1aiVpDGPHjhUTJkzId3zSpEli9OjRkrYtRN4MZrLB4cOHRXZ2dr7j2dnZ4vDhw7LEEBwcLL799lshRN6L9caNG0KIvA+0gQMHyhKD0mrVqiVOnz4thBCiZcuWYuXKlUIIIfbt2ycqVKggSwwNGjQQZ86ckaUtazQajdBqtUKr1QqNRpPvVqZMGbF69WpZYvHz8xPXrl2TpS1rOnToIL766qt8xzdu3CheeuklWWIoU6aM2ReIEurXr2/8O5h+oc2cOVOMGTNG0rYbNGgggoKCxPTp082SGRcXF1mTmxdeeEF88803QgghBg4cKLp27Sp+/PFHERYWJho1aiRbHGXLljVeiPn7+4sTJ04IIYS4deuWKFu2rKRtV61aVVy8eNF4v1KlSuL27dvG+9euXRM+Pj6SxjB27Fjh4+MjGjVqJCIiIkRERIRo1KiR8PHxMSY+hpsUOKHYRu3bt8fdu3fzdf8/evQI7du3l6XbOzExEY0bNwYAeHl54dGjRwCAHj16YObMmZK3b0qplQgdOnTArl270Lx5c0RERGDChAn4+uuvcerUKfTt21fStg0WLVqEadOmYdWqVahZs6YsbT7p9u3bEEIY5xRUrlzZeM7NzQ1VqlSBTqeTJZZJkyZh8eLFWLZsmc3DRCXt2LFjWLlyZb7jLVu2lGVlBgB06dIFp06dQnBwsCztWRIXF4fnn38eAODp6YnHjx8DAIYMGYJWrVpJOmx748YNDBgwAO3bt0eDBg0ka6cw7777LtLS0gAAc+bMQY8ePfDiiy/C19cXmzdvli2O4OBg/PrrrwgKCkLDhg2xZcsWPPvss9i1a1e+OXIl7dGjR3Bx+fvr/X//+5/Zeb1ebzYHRwoXL15E8+bNAQA3b94EAFSuXBmVK1fGxYsXjY+T6jODyY2NxF9zSp6UnJyMsmXLyhJDjRo1cPfuXQQGBqJOnTrYv38/mjdvjp9//lm2nV6VXonw+eefGydqjho1ChUrVsSPP/6Inj17YtSoUZK2bRAaGoo///wTtWvXRpkyZeDq6mp2Xo65FUFBQQCQb9KqEn788UccPHgQ//nPf9CoUaN8f4/t27dLHkNAQABWrlyJBQsWmB1ftWoVAgICJG8fALp3744pU6bg8uXLaNy4cb6/gxxLkKtVq4bk5GQEBQUhKCgIx48fR5MmTYzJsJRu376NqKgovPXWW0hPT8fAgQMxaNAg2RPeLl26GP8dHByMy5cv48GDB6hQoYKssQwfPhznzp3DSy+9hOnTp6N79+5YunQpcnJysHDhQknbrlGjBi5evIj69etbPH/+/HnUqFFD0hgOHjwo6fMXhhOKC2HoDdi5cye6du1qlkTk5ubi/PnzqF+/Pvbu3St5LNOmTYOPjw9mzJiBr7/+GgMHDkTNmjURFxeHCRMmYP78+ZLHoPRKhLi4OAQEBOT7kBJCID4+HoGBgZK2DwDr1q0r8PzQoUMlbf/f//63zY+V4wt1+PDhBZ5fu3at5DHs2bMH/fr1Q+3atdGqVSsAwPHjx3Hz5k1s27YNr7zyiuQxaLXWa6LKtehgxIgRCAgIwKxZs7By5UpMnDgRbdq0MfZsrl69WvIYgLwVcmvWrMH27duRkZGByZMnY8SIEahXr57kbYeHh2Px4sXw9vY2O56WloZx48ZhzZo1ksdgSVxcHE6dOoXatWujSZMmkrb19ttv47///S9Onz6db0VUeno6WrZsiU6dOmHx4sWSxgHk9ejdvHkTbdu2haenp9WOgpLG5KYQhg/udevWoX///sbZ5kBe93/NmjUxcuRIyVcAWHLixAkcPXoUderUka0wldIrEXQ6ncXhweTkZFSpUkWRGhZyK+hL1JRcX6hq8dtvv+Gzzz7DlStXIIRAw4YNMWrUKNl6btRAr9dDr9cbhyS2bNmCH3/8EXXq1MGoUaPg5uYmazyPHj3Cxo0bsWbNGpw5cwYhISGFlpMoLmufEffv30e1atWQk5MjaftqcO/ePTRt2hRubm4YO3Ys6tWrB41Gg6tXr2LZsmXIyclBbGwsqlatKlkMycnJ6N+/Pw4ePAiNRoPr168jODgYERERKF++fL5e1pLG5MZGs2fPxuTJk2UbgnpSdnY2/u///g8zZ85UdEy/QoUKOH36NIKDg1G7dm18+eWXaN++PW7evInGjRvjzz//lLR9rVaLe/fumc0xAYA7d+6gYcOGxrF2qd28eRNr167FzZs3sXjxYlSpUgV79+5FQEAAGjVqJEsMlCc7OxudO3fGqlWrZOkZoKI5e/Ys1qxZgyVLlkjy/CkpKRBCoEKFCrh+/brZZ4ShgOC0adPw+++/S9I+ALt+t/Hjx0sWB5A3hWD06NH47rvvzKYPvPzyy1ixYoXk3yNhYWFISkrCl19+iQYNGhjLduzfvx8TJkzApUuXJG2fyU0pUr58eZw5c0bR5ObFF1/EpEmT0Lt3b7zxxhv4448/8O677+Lzzz/H6dOnzSaKlaSJEycCABYvXoyRI0eiTJkyxnO5ubk4ceIEdDodjh49Kkn7pg4fPoxu3bqhTZs2OHLkCK5cuYLg4GB8/PHHOHnyJL7++mvJY1AbpWurVK5cGT/99FO+mhpyev/99ws8/69//UuSdu3pCXHkYqOF1T3SaDSYPXs23nnnHcliqFWrltn9//3vf/jzzz+NE4gfPnyIMmXKoEqVKrh165ZkcZh68OABbty4AQCoU6cOKlasKEu71apVw759+9CkSROzmmS3b99G48aNkZqaKmn7nFBso1q1ahX4xpHjhdqnTx/s2LHD+EWvhIJWIsTExEjWrmG4SwiBCxcumHWvu7m5oUmTJpg8ebJk7ZuaNm0a5syZg4kTJ5qN67dv316WMWxTSn2hmjKtGr1z5858VaPlEBYWhtWrV8sy78yab775xux+dnY2bt++DRcXF9SuXVuy/4umTZuaFdIsiJTDlM2aNbNpLoVUye7BgwchhECHDh2wbds2sy9xNzc3BAUFoXr16pK0bXD79m3jv7/66iusWLECq1evNk7svXbtGkaOHIk333xT0jjCw8NtepyU84/S0tLMLkIN7t+/L8sCGPbc2OjJL63s7GzExsZi7969mDJlCqZNmyZ5DHPnzkVkZCQ6duyIFi1a5Bsik7qb0xo5VyIMHz4cixcvVnRfFi8vL1y4cAG1atUyuyL59ddf8dRTTyEjI0O2WJo1a2Z2/8kvVDl6TdRQNXrcuHGIjo5GnTp10LJly3zvDalXp1iTkpKCYcOGoU+fPhgyZIgkbdy5c8f479jYWEyePBlTpkwx289nwYIF+PjjjyXd12n27NmFPubRo0eS/1/cuXMHAQEBNs9Nk0rt2rXx9ddf53uPnj59Gq+99ppZIlTStFotgoKC0KxZswJXyT2ZkJek7t27o3nz5vjggw/g7e2N8+fPIygoCAMGDIBer5e+h1uS6jlOZNmyZWLYsGGytFWzZk2rt1q1askSA+UV5Dp69KgQwrxQ2vbt20VwcLCSoQkhhHj06JHo06ePiI6OlqU9NVSNbteundVb+/btZYnBmgsXLshWLfqZZ56xWC169+7donnz5pK2/cknnxR4/tGjR+K5556TNAaDP/74Q0RGRoqIiAgxYsQIsXDhQvHw4UNZ2jbw9PQ0Fu4zdeLECckrJb/11luiQoUKokmTJmLx4sUiOTlZ0vYsuXTpkqhcubLo2rWrcHNzE6+99ppo0KCBqFq1qrEArZTYc1NMt27dQtOmTe3axK+0sac4nhw1TX7++Wds3brV4vwOOdqfOnUqjh07hq1bt6JevXo4c+YM7t27h7CwMISFhWHWrFmSx1CYixcvokePHvj1118lbys4OBhff/01mjdvjmeeeQYjRozAm2++if3792PAgAGy7amkVoY6TH/88YfkbXl6euLMmTP5iuhduXIFzZs3R3p6uqRtr1ixwmJpgNTUVHTu3BkPHz7E5cuXJYsBAE6dOoUuXbrA09MTzz77LIQQOHXqFNLT0421weTQs2dPxMXFYfXq1WjRogU0Gg1OnTqFkSNHIiAgwK6SDkWRmZmJ7du3Y82aNfjpp5/QvXt3REREoHPnzrLV+0lMTMSKFStw5swZ6PV6NG/eHGPGjIGfn5/0jUuePjm4jz76SLarMqUMGzbMeBs6dKjw8fERAQEBok+fPqJPnz4iMDBQ+Pj4yNKDtWnTJuHq6iq6d+8u3NzcRI8ePUT9+vVFuXLlZOtBy8rKEm+88YZx6wNXV1eh1WrF4MGDRU5OjiwxFOaHH34Q5cuXl6WtiIgI8d577wkhhPjss8+Ep6en6NSpkyhfvrwIDw+XJQZT8fHx4rfffpO93cWLF5vdFi1aJP75z3+K6tWriwEDBsgSQ7NmzcQbb7wh0tPTjccyMjLEG2+8IZo1ayZp21u3bhXu7u7GrQ8MHj9+LFq3bi3q1asn7t69K2kMQuRtvzBs2DCz7XKys7PF0KFDxYsvvih5+wZJSUmiW7duQqPRCDc3N+Hm5ia0Wq3o1q2buHfvnmxxCJG3J+B7770ngoODRUBAgHj8+LGs7SuBPTc2enKynBACiYmJ+N///ocVK1bg//7v/yRp157Jw3LMK/jnP/+JBw8eYOXKlcby/rm5uRg9ejR8fHzwySefSNr+008/jTfffBNjxowxzu+oVasW3nzzTfj5+dk07l9Sbt68idjYWOj1ejRr1kyRlTpPLj0VQuDu3btYv3492rZti02bNkkegxpqq+j1esyZMwcLFiwwrsLw9vbGpEmT8M4778gy/+LJlTJarRaVK1dGhw4dMH369HxF5aRw8uRJ9OzZE3q93lgo7ty5c9BoNPj222/x7LPPStr+l19+ifHjx2P37t1o3749UlNT0bVrVyQlJeHw4cOyXLF7enoiNjYWTz31lNnxy5cvo2XLlpKXq3jSL7/8gitXrgAAGjRooEi5gri4OERFRSEqKgpZWVm4evUqvLy8JG/3hx9+wKpVq3Dr1i1s3boV/v7+WL9+PWrVqoUXXnhB0raZ3NjoyS9NwwdXu3bt8r2JSlL79u3N7p8+fRq5ubnG2fe//PILdDodWrRogQMHDkgWh0HlypXx448/5ivrfe3aNTz//PNITk6WtP2yZcvi0qVLqFmzJipVqoSDBw+icePGuHLlCjp06IC7d+9K2r7aqOELVQ2mT5+O1atXY/bs2WjTpg2EEDh69Cjee+89jBw5EnPnzlU6RNn8+eef2LBhA65evWosZvjGG2/IVqPr448/xty5c7Fz507MnDkTd+/exeHDh+Hv7y9L+1WrVsX69evRuXNns+P79u1DWFgY7t27J0scpsQT29TIwXRY6scff0SPHj0wfPhwdO3aVZZkf9u2bRgyZAgGDRqE9evX4/LlywgODsaKFSvw7bffYs+ePZK2z6XgNsjJyUHNmjXRpUsXVKtWTda2TffnWLhwIby9vbFu3TpUqFABAPDHH39g+PDhkm97YJCTk4MrV67kS26uXLkiyz5HFStWNG4G6O/vj4sXL6Jx48Z4+PChbFdk1nrTNBoNPDw8UKdOHfTq1UuWehJSrriw1d69e+Hl5WW8Elu+fDm++OILNGzYEMuXLze+VqW0bt06fPnll2aVups0aQJ/f3+MHj1akeQmJSUFBw4cQP369WXdSLJMmTKS9STbYurUqfjjjz/QsWNH1KxZU9bEBsjb+y0iIgKRkZF4/vnnodFo8OOPP2LKlCkYOHCgbHEAQHR0ND755BNcv34dAFCvXj1MmTJFspVzBqNHj8bmzZsRGBiI4cOHY/PmzfD19ZW0zSfNmTMHK1euRFhYmNmGpc8//3yhJSxKAntubFSmTBlcuXLFuGGhEvz9/bF///58FXAvXryIzp07S1p502DixImIiorCjBkzzPbwmT9/PsLCwiQbGjPsF/Pmm2+iZcuWmDhxIubOnYvFixejV69e+O6779C8eXNZJhS3b98eZ86cMfagCSFw/fp16HQ6PPXUU7h27ZrxA7Vhw4aSx6O0xo0b46OPPsIrr7yCCxcuoGXLlpg0aRIOHDiABg0ayLK3lIeHB86fP5+vy//atWto2rSppBNpDfr374+2bdti7NixSE9PR5MmTfDrr79CCIHNmzejX79+kscA5PXmHjp0CElJSfkuOKSse/TkwoM9e/YYE0xTUr9Hs7KyMGXKFKxcudK41YKrqyveeustzJ8/X7ZNhhcuXIiZM2di7NixZr2Jy5cvx5w5czBhwgTJ2tZqtQgMDCy09pCU/xdlypTB5cuXUbNmTbMSEbdu3ULDhg0lL5nBnhsbPffcc4iNjVU0uUlJScG9e/fyJTdJSUnG3gypRUZGolq1avj000+NQ0B+fn6YOnUqJk2aJFm769atw/z587Fs2TLjm2L69OlwdXXFjz/+iL59+2LmzJmStW/K0Cuzdu1aY72dlJQURERE4IUXXsDIkSPxxhtvYMKECdi3b5/k8Si9euz27dvGJG7btm3o2bMnPvzwQ5w5c0aWDSuBvF6aZcuW5ZuDtGzZMsk3KTQ4cuSIsfrtN998AyEEHj58iHXr1mHOnDmyJDdffPEF3nrrLVSqVAnVqlUz+2LTaDSSJjflypUzuy93L4mBm5sbFi9ejHnz5uHmzZsQQqBOnToWC8pJaenSpfjss88QFhZmPNarVy80atQI7733nqTJTVhYmOy7sT/Jz88PN27cQM2aNc2O//jjj/JU2Zd/DnPptGXLFhEcHCyWLl0qfvrpJ3Hu3DmzmxyGDBkiAgMDxdatW0V8fLyIj48XW7duFTVr1hRhYWGyxGDq0aNH4tGjR7K0pdFoZF9hYE316tXFpUuX8h2/ePGiqF69uhBCiNOnTwtfX1/JY1HD6rEKFSoY/x5t2rQRq1atEkIIcfv2bcnreRgcOnRIlC1bVjRo0ECEh4eLiIgI0aBBA+Hl5SWOHDkiSwweHh4iLi5OCJH3Xv3nP/8phBDizp07omzZsrLEEBgYKObPny9LW2q1du1a8eeffyodhnB3dxfXr1/Pd/yXX34R7u7uCkQkr48++kg0bNhQHD9+XHh7e4sffvhBbNiwQVSuXFksXbpU8vaZ3NhIo9HkuxmWAmu1WlliSEtLE2+99ZZwd3cXWq1WaLVa4ebmJt566y2RmpoqSwxK0Wg0IikpSekwhBBClC1bVhw8eDDf8YMHDwovLy8hhBA3b94U3t7eksfSuHFjsWzZMiHE3wUF9Xq9GDlypPjXv/4leftCCNGzZ0/RpUsX8f777wtXV1fjMux9+/aJunXrStq24fcVQoiEhATxzjvviL59+4o+ffqId955RyQkJEjavqm6deuKmJgYkZqaKipXriy+//57IYQQZ8+elSXRFUIIb29vY1FJZ1WtWjXh7e0twsPDjcU2ldCoUSMxd+7cfMc/+OADERISokBE8psxY4bw9PQ0fmd6eHiId999V5a2mdzY6Ndffy3wJqfU1FRx7tw5cfbsWdmTmsTERDF48GDh5+cndDqdMcky3KSi0WhE+fLlRYUKFQq8yeGNN94QtWrVEtu3bzfWVDFUJx48eLAQIq9HpUWLFpLHUqZMGXH79m0hhBC+vr7i/PnzQgghLl++LKpVqyZ5+0Lk9Ux0795dPP300+LLL780Hv/HP/4hxo0bJ2nbWq3WrEevf//+IjExUdI2rVm+fLlwcXER5cuXF02aNBG5ublCCCGWLFki2rVrJ0sM4eHh4rPPPpOlLbXKyckRO3fuFH369BFubm6ifv36Yv78+bLU2DH19ddfC51OZ0z8P/jgA9GlSxfh4uIitm/fLmssSkpLSxM///yzOHHihKz1dTihmOzSrVs3xMXFYezYsfDz88s3rturVy9J2tVqtVi0aFG+cf0nDR06VJL2TaWmpmLChAmIjo42Tlh0cXHB0KFD8emnn6Js2bI4e/YsgLxNDaUUEBCAPXv2oHHjxmjSpAmmTZuGgQMH4tixY+jatSsePXokaftK02q1SExMRJUqVQAAPj4+OHv2rDxj+hacPn0acXFxePnll411RHbv3o0KFSrg+eefl7z9efPmYeHChejevTsaN24MV1dXs/NK7T+nlKSkJGzYsAFRUVG4evUqunbtioiICPTs2VOW5dCnT5/Gp59+iitXrhiX5U+aNCnfflOOxJaK9i4uLqhWrRpefvll9OzZU5I4mNzY6fLlyxYnbpouQZVKWloa5s+fj++//97iSgg5dib39vbGDz/8IPmX9pOe/BJTg9TUVNy6dQtCCNSuXVuWolhPeuONNxRfPXbmzBm4urqicePGAICdO3di7dq1aNiwId577z1Ji/g9+bowXZUht/fffx+TJ0/ON3E1PT0dn3zyiSw7tD9Z98iURqOR5TNCbU6cOIE1a9Zg3bp18PPzw8OHD1G+fHmsXbsW7dq1k6zd8+fP4+mnn7Z4bseOHZJuYqokS9tvPEmv1xsLO06ePFmSpeFMbmx069Yt9OnTBxcuXIBGo8lXlCk3N1fyGAYOHIjDhw9jyJAhFntN3n77bcljaNiwITZu3Cj7lYdOp8Pdu3dVldyowYMHD5CRkYHq1atDr9cjMjLSWB145syZstSYeeaZZzBt2jT069cPt27dQqNGjdCnTx/8/PPP6N69OxYtWiRZ2zqdDomJiahcuTIAGHcfLuhLXspYLL1Gk5OTUaVKFVk+IyjPvXv3sH79eqxduxa3bt1C7969ERERgU6dOiE9PR3vvvsuvv76a7Md1Uuan58fjh49mi/R3rZtG8LCwpCWliZZ26XF7t278dZbbyEuLq7En5vJjY169uwJnU6HL774AsHBwTh58iSSk5MxadIkREZGylJEr3z58ti9ezfatGkjeVvW7N+/HwsWLMCqVavyLfGTktp6bpRefq0m5cqVw5kzZ1C7dm189NFHOHDgAPbt24ejR49iwIABiI+Pl6xtrVaLbt26GWuX7Nq1Cx06dMhXjVeO/xOtVot79+4ZEy2DAwcOIDQ0FP/73/8kj8HUkxdgzqJnz57Yt28f6tWrhxEjRiAsLCxfQc3ff/8dNWrUkLTw6Pvvv4+1a9fip59+Mm47ERMTg/DwcERFReH111+XrO3S4uHDhwgPD5fk/ck6NzY6duwYDhw4gMqVK0Or1UKr1eKFF17AvHnzMH78eMTGxkoeQ4UKFWSpeluQ0NBQ/Pnnn6hduzbKlCmTb0xfqh2g5ah+bKvNmzcjLCwMnTt3xnfffYfOnTvj+vXrSExMRJ8+fWSPR6/X48aNGxaHKtu2bSt5+0IIY7v//e9/0aNHDwB584Hu378vadtPzrEaPHiwpO1ZUqFCBWg0Gmg0GtSrV88smcjNzUVqaipGjRolWzxKVcVViypVquDw4cNo3bq11cf4+flJXt37X//6F5KTk9GpUyf88MMP2Lt3L0aMGIH169fLVtBR7cqXLy/ZhQd7bmxUoUIFnD59GsHBwahduza+/PJLtG/fHjdv3kTjxo1lKf2/YcMG7Ny5E+vWrZO9IJXBunXrCjwvx4Repalp887jx4/jjTfewJ07d/DkW1mj0cgyFNKhQwcEBASgU6dOiIiIwOXLl1GnTh0cPnwYQ4cOxa+//ip5DEpat24dhBAIDw/PN+ndzc0NNWvWLPCLtiQpWRWXLBsyZAhOnDiBhIQEfPXVV5ItuiBzTG5s9OKLL2LSpEno3bs33njjDfzxxx9499138fnnn+P06dO4ePGi5DE0a9bMWHGzZs2a+XpNzpw5I3kMpK7NO5s2bYp69eph9uzZFudhFba6rCScP38egwYNQlxcHCZOnIhZs2YBAMaNG4fk5GR89dVXksegBocPH8bzzz+f730pp1q1amH27NlmVXGBvATsvffeU8VeZHI4fPgwIiMjceXKFWg0GjRo0ABTpkyRfPrAv//973zHsrOzMWHCBHTu3Nls4Ykci1CcGZMbG+3btw9paWno27cvbt26hR49euDq1avw9fXF5s2b0bFjR8ljKKxHwPClIqXCJn4FBgZKHoPS1LT8umzZsjh37hzq1KkjW5u2ysjIgE6nU/TLXinp6enIzs42O2bYqkNKHh4euHjxYr7Xw/Xr19G4cWPJ9/NRgw0bNmD48OHo27evsffqp59+wjfffIOoqCi88cYbkrVt6/JyuXpVnZpsFXUcUHJysrE6qrMwVGS2dnMGAwcOFAsWLBBCCDFnzhxRuXJlMWLECBEUFCT69Okjayzt27cX//nPf2RtkyxLS0sTY8aMEZUrV1bsvcGquEI89dRTYuHChfmOL1iwQDz11FMKRERK4ITiQoSHh9v0uDVr1kgciTo8OXE6OzsbsbGxWLhwIebOnatQVPJSw+adBuPGjcOkSZOQmJhosWibtTobxVWxYkX88ssvqFSpknFCrTVSTTJXmylTpuDgwYNYsWIFwsLCsHz5ciQkJGDVqlWYP3++LDHMnj0boaGhOHLkCNq0aWPcnf7777/Hli1bZIlBabdu3bJYGO7VV1/FjBkzJG//xIkTePDgAbp162Y8Fh0djVmzZiEtLQ29e/fG0qVLZdud3FlxWKoQWq0WQUFBaNasWb4Jm6a++eYbSdovLV8iu3fvxieffIJDhw4pFoMzstQNbqjDJGXX97p16zBgwAC4u7sjKiqqwNelM0wyB/KGZKOjo9GuXTv4+PjgzJkzqFOnDtavX49NmzZhz549ssThjFVxTdWpUwdTpkzBm2++aXZ81apViIyMNK4ik0rXrl3Rvn17/POf/wQAXLhwAc2bN8ewYcPQoEEDfPLJJ3jzzTfx3nvvSRqHs2PPTSFGjRqFzZs349atWwgPD8fgwYNlXY796aefwtvbGwAkLYZWXPXq1cPPP/+sdBiyGDRoENq1a4eXXnoJ9erVUzQWpSaImiYsw4YNUyQGtXnw4IGxeKCPj4/xYuOFF17AW2+9JWnbKSkpxn/XrVsXK1assPgYOeb9KCU8PByLFy/GpEmTMH78eJw9exbPP/+8sfcqKioKixcvljyOc+fOYc6cOcb7mzdvxnPPPYcvvvgCQN6cvVmzZjG5kZqig2KlREZGhvjqq69Ep06dRJkyZcTrr78u9u7d63TzbYQQ4tGjR2a3hw8fiitXrojQ0FDRpEkTpcOTxf/93/+J+vXrC41GI/z8/MSAAQPEZ599Jq5cuaJ0aLIqbP6VVqsVOp1O6TBl07hxY3Ho0CEhhBAvv/yymDRpkhBCiMWLFwt/f39J27bl/8LR58SZbqK6fft20aZNG1GxYkVRsWJF0aZNG7Fjxw5Z4nB3dxdxcXHG+23atBEffPCB8f7t27eFl5eXLLE4Mw5L2enOnTuIiopCdHQ0srOzcfnyZVn3FFK6YJtWq803BCGEQEBAADZv3ixbPQ81SExMxKFDh3Do0CEcPnwYv/zyC6pUqSLrUnAAWL9+PVauXInbt2/j2LFjCAoKwqJFi1CrVi1Ja2rs3LnT6rmffvoJS5cuhRAC6enpksWgJp9++il0Oh3Gjx+PgwcPonv37sjNzUVOTg4WLlwo6fYohw8fNv5bCIFXXnkFX375Jfz9/c0e99JLL0kWg9LUUsU8KCgI69evR9u2bZGVlYXy5ctj165dxhW1Fy5cwEsvveQ0c9GUwmEpOxkqkQqTqqxyUUPBtgMHDpglN1qtFpUrV0adOnXg4uJcLydvb29UqFABFSpUQPny5Y073crps88+w7/+9S/84x//wNy5c42vgfLly2PRokWSJjeWnvvq1auYPn06du3ahUGDBuGDDz6QrH21MS2Q1759e1y9ehWnTp1C7dq10aRJE0nbfjJp0el0aNWqlWK7oytFDVtNdO3aFdOmTcNHH32EHTt2oEyZMmb1dc6fP4/atWsrGKGTULDXqNQwHZby8PAQr732mti9e7fIzc2VNY4mTZqI119/XVy+fFn88ccf4uHDh2Y3OaSmpsrSjppNnTpVPPfcc8LDw0O0bNlSTJw4UezcuVP88ccfssfSoEED8c033wghhPDy8hI3b94UQghx4cIF4evrK1scCQkJYsSIEcLV1VX06NFDXLhwQba21SA3N1esXr1adO/eXTRq1EiEhISInj17inXr1ikyfG36WnAWGo1GlC9fXlSoUKHAm9SSkpLECy+8IDQajfD29hbbt283O9+hQwcxY8YMyeNwdhyWKsTo0aOxefNmBAYGYvjw4Rg8eDB8fX0ViUUNBdu8vLzQv39/hIeH44UXXlAsDiUZeqsmTJiAXr16oUGDBorF4unpiatXryIoKMi4FURwcDCuX7+Op59+WvIhoUePHuHDDz/E0qVL0bRpU3z00UeybCKrJkII9OzZE3v27EGTJk3w1FNPQQiBK1eu4MKFC3j11VexY8cOWWMyfS04C61Wm2/7C0vkWr336NEjeHl5QafTmR1/8OABvLy84ObmJksczsq5xhGKYOXKlQgMDEStWrVw+PBhs7FtU3LsOvzcc8/hxo0biiY3mzZtQlRUFDp27IigoCCEh4cjLCwM1atXVywmucXGxuLw4cM4dOgQFixYAJ1Oh5deegnt2rVDu3btZE12atWqhbNnzyIoKMjs+H/+8x/J4/j444/x0UcfoVq1ati0aZPT7pkTFRWFI0eO4Pvvv0f79u3Nzh04cAC9e/dGdHR0vi0RpKaGIRq5DRgwQPE5NwbWkiylNz92Fuy5KcSwYcNs+pBYu3atJO2fP3/e+O+bN2/i3XffxZQpU2Qt2GZJcnIyoqOjERUVhcuXL6NLly4IDw/Hq6++6nRzb86dO4dFixZhw4YN0Ov1spZVX7t2LWbOnIkFCxYgIiICX375JW7evIkPP/wQq1evxoABAyRrW6vVwtPTE506dcp3dWpKjsRfSZ07d0aHDh0wbdo0i+c//PBDHD58GPv27ZMshr59+5rd37VrFzp06ICyZcuaHXfk/wudToe7d++qJrkhZTG5UTnD6iRr/01yFGwrzNKlSzFlyhRkZWWhUqVKGDVqFKZNm6bYzuVyiI2NNa6U+uGHH5CSkoKmTZuiffv2+OSTT2SN5YsvvsCcOXMQHx8PAPD398fs2bPRpUuXfKtlSpLSib9aVKtWDXv37kXTpk0tno+NjUW3bt2QmJgoWQzDhw+36XGO/H+hltVSpA5MblTuzp07Nj/2yaEJKSUmJiI6Ohpr165FXFwc+vTpg4iICPz++++YP38+/Pz8sH//ftnikVOFChWQmpqKJk2aGIei2rZtq3iBtPv37xt7jj788EN8+eWXTrMMW0lubm64c+cO/Pz8LJ7//fffUatWLWRmZsocGZHzcq7xg1JIzoTFFtu3b8fatWuxb98+NGzYEGPGjMHgwYNRvnx542OaNm3q0KXeDTUslExmHj58iDFjxmD//v1wdXXFtGnTMHbsWMyePRuRkZFo2LCh0+x3prTc3NwCh2J1Oh1ycnJkjIiImNyUQpcvX0ZcXByysrLMjr/66quStz18+HAMGDAAR48exTPPPGPxMcHBwXjnnXckj0UpPXr0MLufkpKCAwcOoH79+rJNJp4xYwaOHDmCoUOHYu/evZgwYQL27t2LjIwM7Nmzx6GLtamNEALDhg2zuhEie2yI5MdhqVLk1q1b6NOnDy5cuGA2D8cw70HKOTeGvWvS0tLyTVI0pfTQjBz69++Ptm3bYuzYsUhPT0eTJk3w66+/QgiBzZs3o1+/fpLHEBQUhNWrV6NTp064desW6tSpg/Hjx6t6/zFHxfkuROrD5KYU6dmzJ3Q6Hb744gsEBwfj5MmTSE5OxqRJkxAZGSlpfRFL2y6YUnpSs5yqVauGffv2oUmTJvjqq68wa9YsnDt3DuvWrcPnn3+O2NhYyWNwdXXFnTt3jEvwy5Qpg5MnTyIkJETytomI1I7DUqXIsWPHcODAAVSuXBlarRZarRYvvPAC5s2bh/Hjx0v6pXrw4EHjv0UBe9c4g0ePHhlrVezduxf9+vVDmTJl0L17d0yZMkWWGPR6vVkpAJ1OV2CPGhGRM2FyU4rk5uYaN+msVKkSfv/9d9SvXx9BQUG4du2apG1z75q/BQQE4NixY6hYsSL27t2LzZs3AwD++OMPeHh4yBLDk/M8MjIyMGrUKKeqa0JEZA2Tm1IkJCQE58+fR3BwMJ577jl8/PHHcHNzw+eff+6USYZS/vGPf2DQoEHw8vJCUFAQ2rVrBwA4cuQIGjduLEsMT5aQHzx4sCztEhGVBpxzU4rs27cPaWlp6Nu3L27duoUePXrg6tWr8PX1xebNm9GxY0fZYnHGvWtMnT59GnFxcXj55ZeNvWm7d+9G+fLl0aZNG4WjIyJybkxuSrkHDx6gQoUKsu8j4+3tjfPnz6NWrVqytqsG58+ft7rVxY4dO9C7d295AyIiIjNMbkqB8PBwmx4nZdE27l3zNz8/Pxw9ejRfr9W2bdsQFhaGtLQ0hSIjIiKAc25KhaioKAQFBaFZs2ZW95iS2pM73DrzHI+33noLHTt2xE8//WQsuR8TE4Pw8HBERUUpGxwREbHnpjQYPXo0Nm/ejMDAQISHh2Pw4MHGpcikjLfffhv//e9/8cMPP2Dv3r0YMWIE1q9fL0sBPyIiKhiTm1IiMzMT27dvx5o1a/DTTz+he/fuiIiIQOfOnWWfb0N5hgwZghMnTiAhIQFfffUVevXqpXRIREQEJjel0p07dxAVFYXo6GhkZ2fj8uXLxhU7JI1///vf+Y5lZ2djwoQJ6Ny5s9m+XnLs8UVERNZxzk0ppNFojHtL6fV6pcNxCgWtgFqzZo1xMrezbEFBRKRmWqUDINtkZmZi06ZNePnll1G/fn1cuHABy5YtQ1xcHHttZKDX6226MbEhIlIee25KAdMJxcOHD8fmzZvh6+urdFhERESqxDk3pYBWq0VgYCCaNWtW4ORhZ6gxo5QlS5bY/Njx48dLGAkRERWGyU0pMGzYMJtWRK1du1aGaJyTrZWYNRoNbt26JXE0RERUECY3RERE5FA4oZioGIQQilWNJiIiy5jcEBVBdHQ0GjduDE9PT3h6euLpp5/G+vXrlQ6LiIjA1VJEdlu4cCFmzpyJsWPHok2bNhBC4OjRoxg1ahTu37+PCRMmKB0iEZFT45wbIjvVqlULs2fPRlhYmNnxdevW4b333sPt27cVioyIiAAOSxHZ7e7du3j++efzHX/++edx9+5dBSIiIiJTTG6I7FSnTh1s2bIl3/GYmBjUrVtXgYiIiMgU59wQ2ejs2bNo2rQp3n//ffTv3x9HjhxBmzZtoNFo8OOPP+L777+3mPQQEZG82HNDZKPmzZujRYsWuHfvHk6ePIlKlSphx44d2L59OypVqoSTJ0+iT58+SodJROT0OKGYyEbHjh3DmjVrsGXLFmRnZ6Nv374IDw9Hhw4dlA6NiIhMMLkhslN6ejq2bNmCtWvX4ocffkDNmjURHh6OoUOHokaNGkqHR0Tk9JjcEBXDzZs3sXbtWkRHR+Pu3bt4+eWXsWfPHqXDIiJyakxuiIopNTUVGzduxIwZM/Dw4UPk5uYqHRIRkVPjaimiIjp8+DDWrFmDbdu2QafToX///oiIiFA6LCIip8eeGyI7xMfHIyoqClFRUbh9+zaef/55REREoH///ihbtqzS4REREdhzQ2Szl19+GQcPHkTlypURFhaG8PBw1K9fX+mwiIjoCUxuiGzk6emJbdu2oUePHtDpdEqHQ0REVnBYioiIiBwKKxQTERGRQ2FyQ0RERA6FyQ0RERE5FCY3RFSqDRs2DL1791Y6DDNqjInImTC5IaISk5iYiHHjxiE4OBju7u4ICAhAz5498f333ysdGhE5ES4FJ6IS8euvv6JNmzYoX748Pv74Yzz99NPIzs7Gvn37MGbMGFy9etXu58zNzYVGo4FWW7LXYVlZWXBzcyvR5yQi9WDPDRGViNGjR0Oj0eDkyZN47bXXUK9ePTRq1AgTJ07E8ePHAQALFy5E48aNUbZsWQQEBGD06NFITU01PkdUVBTKly+Pb7/9Fg0bNoS7uzvu3LljU/uzZ89GlSpV4OPjgzfffBNZWVnGc+3atcPYsWMxceJEVKpUCS+//LJd8ezbtw8NGjSAl5cXunbtirt37xofk5ubi4kTJ6J8+fLw9fXF1KlTwQobRMpickNExfbgwQPs3bsXY8aMsbgNRfny5QEAWq0WS5YswcWLF7Fu3TocOHAAU6dONXvsn3/+iXnz5uHLL7/EpUuXUKVKlULb//7773HlyhUcPHgQmzZtwjfffIPZs2ebPWbdunVwcXHB0aNHsWrVKrviiYyMxPr163HkyBHExcVh8uTJxvMLFizAmjVrsHr1avz444948OABvvnmG5v+bkQkEUFEVEwnTpwQAMT27dvt+rktW7YIX19f4/21a9cKAOLs2bM2P8fQoUNFxYoVRVpamvHYZ599Jry8vERubq4QQoiXXnpJNG3atMjx3Lhxw3hs+fLlomrVqsb7fn5+Yv78+cb72dnZokaNGqJXr142/w5EVLI454aIik38NQyj0WgKfNzBgwfx4Ycf4vLly0hJSUFOTg4yMjKQlpZm7PFxc3PD008/bVf7TZo0QZkyZYz3W7dujdTUVMTHxyMoKAgA0LJlyyLFU6ZMGdSuXdv4M35+fkhKSgIAPHr0CHfv3kXr1q2N511cXNCyZUsOTREpiMNSRFRsdevWhUajwZUrV6w+5s6dO3jllVcQEhKCbdu24fTp01i+fDkAIDs72/g4T0/PQpMkW5k+z5PDZbbG4+rqmu85mbgQqRuTGyIqtooVK6JLly5Yvnw50tLS8p1/+PAhTp06hZycHCxYsACtWrVCvXr18Pvvv5dI++fOnUN6errx/vHjx+Hl5YUaNWpY/ZmSiKdcuXLw8/MzTpgGgJycHJw+fdr+X4KISgyTGyIqEStWrEBubi6effZZbNu2DdevX8eVK1ewZMkStG7dGrVr10ZOTg6WLl2KW7duYf369Vi5cmWJtJ2VlYWIiAhcvnwZ//nPfzBr1iyMHTu2wCXkJRXP22+/jfnz5+Obb77B1atXMXr0aDx8+LAYvw0RFReTGyIqEbVq1cKZM2fQvn17TJo0CSEhIXj55Zfx/fff47PPPkPTpk2xcOFCfPTRRwgJCcHGjRsxb968Emm7Y8eOqFu3Ltq2bYv+/fujZ8+eeO+99wr8mZKKZ9KkSQgLC8OwYcPQunVreHt7o0+fPkX8TYioJGgEB4+JiIjIgbDnhoiIiBwKkxsiUjUvLy+rtx9++EHp8IhIhTgsRUSqduPGDavn/P394enpKWM0RFQaMLkhIiIih8JhKSIiInIoTG6IiIjIoTC5ISIiIofC5IaIiIgcCpMbIiIicihMboiIiMihMLkhIiIih8LkhoiIiBzK/wOT2wugmrVp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jcAAAIJCAYAAABZWBxzAAAAOXRFWHRTb2Z0d2FyZQBNYXRwbG90bGliIHZlcnNpb24zLjcuMSwgaHR0cHM6Ly9tYXRwbG90bGliLm9yZy/bCgiHAAAACXBIWXMAAA9hAAAPYQGoP6dpAACQXElEQVR4nO3dd1hT59sH8G8StoAKiiIC4t7iqLNVcc86K05UtK3bOlu11lpnrVpHHa0Lt7iqtfo66kBt3bPOWheK4kARRTbP+we/pAQCJMA5Ccn3c125Ws4JeW5Dxn2ecT8KIYQAERERkZlQGjsAIiIiotzE5IaIiIjMCpMbIiIiMitMboiIiMisMLkhIiIis8LkhoiIiMwKkxsiIiIyK0xuiIiIyKwwuSEiIiKzwuQmDwsKCoJCodDc7OzsULRoUfj5+WHWrFl4/vx5ut/59ttvoVAoDGrn/fv3+Pbbb3Hs2DGDfk9XWyVKlEC7du0MepysbNq0CQsWLNB5TqFQ4Ntvv83V9nLb4cOHUatWLeTLlw8KhQK7du0ydkgW78GDB1AoFAgKCpK13fj4eAwaNAju7u5QqVTw9fWVtX05qJ/buXPnGjuUbJHiM0xK/fr1Q4kSJYwdhuysjB0A5dyaNWtQvnx5JCQk4Pnz5zh58iS+//57zJ07F8HBwWjWrJnmvgMHDkSrVq0Mevz3799j6tSpAIDGjRvr/XvZaSs7Nm3ahGvXruGLL75Id+7UqVMoXry45DFklxAC3bp1Q9myZfHbb78hX758KFeunLHDsnju7u44deoUSpUqJWu7y5Ytw88//4zFixejZs2acHR0lLV9InPB5MYMVK5cGbVq1dL83KVLF4waNQoffvghOnfujDt37qBIkSIAgOLFi0v+Zf/+/Xs4ODjI0lZW6tata9T2s/LkyRO8evUKnTp1QtOmTY0djkFiYmJgb29v7DByVVJSEhITE2Fra2uU1861a9dgb2+PYcOG5dpjmuPfSUpCCMTGxkrynCUkJEChUMDKil+9UuOwlJny8vLCvHnz8PbtW/z888+a47qGio4cOYLGjRvD1dUV9vb28PLyQpcuXfD+/Xs8ePAAhQsXBgBMnTpVMwTWr18/rce7ePEiunbtioIFC2qudjMbAvv1119RtWpV2NnZoWTJkli0aJHWefWQ24MHD7SOHzt2DAqFQjNE1rhxY+zduxcPHz7UGqJT0zUsde3aNXTo0AEFCxaEnZ0dfH19sXbtWp3tbN68GZMmTUKxYsXg7OyMZs2a4fbt2xk/8amcPHkSTZs2hZOTExwcHFC/fn3s3btXc/7bb7/VJH9ffvklFApFpt3HsbGxGDNmDHx9fZE/f364uLigXr162L17t9b9qlevjo8++ijd7yclJcHDwwOdO3fWHIuPj8f06dNRvnx52NraonDhwujfvz9evHih9bvqrvidO3eievXqsLOz0/TmLVmyBA0bNoSbmxvy5cuHKlWqYM6cOUhISNB6DCEEZs6cCW9vb9jZ2aFWrVo4dOgQGjdunK5HMCoqCmPHjoWPjw9sbGzg4eGBL774AtHR0Rk/4f/TuHFjVK5cGSdOnEDdunVhb28PDw8PTJ48GUlJSZr7qYdH5syZg+nTp8PHxwe2trY4evRohsNSt27dQo8ePVCkSBHY2trCy8sLAQEBiIuL09wnPDwcn3/+OYoXLw4bGxv4+Phg6tSpSExMzDRuhUKBlStXIiYmRvM6VrcfGxuLCRMmaD0fQ4cORWRkpN5/p4z88ccfaNq0KZydneHg4IAGDRrg8OHDWvf5999/0b9/f5QpUwYODg7w8PBA+/bt8ffff6d7vMjISIwZMwYlS5aEra0t3Nzc0KZNG9y6dSvdfefPnw8fHx84OjqiXr16OH36dKaxqoWFheGzzz6Dp6cnbGxsUKxYMXTt2hXPnj3TPF/6vFeAlOd92LBhWL58OSpUqABbW9t0nwe6ZPUZpv4MWb9+PcaMGQMPDw/Y2tri33//xYsXLzBkyBBUrFgRjo6OcHNzQ5MmTXDixAmtx0g9hKfPcxUUFIRy5crB1tYWFSpUwLp16/R6Ps2SoDxrzZo1AoA4d+6czvPv3r0TKpVKNG3aVHNsypQpIvWf/f79+8LOzk40b95c7Nq1Sxw7dkxs3LhR9OnTR7x+/VrExsaK/fv3CwBiwIAB4tSpU+LUqVPi33//1Xo8b29v8eWXX4pDhw6JXbt26WxLCCG8vb2Fh4eH8PLyEqtXrxb79u0TvXr1EgDEDz/8kO7fdv/+fa3fP3r0qAAgjh49KoQQ4vr166JBgwaiaNGimthOnTqluT8AMWXKFM3Pt27dEk5OTqJUqVJi3bp1Yu/evaJHjx4CgPj+++/TtVOiRAnRq1cvsXfvXrF582bh5eUlypQpIxITEzP92xw7dkxYW1uLmjVriuDgYLFr1y7RokULoVAoxJYtW4QQQjx69Ejs3LlTABDDhw8Xp06dEhcvXszwMSMjI0W/fv3E+vXrxZEjR8T+/fvF2LFjhVKpFGvXrtXcb+HChQKA+Oeff7R+f9++fQKA+O2334QQQiQlJYlWrVqJfPnyialTp4pDhw6JlStXCg8PD1GxYkXx/v17rb+bu7u7KFmypFi9erU4evSoOHv2rBBCiFGjRolly5aJ/fv3iyNHjogff/xRFCpUSPTv31+r/QkTJggA4rPPPhP79+8XK1asEF5eXsLd3V00atRIc7/o6Gjh6+srChUqJObPny/++OMPsXDhQpE/f37RpEkTkZycnOlz36hRI+Hq6iqKFSsmFi1aJA4cOCBGjBghAIihQ4dq7nf//n0BQHh4eAg/Pz+xfft2cfDgQXH//n3NuTVr1mjuf/nyZeHo6ChKlCghli9fLg4fPiw2bNggunXrJqKiooQQQjx9+lR4enoKb29v8fPPP4s//vhDTJs2Tdja2op+/fplGvepU6dEmzZthL29veZ1/Pz5c5GcnCxatmwprKysxOTJk8XBgwfF3LlzRb58+UT16tVFbGysXn8nXdavXy8UCoXo2LGj2Llzp9izZ49o166dUKlU4o8//tDcLyQkRIwZM0Zs375dhISEiF9//VV07NhR2Nvbi1u3bmnuFxUVJSpVqiTy5csnvvvuO3HgwAGxY8cOMXLkSHHkyBGt571EiRKiVatWYteuXWLXrl2iSpUqomDBgiIyMjLT5+nx48fC3d1d6/URHBwsAgMDxc2bN4UQ+r9XhBCa10DVqlXFpk2bxJEjR8S1a9cybF/fzzD1Z4iHh4fo2rWr+O2338Tvv/8uIiIixK1bt8TgwYPFli1bxLFjx8Tvv/8uBgwYIJRKpeazzdDnSv2Z2aFDB7Fnzx6xYcMGUbp0ac3r0dIwucnDskpuhBCiSJEiokKFCpqf0yYc27dvFwDE5cuXM3yMFy9epEsS0j7eN998k+G51Ly9vYVCoUjXXvPmzYWzs7OIjo7W+rdlldwIIUTbtm0zfPOmjbt79+7C1tZWhIaGat2vdevWwsHBQfNhoW6nTZs2WvfbunWrAKCVQOlSt25d4ebmJt6+fas5lpiYKCpXriyKFy+u+YJWf3il/lDUV2JiokhISBADBgwQ1atX1xx/+fKlsLGxERMnTtS6f7du3USRIkVEQkKCEEKIzZs3CwBix44dWvc7d+6cACCWLl2qOebt7S1UKpW4fft2pjElJSWJhIQEsW7dOqFSqcSrV6+EEEK8evVK2NraCn9/f637nzp1SgDQSm5mzZollEplute1+rW6b9++TGNo1KiRACB2796tdfzTTz8VSqVSPHz4UAjx33NfqlQpER8fr3VfXclNkyZNRIECBcTz588zbPvzzz8Xjo6OmjbU5s6dKwCI69evZxp73759Rb58+bSOqS8u5syZo3U8ODhYABC//PKL5pi+fychUpJIFxcX0b59e63jSUlJolq1aqJ27doZ/m5iYqKIj48XZcqUEaNGjdIc/+677wQAcejQoQx/V/3cVqlSResi4ezZswKA2Lx5c6ZxBwYGCmtra3Hjxo2s/ola8ep6rwiR8hmRP39+zWs1K/p+hqk/Qxo2bKh3fE2bNhWdOnXSHNf3uUpKShLFihUTNWrU0Er+Hzx4IKytrS0yubHoYanjx4+jffv2KFasWLZXqQghMHfuXJQtWxa2trbw9PTEzJkzcz/YbBJCZHre19cXNjY2+Oyzz7B27Vrcu3cvW+106dJF7/tWqlQJ1apV0zrWs2dPREVF4eLFi9lqX19HjhxB06ZN4enpqXW8X79+eP/+PU6dOqV1/OOPP9b6uWrVqgCAhw8fZthGdHQ0zpw5g65du2pNCFWpVOjTpw8eP36s99BWWtu2bUODBg3g6OgIKysrWFtbY9WqVbh586bmPq6urmjfvj3Wrl2L5ORkAMDr16+xe/duBAQEaMb7f//9dxQoUADt27dHYmKi5ubr64uiRYumWx1XtWpVlC1bNl1Mly5dwscffwxXV1eoVCpYW1sjICAASUlJ+OeffwAAp0+fRlxcHLp166b1u3Xr1k03FPf777+jcuXK8PX11YqrZcuWWkOSmXFyckr3t+vZsyeSk5Nx/PhxreMff/wxrK2tM3289+/fIyQkBN26ddMM0+ry+++/w8/PD8WKFdOKvXXr1gCAkJCQLGNP68iRIwCgGQpW++STT5AvX750Q0gZ/Z3S+uuvv/Dq1Sv07dtXK9bk5GS0atUK586d0wwDJiYmYubMmahYsSJsbGxgZWUFGxsb3LlzR+u193//938oW7as1iKGjLRt2xYqlUorbiDz95a6DT8/P1SoUCHT++nzXlFr0qQJChYsmGXMaoZ8hmX02bh8+XLUqFEDdnZ2mvgOHz6sM76snqvbt2/jyZMn6Nmzp9awvLe3N+rXr6/3v8ucWHRyEx0djWrVquGnn37K9mOMHDkSK1euxNy5c3Hr1i3s2bMHtWvXzsUosy86OhoREREoVqxYhvcpVaoU/vjjD7i5uWHo0KEoVaoUSpUqhYULFxrUlru7u973LVq0aIbHIiIiDGrXUBERETpjVT9Hadt3dXXV+tnW1hZAyiTNjLx+/RpCCIPa0cfOnTvRrVs3eHh4YMOGDTh16hTOnTuHwMBAxMbGat03MDAQYWFhOHToEABg8+bNiIuL0/qCfPbsGSIjI2FjYwNra2utW3h4OF6+fKn1mLr+PaGhofjoo48QFhaGhQsX4sSJEzh37hyWLFkC4L/nSf3vVU9sTy3tsWfPnuHq1avpYnJycoIQIl1cuuhqJ6PXmD6v3devXyMpKSnLCfLPnj3Dnj170sVeqVIlANAr9rQiIiJgZWWVLqlSKBQoWrRotv496lgBoGvXruni/f777yGEwKtXrwAAo0ePxuTJk9GxY0fs2bMHZ86cwblz51CtWjWt98KLFy/0XkSQnfeWvm0Y8l4BDPv8Agz7DNP12PPnz8fgwYNRp04d7NixA6dPn8a5c+fQqlUrnf/+rJ4rdZuZxWVpLHrKduvWrTVXVLrEx8fj66+/xsaNGxEZGYnKlSvj+++/10x+vHnzJpYtW4Zr166Z5PLdvXv3IikpKcvl2x999BE++ugjJCUl4fz581i8eDG++OILFClSBN27d9erLUNq54SHh2d4TP0mtrOzAwCtiZpA9r4cUnN1dcXTp0/THX/y5AkAoFChQjl6fAAoWLAglEplrrezYcMG+Pj4IDg4WOv5TvscAUDLli1RrFgxrFmzBi1btsSaNWtQp04dVKxYUXOfQoUKwdXVFfv379fZnpOTk9bPuv7Gu3btQnR0NHbu3Alvb2/N8cuXL2vdT/13VX+hphYeHq7Ve1OoUCHY29tj9erVOuPS57nLqJ3Usajp89p1cXGBSqXC48ePM71foUKFULVqVcyYMUPn+cwuNDLi6uqKxMREvHjxQivBEUIgPDwcH3zwgdb99X0vqp/HxYsXZ7gyTJ0kbtiwAQEBAel6pV++fIkCBQpofi5cuHCWz1FO6dOGIe8VwLDPL0C/z7DMHnvDhg1o3Lgxli1bpnX87du3BsWhpm4zs7gsjUX33GSlf//++PPPP7FlyxZcvXoVn3zyCVq1aoU7d+4AAPbs2YOSJUvi999/h4+PD0qUKIGBAwdqrnaMKTQ0FGPHjkX+/Pnx+eef6/U7KpUKderU0Vx1q7tX9b2i0tf169dx5coVrWObNm2Ck5MTatSoAQCaL7urV69q3e+3335L93i2trZ6x9a0aVMcOXJEk2SorVu3Dg4ODrmy/DdfvnyoU6cOdu7cqRVXcnIyNmzYgOLFi+s1bJCWQqGAjY2N1odleHi4zhUg6iGwXbt24cSJEzh//jwCAwO17tOuXTtEREQgKSkJtWrVSnfTJ2FXx6J+jQApX7orVqzQul+dOnVga2uL4OBgreOnT59ONwzRrl073L17F66urjrj0qcg2du3b9O9VjZt2gSlUomGDRtm+ftp2dvbo1GjRti2bVumCXa7du1w7do1lCpVSmfs2Ulu1CUCNmzYoHV8x44diI6OznYJgQYNGqBAgQK4ceOGzlhr1aoFGxsbACl/59R/YyDl4iksLEzrWOvWrfHPP/9ohtKk0Lp1axw9ejTToV1D3ivZoc9nWGZ0PZ9Xr15NNyyur3LlysHd3R2bN2/Wmorw8OFD/PXXX9l6zLzOontuMnP37l1s3rwZjx8/1nwgjR07Fvv378eaNWswc+ZM3Lt3Dw8fPsS2bduwbt06JCUlYdSoUejataukb+60rl27phkvf/78OU6cOIE1a9ZApVLh119/zXSOwPLly3HkyBG0bdsWXl5eiI2N1Vwxq8fNnZyc4O3tjd27d6Np06ZwcXFBoUKFsl31slixYvj444/x7bffwt3dHRs2bMChQ4fw/fffw8HBAQDwwQcfoFy5chg7diwSExNRsGBB/Prrrzh58mS6x6tSpQp27tyJZcuWoWbNmlAqlVp1f1KbMmWKZl7EN998AxcXF2zcuBF79+7FnDlzkD9//mz9m9KaNWsWmjdvDj8/P4wdOxY2NjZYunQprl27hs2bNxt8pQhAs8R3yJAh6Nq1Kx49eoRp06bB3d1dk3CnFhgYiO+//x49e/aEvb09/P39tc53794dGzduRJs2bTBy5EjUrl0b1tbWePz4MY4ePYoOHTqgU6dOmcbUvHlz2NjYoEePHhg/fjxiY2OxbNkyvH79Wut+Li4uGD16NGbNmoWCBQuiU6dOePz4MaZOnQp3d3colf9dZ33xxRfYsWMHGjZsiFGjRqFq1apITk5GaGgoDh48iDFjxqBOnTqZxuXq6orBgwcjNDQUZcuWxb59+7BixQoMHjwYXl5eWT3VOs2fPx8ffvgh6tSpg6+++gqlS5fGs2fP8Ntvv+Hnn3+Gk5MTvvvuOxw6dAj169fHiBEjUK5cOcTGxuLBgwfYt28fli9fbnDtp+bNm6Nly5b48ssvERUVhQYNGuDq1auYMmUKqlevjj59+mTr3+Po6IjFixejb9++ePXqFbp27Qo3Nze8ePECV65cwYsXLzQ9C+3atUNQUBDKly+PqlWr4sKFC/jhhx/S/Vu++OILBAcHo0OHDvjqq69Qu3ZtxMTEICQkBO3atYOfn1+2Yk3tu+++w//93/+hYcOGmDhxIqpUqYLIyEjs378fo0ePRvny5Q1+rxhKn8+wzLRr1w7Tpk3DlClT0KhRI9y+fRvfffcdfHx8siwZoItSqcS0adMwcOBAdOrUCZ9++ikiIyPx7bffWuywFFdL/Q8A8euvv2p+Vq+KyZcvn9bNyspKdOvWTQiRsvoCgNbKhAsXLggAWssjpaJeUaS+2djYCDc3N9GoUSMxc+ZMnas60q5gOnXqlOjUqZPw9vYWtra2wtXVVTRq1EizXFjtjz/+ENWrVxe2trYCgOjbt6/W47148SLLtoRIWWnQtm1bsX37dlGpUiVhY2MjSpQoIebPn5/u9//55x/RokUL4ezsLAoXLiyGDx8u9u7dm2611KtXr0TXrl1FgQIFhEKh0GoTOlZ5/f3336J9+/Yif/78wsbGRlSrVk1rVYwQ/6102LZtm9ZxXatoMnLixAnRpEkTkS9fPmFvby/q1q0r9uzZo/Px9F0tNXv2bFGiRAlha2srKlSoIFasWKHzeVarX7++ACB69eql83xCQoKYO3euqFatmrCzsxOOjo6ifPny4vPPPxd37tzR3E/9d9Nlz549mt/38PAQ48aNE//3f/+X7u+UnJwspk+fLooXLy5sbGxE1apVxe+//y6qVaumtUJEiJQyBl9//bUoV66csLGxEfnz5xdVqlQRo0aNEuHh4Zk+R40aNRKVKlUSx44dE7Vq1RK2trbC3d1dTJw4UbNSTIjMn/uM/s43btwQn3zyiXB1dRU2NjbCy8tL9OvXT2s59osXL8SIESOEj4+PsLa2Fi4uLqJmzZpi0qRJ4t27d5nGrmu1lBBCxMTEiC+//FJ4e3sLa2tr4e7uLgYPHixev36tdb/M/k4ZCQkJEW3bthUuLi7C2tpaeHh4iLZt22q99l+/fi0GDBgg3NzchIODg/jwww/FiRMnRKNGjbRWuqnvO3LkSOHl5SWsra2Fm5ubaNu2reYzMbPnXdf7VZdHjx6JwMBAUbRoUWFtbS2KFSsmunXrJp49e6a5j77vFaQpEZAVfT/DMvoMEUKIuLg4MXbsWOHh4SHs7OxEjRo1xK5du0Tfvn21VjYZ+lytXLlSlClTRtjY2IiyZcuK1atXp3tMS6EQIovlNBZCoVDg119/RceOHQEAwcHB6NWrF65fv641Sx1IueIpWrQopkyZgpkzZ2oVK4uJiYGDgwMOHjyI5s2by/lPIMpz7t+/j/Lly2PKlCmYOHFirjxm48aN8fLlS1y7di1XHo+I8h4OS2WgevXqSEpKwvPnz3VWewVSxqwTExNx9+5dTVVe9dLX1JMriQi4cuUKNm/ejPr168PZ2Rm3b9/GnDlz4OzsjAEDBhg7PCIyIxad3Lx79w7//vuv5uf79+/j8uXLcHFxQdmyZdGrVy8EBARg3rx5qF69Ol6+fIkjR46gSpUqaNOmDZo1a4YaNWogMDAQCxYsQHJyMoYOHYrmzZtna8IokTnLly8fzp8/j1WrViEyMhL58+dH48aNMWPGDJ1Lt4mIssuih6WOHTumc4Jb3759ERQUhISEBEyfPh3r1q1DWFgYXF1dUa9ePUydOhVVqlQBkLK0d/jw4Th48CDy5cuH1q1bY968eXBxcZH7n0NERESw8OSGiIiIzA/r3BAREZFZYXJDREREZsXiJhQnJyfjyZMncHJyylYhNSIiIpKfEAJv375FsWLFtAp/6mJxyc2TJ0/S7QhNREREecOjR4+yrPRtccmNejPAR48ewdnZ2cjREBERkT6ioqLg6emZblNfXSwuuVEPRTk7OzO5ISIiymP0mVLCCcVERERkVpjcEBERkVlhckNERERmhckNERERmRUmN0RERGRWmNwQERGRWWFyQ0RERGaFyQ0RERGZFSY3REREZFaY3FCedvr0afTp0wenT582dihERGQimNxQnhUbG4tFixbh+fPnWLx4MWJjY40dEhERmQAmN5RnBQcH49WrVwCAiIgIBAcHGzkiIiIyBUxuKE8KCwtDcHAwhBAAACEEtm7dirCwMCNHRkRExsbkhvIcIQSWLFmS4XF1wkNERJaJyQ3lOY8ePcKFCxeQlJSkdTwpKQkXLlzAo0ePjBQZERGZAiY3lOd4enqiZs2aUCq1X74qlQq1atWCp6enkSIjIiJTwOSG8hyFQoGhQ4dCoVDodZyIiCwLkxvKkzw8PODv769JZBQKBbp164ZixYoZOTIiIjI2JjeUZ/n7+8PFxQUA4OrqCn9/fyNHREREpoDJDeVZdnZ2GDFiBNzc3DB8+HDY2dkZOyQiIjIBVsYOgCgn6tati7p16xo7DCIiMiHsuSEiIiKzwuSGiIiIzAqTGyIiIjIrTG6IiIjIrDC5ISIiIrPC5IaIiIjMCpMbIiIiMitMboiIiMisMLkhIiIis8LkhoiIiMwKkxsiIiIyK0xuiIiIyKwwuSEiIiKzwuSGiIiIzAqTGyIiIjIrTG6IiIjIrDC5ISIiIrPC5Iay7fTp0+jTpw9Onz5t7FCIiIg0mNxQtsTGxmLRokV4/vw5Fi9ejNjYWGOHREREBIDJDWVTcHAwXr16BQCIiIhAcHCwkSMiIiJKweSGDBYWFobg4GAIIQAAQghs3boVYWFhRo6MiEgbh88tE5MbMogQAkuWLMnwuDrhISIyNg6fWy4mN2SQR48e4cKFC0hKStI6npSUhAsXLuDRo0dGioyISBuHzy2XUZObWbNm4YMPPoCTkxPc3NzQsWNH3L59O8vfCwkJQc2aNWFnZ4eSJUti+fLlMkRLAODp6YmaNWtCqdR+6ahUKtSqVQuenp5GioyI6D8cPrdsRk1uQkJCMHToUJw+fRqHDh1CYmIiWrRogejo6Ax/5/79+2jTpg0++ugjXLp0CRMnTsSIESOwY8cOGSO3XAqFAkOHDoVCodDrOBGR3Dh8TlbGbHz//v1aP69ZswZubm64cOECGjZsqPN3li9fDi8vLyxYsAAAUKFCBZw/fx5z585Fly5dpA6ZAHh4eMDf3x+bN2+GEAIKhQLdunVDsWLFjB0aEZFm+Dyt1MPnXl5eRoiM5GJSc27evHkDAHBxccnwPqdOnUKLFi20jrVs2RLnz59HQkJCuvvHxcUhKipK60Y55+/vr/k7ubq6wt/f38gRERGl4PA5mUxyI4TA6NGj8eGHH6Jy5coZ3i88PBxFihTROlakSBEkJibi5cuX6e4/a9Ys5M+fX3Pjizp32NnZoWXLllAqlWjRogXs7OyMHRIREQAOn5MJJTfDhg3D1atXsXnz5izvm/aFqR4/1fWCnTBhAt68eaO5cTVP7oiNjcWBAweQnJyMgwcPcoklEZkU9fC5+nuBw+eWxSSSm+HDh+O3337D0aNHUbx48UzvW7RoUYSHh2sde/78OaysrODq6pru/ra2tnB2dta6Uc5xiSURmToOn1suoyY3QggMGzYMO3fuxJEjR+Dj45Pl79SrVw+HDh3SOnbw4EHUqlUL1tbWUoVKqXCJJRHlBXZ2dhgxYgTc3NwwfPhwDp9bEKMmN0OHDsWGDRuwadMmODk5ITw8HOHh4YiJidHcZ8KECQgICND8PGjQIDx8+BCjR4/GzZs3sXr1aqxatQpjx441xj/B4nCJJRHlJXXr1sX69etRt25dY4dCMjJqcrNs2TK8efMGjRs3hru7u+aWeojj6dOnCA0N1fzs4+ODffv24dixY/D19cW0adOwaNEiLgOXialVKOa+MURElJZCWNildlRUFPLnz483b95w/k02CCEwadIkXLp0CcnJyZrjKpUK1atXx/Tp02VbiRAbG4vAwEBERESgUKFCWLVqFbudiYjMlCHf3yYxoZjyDlNaYslJzUREpAuTGzKYKSyx5KRmIiLKCJMbyhZjLrHkpGYiIsoMkxvKFmMusTS1Sc1ERGRajLpxJuVtdevWNcrySvW+MRcvXtTqpVEoFKhZsya32CAisnDsuaE8R6FQoGvXrumGn4QQ6Nq1K/eNISKycExuKM8RQmD79u06z23bto1zboiILByTG8pz1HNudOGcGyIiYnJDeU7x4sUzLODk7Oyc5earRERk3pjcUJ7z+PFjREVF6TwXFRWFx48fyxwREZFps7StarhaivIc9WqptENTXC1FJC8hBOLi4rI8Z2trq3Oif0bHKXfFxsZi0aJFiIiIwOLFi+Hr62v2W9UwuaE8R73Vw8CBA7X2t1IqlbJvAQGkXBEtWbIEQ4cO5c7DZFHi4uLQoUOHbP/+7t27zf5L1hTo2qqmb9++ud6OKSW7TG4oT/Lw8ED37t2xadMmzTF/f39Zt4AALPOKiIjyjoy2qmnWrBk8PDxytS1TSnaZ3FCe5e/vjwMHDmh2BZdzCwg1ua6IiEyRra0tdu/erfNcbGys5j0ZHBys80vL1tZW0vgsXVZb1cyYMcNshwWZ3FCepd4CQj0kJHePiZxXRESmSKFQ6PW+s7OzY4+mEWRUNiP1VjVeXl651p4pJbtcLUV5Wt26dbF+/XrZ57pw804i0pexViqpF1+k7Z1RKpWoVatWri++UCe7Gd3UMjqfm71ITG6IsoGbdxKRPtTz8p4/f47FixcjNjZWtrbViy/SEkIYZfGFnJjcULZZWt2E1NRXREql9ltIpVJJckVERHmTrnl5psDce5eZ3FC2GPNqxBSor4jSXvlkdJyILE9G8/LCwsJkaV89TK7rc8rch8+Z3FC2mMrViDF7jzw8PODv76/54FAoFOjWrZvsy9GJyPSYwrw89fB56npgAJCcnGz2w+dMbshgxr4aUTOF3iN/f3+4uLgAAFxdXY2yHJ2ITI8pzMuz5OFzJjdkEFO4GlELDg5GREQEAODly5dG6T1SL0d3c3PD8OHDudyViACYRmJhycPnTG5MlBACsbGxOm8xMTGIjIxEZGQkYmJiMryfFImGKVyNACm9R1u2bNE6FhwcLHvvEWC85ehEZLpMJbGw1OFzFvEzUTktYw1Is2+L+mrk0qVLWuO4KpUK1atXl+VqRN1LlHYcOSkpyeyrbhJR3qFOLDZv3gwhhNESi9TV3C1l+Jw9N2QQU7gayajqJgCjTJKz5CXxRJQ5U5iXZ4nD5+y5MVE5LWOtfgwpGPtqpHjx4nB0dMS7d+/SnXN0dETx4sVliQPgxplElDljbxOjVrduXYsaOmfPjYnKaRnr3C5lnZa/vz8cHR0BAE5OTrJejTx69EhnYgMA7969k7XnxlSWxBOR6eK8PPkxuaFsS0xMBAAkJCQYORLjMJUl8UREpI3JDWXLxo0bERMTAwCIiYnBxo0bZWvby8sLlStX1nmucuXKubrLbUZMaUk8ERFpY3JDBgsLC8O2bdu0jm3btk22HguFQoHRo0frPDdmzBhZJzUbe0k8ERGlx+QmGyx5dYwQAvPmzUvXM5HRcak8e/ZM5/Hw8HBZ2jeFAl1ERKQbkxsDmULJf2MKDQ3F9evXdZ67fv06QkNDJY8hOTkZs2bN0nlu1qxZ6erfSMEUlsQTEZFuTG4MxNUxxnfu3DlERUXpPBcVFYVz587JEoelVv4kIjJ1TG4MwNUxpjGZ94MPPoCzs7POc87Ozvjggw8kj0HNFAp0ERGRNiY3euLqmBTqyby6hmPkmsyrVCoxYcIEnecmTZqUbh6MlCyx8iflDZY8N5CIyY2euDrmPx4eHvjkk0+0jn3yySeyDsfUqFEDlSpV0jpWuXJl+Pr6yhaDGgt0kamJjY3F3Llz8fz5c8ydO9fi5gYSMbnRE1fHaOvVqxecnJwApAwF9erVS/YYpkyZoukpUiqV+Oabb2SPgcgUbdy4EW/fvgUAvH37VtY6VESmgMmNnrg6RpudnR3Gjh0LNzc3jBkzxijDMfnz50ePHj2gVCrRvXt35M+fX/YYiEyNsetQyU0IgdjYWJ23mJgYREZGIjIyEjExMTrvYylTCiwNN840gLE3jKT0+vbti759+xo7DCKTkFUdqnnz5pndhVhcXBw6dOiQ7d/fvXs358qZIfbcGIirY1JwTJ/I9JhCHSoiU8CeGwOZyvb1xqZrTH/AgAFGjso4Tp8+rXk9cFIxkbxsbW2xe/dunediY2M1F6DBwcE6P69tbW0ljY+Mg8lNNtStW9eiv8QyGtNv1aoVPDw8jBSVcagrVkdERGDx4sXw9fW12ISXjE9dh+ratWvpzslVh0puCoVCr/ecnZ0d35sWhMNSZBAhBObPn69zTF/XcXPHitVkSkyhDhWRKWByQwYJDQ3VeVUIANeuXbOoMX1WrCZTZAp1qIiMjckNGSSrnhlL6blhxWoyZaZQh4rImJjckEGy6ta2lG5vVqwmU2YKdaiIjInJDRnEy8sr3bYHasaYsGis/XMyqlitVCotsmI1mR5uC0KWjMkNGUQ9MVEXuScsxsbGYvbs2Xj+/Dlmz54ta60ddWVqXROrLbFiNZkebpxJlozJDRnMw8MD3bp10zpmjErNa9euRUxMDAAgJiYG69atk7V9IP0cIyEE59uQ0alLFDx//hyLFy9mkU2yOExuKFtST1h0cnKSfcJiWFgYdu7cqXVsx44dsq1UUpez10VX+XsiObFEgfnKaC+t1PtoZeeW0d5beXX/LRbxo2yxs7ND+/btsWXLFrRv317WCYtCCMyaNUvnuVmzZmHx4sWSDwvpU+be29tb0hiIdMmoREGzZs0srsimOcrpXlrZkRf332LPDWVLbGwsDhw4gOTkZBw8eFDWbu+HDx/izp07Os/duXMHDx8+lC0WIlPCEgVEKdhzQ9miq9tbrt25w8PDszxfokQJSWOwxDL3ZPrUJQrSSl2igK9N87G40WzYqmwApCSw8cnx2X4sG6WNVo93XFI8hod8leMYjYU9N2QwY1fmrV27NhwdHXWec3R0RO3atSWPgWXuyRRlVKJApVKxRIEZslXZwFZlC1uVLeys7OBs45ztm52VneaxUm42xv7n5QiTGzKIKXR7K5VKTJo0See5yZMnp/tglwrL3JOpUZco0JV0s0QBWRImN2QQU6nMW6NGDZQrV07rWPny5eHr6ytL+2osc0+mxsPDA/7+/ppERqFQGKVUA5ExMbkhg5hSt3faSskZVU6WknrVmFKpRLt27fLcigIyT/7+/pqhWycnJ/j7+xs5IiJ5Mbkhg5hKt3dYWBh2796tdWz37t2y78htzFVjRPrgCinKbRnV2snqppad3zX0dczVUmQwDw8PdOnSBVu3btUc69y5s2zd3lnN+5kxY4ZsSVZwcDAiIiIAAC9fvpR11RhRRoKDg/Hu3TsAwLt37/i6NCOpv+TjkuIkayf1Y6dNLHJaayc7PYlpL2azwuSG8hxTWe4aFhaGLVu2aB0LDg5msTQyKhbxM29xcf8lHcNDJsjWpr29vSxt5RYmN2SwsLAw7NixQ+vYzp070apVK1k+PNXzfi5duoTk5GTNcZVKherVq8sy7yej1WHJycmy9x4RqZlSryZZhp+ajYCtyjrL+wkhEJ+UCACwUVnp9TqMS0rAsD8WZSsuJjdkEFP48FTP7/n00091Hpfjwzuj3iMhBIulkdGYSq8maTt9+jSWLFmCoUOHom7dujl6LFtbW83/L240C7Yq20zunX1xSXGanqHUbaaLR2UNWyv9auLYWUsTqy5MbsggpvLhqV7uunnzZgghZF/uWrx4cTg7OyMqKirdOWdnZxQvXlyWOIhSk6JXUwihNRSir7QTSA1la2trFr1M6h3aIyIisHjxYvj6+uZoVWXq50RdcE9qefHvwOSGDGIKQ0Jq/v7+OHDgACIiIuDq6irrctfHjx/rTGwAICoqCo8fP+YVMslOil7N3NioMbsTSM2htIKUW9XEJem33ULqrRnSbrOQ08c2VUxuyCCmMCSkZmdnhxEjRmi6e+X8IFQneRcvXtSad6NQKFCzZk2WuSejMXavJv1H6sndeXnvJ6kxuSGDmdKHZ926dXM8hp0dqZO81NWalUoly9yT0UnVq1mq73worfQbBhFCQCSmXP0rrPTrLUhOjMPdtaNzFKOpMIX5iZaMyQ1lizGHhEyFriTP39+fV8hkdFL1aiqtbKE0ZFKoTd4fVsouqeYn2traGlzzJTY2VvMZHRwcbPDrIbMJxaaKFYopW+zs7NCyZUsolUq0aNHCLMbGs8Pf3x8uLi4AYLFJHhGlJ9VWNQqFAnZ2dgbf1LLzu3mxh4nJDWULtx1Iob5CdnNzw/Dhwy02ySPTol6h8/z5cyxevNhi35/GZCpb1VgqoyY3x48fR/v27VGsWDEoFArs2rUr0/sfO3YMCoUi3e3WrVvyBEwaulYAWKq6deti/fr1Rpn7Q6QL35+mgTu0G49Rk5vo6GhUq1YNP/30k0G/d/v2bTx9+lRzK1OmjEQRki4ZrQCQe9NKIkqP70/TItfQdVabWarl1saUps6oE4pbt26N1q1bG/x7bm5uKFCgQO4HRFnitgNEposrdEyPXCUr9K1HlFFyZS51hdTy5Jyb6tWrw93dHU2bNsXRo0czvW9cXByioqK0bpR96hUAqQv4ASnJjXoFABEZh/r9mbo8AaC9Qofkx6Fr+eWppeDu7u745ZdfULNmTcTFxWH9+vVo2rQpjh07hoYNG+r8nVmzZmHq1KkyR2q+PD09UalSJVy/fj3ducqVK7N4HZERmVIFcZJXZkvEU2+hkdG2FnlxuXdm8lRyU65cOZQrV07zc7169fDo0SPMnTs3w+RmwoQJGD36v6JQUVFRfIPnUHy87rLc2dl/hohyjylVECd5qZeIZ8Te3l7GaIwvTw5LpVa3bl3cuXMnw/O2trZwdnbWulH2hYaGZvh837lzB6GhoTJHRESpcYUOkRkkN5cuXYK7u7uxw7AYWc2oN7cZ90R5EYtLkqUz6rDUu3fv8O+//2p+vn//Pi5fvgwXFxd4eXlhwoQJCAsLw7p16wAACxYsQIkSJVCpUiXEx8djw4YN2LFjB3bs2GGsf4LFyapbm93eRMZnzE1lLVHqOS2Znctsvgs/O3OXUZOb8+fPw8/PT/Ozem5M3759ERQUhKdPn2oNc8THx2Ps2LEICwuDvb09KlWqhL1796JNmzayx26pvLy8Mp1QnJ29UnLi9OnTmg9wrkQg+o+xNpW1RPouw86IuS3DNgVGTW4aN26c6TBGUFCQ1s/jx4/H+PHjJY6KMqNQKNC7d29MmDAh3bnevXvLevWhLjEfERGBxYsXw9fXlx8QRESUt1ZLkfEJIbB9+3ad57Zt2wZfX1/ZEhxdJeb79u0rS9tEpo69mvLJbBm2Pjtym9sybFOQrQnFJ06cQO/evVGvXj1NSe/169fj5MmTuRocmR51kTBd5CwSxhLzRBnjxpnyymqnbjVz2nXb1Bmc3OzYsQMtW7aEvb09Ll26pJko9fbtW8ycOTPXAyTT4unpicqVK+s8J1cRv6xKzHPFFlm64OBgREREAABevnzJjTPJ4hic3EyfPh3Lly/HihUrYG1trTlev359XLx4MVeDI9OU0VWgXEX8WGKeKGNhYWHYsmWL1rHg4GD2apJFMTi5uX37ts5qwM7OzoiMjMyNmMiEhYaGai3fT02uIn7qEvNKpfbLV6VSoVatWqxATRYrq41t2atJlsLg5Mbd3V3nl9vJkydRsmTJXAmKKDMZlZJniXmydOpezbRJjBCCvZpkUQxObj7//HOMHDkSZ86cgUKhwJMnT7Bx40aMHTsWQ4YMkSJGMiFeXl6ZzrmRq84NS8wTpVe8ePEMt5hxdnZG8eLFZY6IyDgMTm7Gjx+Pjh07ws/PD+/evUPDhg0xcOBAfP755xg2bJgUMZIJUSgU6NWrl85zcte5YYl5Im2PHz9GVFSUznNRUVF4/PixzBERGUe2loLPmDEDL1++xNmzZ3H69Gm8ePEC06ZNy+3YyARlVedGzjF9dYl5Nzc3DB8+nAX8yOKp56PpGrLlfDSyJAYnN2/evMGrV6/g4OCAWrVqoXbt2nB0dMSrV68yvGIg82EqdW7U6tati/Xr1xu1SNnp06fRp08fnD592mgxEAH/zTtLO9leqVRyPhpZFIOTm+7du6dbZggAW7duRffu3XMlKDJdnp6eqFSpks5zctW5MSUslkamRtd8NH9//2zPR0vdG5ucECf5TVe7RIYyePuFM2fOYP78+emON27cGJMmTcqVoMi08ervP9wCgkyRv78/Dhw4gIiIiBzPR0tdv+ruutG5EZ7e7drb28vWHpkXg3tu4uLikJiYmO54QkICYmJiciUoMl2PHj3CtWvXdJ67du2aRS015RYQZKo4H40sncE9Nx988AF++eUXLF68WOv48uXLUbNmzVwLjEyTesLipUuXkJycrDmuVCpRo0YNixmWymoLiBkzZrCHi8xC6k0dSwXMh9Jauk0ekxPiNL1D3EyScsLg5GbGjBlo1qwZrly5gqZNmwIADh8+jHPnzuHgwYO5HiCZFvWExU8//VTruKVNWMxoYnXqLSDkqvlDlFZsbCzmzp2Lt2/fYu7cudiwYUO2e29Sv6eV1raSJjcZtUtkKIOHpRo0aIBTp07B09MTW7duxZ49e1C6dGlcvXoVH330kRQxkonx8PBAly5dtI517tzZogrocQsIMmUbN27E27dvAaRsarxx40YjR0QkL4N7bgDA19eXbxayaBn1YHELCDK2sLAwbNu2TevYtm3b0KpVK3h4eBgpKiJ56dVzk7p+TVRUVKY3Mn9hYWHpCvnt2LFDsom0QgjExsamu8XExCAyMhKRkZGIiYnReZ/Y2FjJlpRyCwgyNUIIzJs3T+feUrqOE5krvXpuChYsiKdPn8LNzQ0FChTQeVUqhIBCoUBSUlKuB0mmQz1hNvVkYiBlrolUE2nj4uLQoUOHbP/+7t27JVstkptLbolyKjQ0FNevX9d57vr16wgNDYW3t7fMURHJT6/k5siRI5o9fI4ePSppQGTa9KlQbEkTadVLbpcsWYKhQ4dyyS0RkQnQK7lp1KgRACAxMRHHjh1DYGAgJ0xaqOLFi8PR0RHv3r1Ld87R0VGSXYdtbW2xe/fudMdjY2M1PSXBwcEZJhZSLymtW7euUbd/AFK2gFAnWMaOhYzH09Mz0/cnP7fJUhi0WsrKygpz5861+KEnS95L6NGjRzo/OAHg3bt3khTxUygUsLOz03lTy+i8nZ2d2U/u5RYQpPb48eNM35/cFZwshcFLwZs2bYpjx45JEEreYOlfJGnn2hh63hwZO9nVtQUEWabixYvD2dlZ5zlnZ2dJelaJTJHBS8Fbt26NCRMm4Nq1a6hZsyby5cundf7jjz/OteBMkaXvJfTs2bMsz/v4+MgUjfGpk92IiAgsXrwYvr6+ss67yWgLiGbNmnHZrwV6/PhxhqtWo6Ki8PjxY4uaE0eWy+DkZvDgwQCgc/NMc18txS+SlO03lEqlzh4apVKJDz74wAhRGY8xk11uAUFpqXtudCU47LkhS2LwsFRycnKGN3NObNRfGGnrRCQnJ+s8bq7CwsIyHHpKTk62qE0jjb1xpnrlWtr3XeotIMiy6NNzQ2QJDEpuHj58iBUrVmDZsmW4ceOGVDGZJPUXSdov9uTkZIv6IlGvltJFqtVSpiirXhM5kl31FhBpe2eUSiW3gLBQnp6eqFSpks5zlStX5muCckXqz7e4xATEJcZLdEvQ2aY+9B6WOn78ONq0aYP379+n/KKVFdauXYsePXoY1GBepf7Q0FUgy5I+NPRZLWUJRcJMYeNM9VYPAwYM0DouhOAWEBaMf3eSWlxcnOb/hx1eJFubaffyy4ze95w8eTL8/Pzw+PFjREREIDAwEOPHj89WkHkVPzRILaONM02l18RShklJ26NHj3Dt2jWd565du2YxPcxEevfc/P333zh+/Lhm35x58+ZhxYoVeP36NQoWLChZgKZCnw8NS1iF4OXllWkPliU8B4Bp9Jqoh8AUCoVWMqNQKDih2EJ5enqicuXKOj+rLKmHmaSVujDqT01HwNbKWpJ24hITND1Dtra2SEhIyOI3/qN3z01kZCTc3Nw0P+fLlw8ODg6IjIzUP9I8zNSv1OWiUCjQqlUrnedatWrFL1PI12vCeWCkC3vtSGqpP+dtraxha2Uj0c1aZ5v6MGhC8Y0bN3D16lXNTQiBmzdvah0zV+ordV277VrS/Ibk5GQsX75c57lly5ZZTBG/1L0mqal7TeScUJw24VapVBaVcNN/Hj16lOHGmRyWIktiUJ2bpk2bpvvQbteunaZb3Nzr3GTEkq6Uzp49i+joaJ3noqOjcfbsWYvY2yijCcWpe03kmlD86aef6jxuKQk3/Ued8F68eFHrc0mpVKJGjRpMeMli6N1zc//+fdy7dw/3799Pd1Mfv3fvnpSxGpUpXKmbgqJFi+bovLkwlV4TDw8P+Pv7a16XCoUC3bp108yNI8uiTmx1DZ8z4SVLondy4+3trdfNXHF+Qwpvb2+UKVNG57kyZcqY9WsgtYx6R4zRa+Lv7w8XFxcAgKurq2andDJvQgjExsamu7m6uqJz585aCW/nzp3h4uKidT9LuSAjy2Tw9guWSn2lfunSJa0ER6VSoXr16tm+UhdCaNUM0EfqzTqzs3Gnra1ttr98FQoFJkyYgMDAwHTnJk6caFFXhh4eHujSpQu2bt2qOda5c2fZe03s7OwwYsQILFmyBEOHDpV1bysynri4OHTo0CHL+6krZ6d+nQLA7t27+Vohs8XkRk9SzW/Q9wMqI9m5SpfqQ80SrwQTExO1fjbWnLO6detaxFwnIiJ9MLkxgKlcqRuTeu5R2s0zlUqlxdVWCQsLw6+//qp1bOfOnWjbtq3FbKRKxmNra4vdu3frPBcbG6u58AkODtZ5MZO6VgmRuWFyY0IWtiwHW1XW06CEEIhPSuklsVEp9Eom4pKSMfLA7RzHaAqrhEyBEALz58/XWRpg/vz5mDt3rsUkeWQcCoVCrx5YOzu7XOupTU7UfwhdCAGRGA8AUFjZ6PV+MOTxiTKTreQmMTERx44dw927d9GzZ084OTnhyZMncHZ2znBTRXMQFhaGHTt2aB3buXMnWrVqlStX6rYqJWyt9JvjbSdNQcgsqece6UpwLKm2SmhoaKYVq0NDQy1mcjVZjrtrRxs7BCK9GFTED0jZGbxKlSro0KEDhg4dihcvXgAA5syZg7Fjx+Z6gKbCFHaBNgUKhQKNGzfWea5x48bsrSAiIqMzuOdm5MiRqFWrFq5cuQJXV1fN8U6dOmHgwIG5GpwpMYVdoE1BcnIyli1bpvPc0qVL0bRpU4N2bs2ruMcWWYrM5vZkRp95P1m1S5RdBic3J0+exJ9//gkbGxut497e3ggLC8u1wEyNVEvB85ozZ87g/fv3Os+9f/8eZ86cQb169WSOSn4KhQJjxozBgAED0m1aOWbMGPZgkdnQd25PZnJz3g+RPgy+xE5OTta53PXx48dwcnLKlaBMkXrJd1qWtrdUVsNvljI8B6Ssnvvkk0+0jn3yyScWtXqOiCxbXFIC4hLjs7zFJsQhKjYaUbHRiE2I0+t34pL03wU8LYN7bpo3b44FCxbgl19+AZDypf/u3TtMmTIFbdq0yXYgeYGHhwcKFiyIiIgIzTEXFxeL+jJzd3fP0fm8KqNii126dMG+ffvw7t07ODk5oWvXrjoLK+akcCIRkaka9sciY4egk8HJzY8//gg/Pz9UrFgRsbGx6NmzJ+7cuYNChQph8+bNUsRoMi5evKiV2ADAy5cvcfHiRdSoUcNIUckrqy9oc/0C16fY4tu3b9GtWzed51gNlohIPgYnN8WKFcPly5exefNmXLx4EcnJyRgwYAB69eoFe3t7KWI0CcnJyZg+fbrOc9OnT8f27dstYiKtpSY3RESUIjuTzHNjgnl8fLze989WnRt7e3sEBgbq3F/IXJ09exbR0dE6z0VHR+Ps2bMWUf7ey8sLlStX1lnjxZxXCWX0Ztb3DcuVH0RkLnI6yVyOCeYGJze//fabzuPqf2zp0qXh4+OT48BMTdGiRXN03lwoFAqMHj1aZ2JrzquE9Hkzc0UIEZFpMDi56dixIxQKRbpVMepjCoUCH374IXbt2oWCBQvmWqDG5u3tjTJlyuDOnTvpzpUpU8Ysq9FmNInW1dUVnTt3xs6dOzXHunTpAhcXl3STaTmRloiI5GZwcnPo0CFMmjQJM2bMQO3atQGkDNl8/fXXmDx5MvLnz4/PP/8cY8eOxapVq3I9YGNRKBQIDAzEhAkT0p0bMGCAWX6BG7Jj+Y4dO9JtTQFwIi0REckvWxWKf/nlF9SvX19zrGnTprCzs8Nnn32G69evY8GCBWY3H0cIge3bt6frtVIoFNi2bRt8fX3NMsEhIiLKawxObu7evQtnZ+d0x52dnXHv3j0AKcM0L1++zHl0JiSj7ReEEGa7/UJmM+I5kZaIiEyVwWuXa9asiXHjxmk2zASAFy9eYPz48fjggw8AAHfu3EHx4sVzL0oToN5+Ie1yb5VKZba7Yasn0WZ0U8vsPuzNIiIiuRmc3KxatQr3799H8eLFUbp0aZQpUwbFixfHgwcPsHLlSgDAu3fvMHny5FwP1pjU2y+k/bLO6DgREREZh8HDUuXKlcPNmzdx4MAB/PPPPxBCoHz58mjevLmmV6Njx465HadJ8PDwgL+/PzZv3qxZGdatWzeL2n6BiIjI1GWriJ9CoUCrVq3QqlWr3I7H5Pn7++PAgQOIiIiAq6urZt4JERERmYZsJTfR0dEICQlBaGhounLII0aMyJXATJWdnR1atmyJLVu2oEWLFlzmTEREZGIMTm4uXbqENm3a4P3794iOjoaLiwtevnwJBwcHuLm5mX1yExsbiwMHDiA5ORkHDx6Ev78/ExwiIiITYvCE4lGjRqF9+/Z49eoV7O3tcfr0aTx8+BA1a9bE3LlzpYjRpAQHB2t2Bn/58iWCg4ONHBERERGlZnByc/nyZYwZMwYqlQoqlQpxcXHw9PTEnDlzMHHiRCliNBlhYWHYsmWL1rHg4GCEhYUZKSIiIiJKy+DkxtraWrPsuUiRIggNDQUA5M+fX/P/5kgIgSVLliA5OVnreFJSEpYsWZJury0iIiJLIoRAbGxshje1jM7n5veowXNuqlevjvPnz6Ns2bLw8/PDN998g5cvX2L9+vWoUqVKrgVmajKqUAzAbCsUExER6Uvf/QgzWmWcm3sRGpzczJw5E2/fvgUATJs2DX379sXgwYNRunRprFmzJleCMkXFixeHo6Mj3r17l+6co6Oj2VVkJtOT0S7tqY9ntgs7d2gnIkthUHIjhEDhwoVRqVIlAEDhwoWxb98+SQIzNY8ePdKZ2AApFZkfPXoEb29vmaMiS2LILu26cId2IpJSZvsR6nMRlpt7ERqc3JQpUwbXr19HmTJlci0IIiIiytvU+xFmxN7eXrZYDEpulEolypQpg4iICItLbjw9PZEvXz5ER0enO+fo6GiWG2eSacnoqog7tBMRaTN4tdScOXMwbtw4XLt2TYp4TNbjx491JjZAyrDU48ePZY6ILE1mu7SrcYd2IqJsTCju3bs33r9/j2rVqsHGxiZdN9OrV69yLThT4unpicqVK+tM6ipXrsyeGyIiIhNhcHKzYMGCXGv8+PHj+OGHH3DhwgU8ffoUv/76a5Y7ioeEhGD06NG4fv06ihUrhvHjx2PQoEG5FhOge1WKev2+Luo1+qmvjLkyhYiIyDgMTm769u2ba41HR0ejWrVq6N+/P7p06ZLl/e/fv482bdrg008/xYYNG/Dnn39iyJAhKFy4sF6/ry9DV6X8+++/6ZIyrkwhIiIyjmztCn737l2sWbMGd+/excKFC+Hm5ob9+/fD09NTs0xcH61bt0br1q31vv/y5cvh5eWl6T2qUKECzp8/j7lz5+ZqckNERER5l8HJTUhICFq3bo0GDRrg+PHjmDFjBtzc3HD16lWsXLkS27dvlyJOAMCpU6fQokULrWMtW7bEqlWrkJCQAGtr61xpR9eqFCEEJk6ciBs3bqS7f8WKFTFz5sx0w1JERGQ+MiqkmZm02w4YilMcssfg5Oarr77C9OnTMXr0aDg5OWmO+/n5YeHChbkaXFrh4eEoUqSI1rEiRYogMTERL1++hLu7e7rfiYuL03oxRkVFZdlORmv1x44diwEDBmjtf6FQKDBu3DhZ1+8TWTJWajYdmX3Z6/Olntf+FjktpJnRtgOZ4RSH7DE4ufn777+xadOmdMcLFy6MiIiIXAkqM2nfCOpEI6M3yKxZszB16tRcadvDwwOdOnXCzp07Ncc++eQTFCtWLFcen4iyxkrNpsOU9hIiSs3g5KZAgQJ4+vQpfHx8tI5funQJHh4euRaYLkWLFkV4eLjWsefPn8PKygqurq46f2fChAkYPXq05ueoqKgcLdvu3r27JrlxcnJCr169sv1YRESUN33d/ifYWGU9/UAIgYSkeACAtcpGr56q+MQ4TN8zLMcxWjKDk5uePXviyy+/xLZt26BQKJCcnIw///wTY8eORUBAgBQxatSrVw979uzROnbw4EHUqlUrw/k2tra2uTr/JfVjjRgxglcdRDJjpWbTYUp7CcnNxsoWNlb6ff7bWnPagtwMTm5mzJiBfv36wcPDA0IIVKxYEUlJSejZsye+/vprgx7r3bt3+PfffzU/379/H5cvX4aLiwu8vLwwYcIEhIWFYd26dQCAQYMG4aeffsLo0aPx6aef4tSpU1i1ahU2b95s6D8jV9SuXTvHj5F6/k5cYnKOHy8jqR87dZtEeU1W+9cASFe5maRhSnsJEaVmcHJjbW2NjRs34rvvvsOlS5eQnJyM6tWrZ2uvqfPnz8PPz0/zs3r4qG/fvggKCsLTp08RGhqqOe/j44N9+/Zh1KhRWLJkCYoVK4ZFixbl6WXgqSfjjTx4W7Y2+aFDRETmKltLwRs1aoRSpUqhVKlSOWq8cePGmfYiBAUFpTvWqFEjXLx4MUftElH2cKUSEeUFBic3zZs3R9GiRdGzZ0/07t0blStXliIui5F6zHlhi3KwtTJ4L1O9xCUma3qG8vI4NxkXVyoRUV5g8DfpkydPMH78eJw4cQJVq1ZF1apVMWfOHO6KnU1ahf+slJLedLVJRERkbgzuuSlUqBCGDRuGYcOG4f79+9i0aRPWrVuHiRMnomHDhjhy5IgUcRKRCeBKJSLKC7K1t5Saj48PvvrqK1SrVg2TJ09GSEhIbsVFRCaIK5WIKC/I9gQP9Y7c7u7u6NmzJypVqoTff/89N2MjIiIiMpjBPTcTJ07E5s2b8eTJEzRr1gwLFixAx44d4eDgIEV8RERERAYxOLk5duwYxo4dC39/fxQqVEjr3OXLl+Hr65tbsREREREZzODk5q+//tL6+c2bN9i4cSNWrlyJK1euICkpKdeCIyIiIjJUticUHzlyBKtXr8bOnTvh7e2NLl26YNWqVbkZGxERUYbFI7MSGxur8//1xaKTeZdByc3jx48RFBSE1atXIzo6Gt26dUNCQgJ27NiBihUrShUjWYDsfHjxg4vIMuS0eCQATakCQ7DoZN6ld3LTpk0bnDx5Eu3atcPixYvRqlUrqFQqLF++XMr4yELk9MOLH1xERKSmd3Jz8OBBjBgxAoMHD87WJplEREQ5FdB7Kays9CsGKYRAYmI8AMDKykavntrExDis2zAkRzGS8emd3Jw4cQKrV69GrVq1UL58efTp0ydbV8tEWendEbDS45UpBJD4v/nrVipAnxGmxERgw66cREdExmRlZQtra/17XG1s7CWMhkyV3kX86tWrhxUrVuDp06f4/PPPsWXLFnh4eCA5ORmHDh3C27dvpYyTLIiVFWBtpcjyZmOtgINdys3GOuv7W1sp9EqaiIgobzO4QrGDgwMCAwNx8uRJ/P333xgzZgxmz54NNzc3fPzxx1LESERERKS3bG+/AADlypXT7Ai+efPm3IqJiIiIKNtylNyoqVQqdOzYEb/99ltuPBwRERFRtuVKckNERERkKpjcEBERkVlhckNERERmhckNERERmRUmN0RERGRWWNKMiEyOMTZSBbiZKpG5YHJDRCbHGBupAtxMlchcMLkhIiLSgxBC8//xiYb1LBoi9WOnbpP0x+SGiEyaqk97vXZSFWl2UtV7eCkxEUnr9+QgQrIUqYdKp+8ZJlub9vbc/NNQTG6IyLRZWUFhnfVHlQIAbKwNfnheFxOZHyY3JiQuKVmv+wkhEJ+U8pFso1LodYWq72MTcTIvkW62traa//+6/U+wsbLN5N7ZF58Yp+kZSt0m6Y/JjQkZeeC2sUMg4mReogykTr5trGxhYyX965UJf/awzg0RERGZFfbcGJmtrS12795t0O/ExsZqro6Dg4MNvtplN6duxhiOMfWhGGXfOoCVKsv7pUzm/d/Qp5XSgMm8SUheeyYHERIRpcfkxsgUCkWOuuLt7OzYlZ9LjDEcY/JDMVYqKKyzTm5SJvMa/vCczEtEUuCwFBEREZkV9twQ6dDsE0Clx7tDCCDpf6VVVCpAn9GYpETgj205i48sQ3aGSgHzHy4lygqTGyIdVFaAlZ4lUwyvrEKkn5wOlQJmOlxKlAUOSxEREZFZYc8NEVEeYN9ntN7diSmr1xJSfrCy1m+IKTEBMevn5yBC6aTeXykhQbo9ndI+Pvd1yruY3BAR5QVW1lBY67ckLWX1mmElH0z5azz1vKP1G4fI2i73dcqbmNwQkclJfcUsEhKlbSvV4/NKncg8MLkhkyhep9XtnAhIdR2Z+nvSFL/ITOFvYQpSPwfJG+TbsZtX6qYpdeHRPr2WwtpaukKkCQlxmt4hFjzNu5jckEkUr0v9ZbZxV7ZDMYgpfpGZwt+CyNSkTr6trW1hbS3P69XUkn7SH5MbIjI5qa+Ylb3bQ2Et3UeVSEjU9A7xSp3IPDC5IS1j21rBRq/idQIJ/yteZ63S7wonPhGYu1f3/InUXyq9OgJSfZclJP7XM2TqX2RF+gIKPQsJiv89rQor/QoJikTg2dqcxSel1K8nhbWVpMlNRu0SUd7F5Ia02FgBNlb6fMArYGtw9bqM57hodTtbAdZ6xZAd/8Vg6l9kCitAaa1njAbu65Rs0mtjiIhyhkX8iIiIyKwwuSEiIiKzwuSGiIiIzArn3BARERkoPlG/elQpiy/iAQDWKhs9F19Iu8WEJWByQ0REZKDpe4YZOwTKBIeliIiIyKyw54aItGjv65QkbVupHt8Ut8MgSs3W1ha7d+826HdiY2M1lcODg4MNrgZu6vW4TBWTGyLSknorDLHujGwVcUxxOwyi1BQKRY62KrGzs+NWJzLhsBQRERGZFYvuueEOzETppe4GVwTUgcJaJVlbIiEJYt2ZdO0SEeWERSc33IGZKD3tfZ1UkiY3wH8bYmSY9Ccm6jU0JoQAEv83h8dKpf9FRKLu/c6IKO+y6OSGiExf0vo9xg6BiPIYJjf/s6R1V9iqsn46hBCIT0q5OrRR6Xd1GJeUiKH/tz3HMRIREVHWmNz8j63KCnZW+m1zbW/wbthEZAhjLLlVt2tKtJflx0vbVqrH57J8yuuY3BCRyeGS2xSpFzzEbvhR1na5LJ/yMiY3RP+T+mpVyjmmqR+bV8hERLmPyQ3R/6S+Sj68Tb42eYVMGUk9TGbXexQU1jaStSUS4jW9Q6Y2PEdkKCY3REQGyqhGVurjmdW00rfelfayfBtJk5uM2iXKi5jcEP1P6qvVpp8AVhK9OxIT/+sZ4hVy3pTTGlmsd0UkLSY3RP+T+mrVygrQc/FcrrVJRES5g8kNEZGBMlqqru9ydPbYEUmLyQ0RkYH0WapuLsvRifIi7gpOREREZoU9N2RyUurAZF3/Jc0+idBn+gr3SCQiMn9MbkirkFx8onRF5VI/dmbF6zbskiwEIiKyAExuSKtex9y9SbK1yeJ1REQkBaMnN0uXLsUPP/yAp0+folKlSliwYAE++ugjnfc9duwY/Pz80h2/efMmypcvL3WoJCFjbJTIFStERObJqMlNcHAwvvjiCyxduhQNGjTAzz//jNatW+PGjRvw8vLK8Pdu374NZ2dnzc+FCxeWI1yzlfpLfmxbFWyspKm9Ep8oND1DaRMLbpSYIvVwXXICoM/co+xIeez0bRIRmQOjJjfz58/HgAEDMHDgQADAggULcODAASxbtgyzZs3K8Pfc3NxQoEABmaI0f6kLydlYKSRLbjJqk/6Teojw+Tr52uQQIRGZE6MtBY+Pj8eFCxfQokULreMtWrTAX3/9lenvVq9eHe7u7mjatCmOHj2a6X3j4uIQFRWldSMiIiLzZbSem5cvXyIpKQlFihTROl6kSBGEh4fr/B13d3f88ssvqFmzJuLi4rB+/Xo0bdoUx44dQ8OGDXX+zqxZszB16lSd51J3x8dJuEY49WNzCCBvSNLz5SAEkPS/OdgqPZejZ/bYqYfr3AIApURbQCQn/NczxLlHRGRujD6hOO3whBAiwyGLcuXKoVy5cpqf69Wrh0ePHmHu3LkZJjcTJkzA6NGjNT9HRUXB09MTgPYQwND927P9bzAEhwDyhj+2Gafd1K99pTWgtJZq+O6/JJtDhERkbow2LFWoUCGoVKp0vTTPnz9P15uTmbp16+LOnTsZnre1tYWzs7PWjYiIiMyX0XpubGxsULNmTRw6dAidOnXSHD906BA6dOig9+NcunQJ7u7u2YohdXf8klZdYWslzdMRl5io6RniEIDp4nJ0HRKT9FqvJYQAEpNTfrBS6t8blChPXSUisixGHZYaPXo0+vTpg1q1aqFevXr45ZdfEBoaikGDBgFIGVIKCwvDunUpkwMWLFiAEiVKoFKlSoiPj8eGDRuwY8cO7NixI1vtp/4AtrWygp2VRBMcMmiTTAuXo6eXvPZMtn6PM8uIyJiMmtz4+/sjIiIC3333HZ4+fYrKlStj37598Pb2BgA8ffoUoaGhmvvHx8dj7NixCAsLg729PSpVqoS9e/eiTZs2xvonEBERkYkx+oTiIUOGYMiQITrPBQUFaf08fvx4jB8/XoaoiCyXMYbn1O0SEeUGoyc3RGRaODxHRHmd0VZLEREREUmByQ0RERGZFSY3REREZFaY3BAREZFZ4YRiIiIdhBBaW7ToIzY2Vuf/G8LW1pb1sIhyiMkNEZEOcXFxBlVLT0u9NN5Qu3fv1r3aLDFB7+KIKRWjE1J+sLLWL1lS35/IDDC5IS3xiYA+9WWFEEj4X+V8a5V+lZfjpdt4ncjsxayfb+wQiPIMJjekZe5eZiBEaVn3DgD02Hsupcfkf+8hKysD9thKRMKGdTmIkIhSY3JDRJQVKysorLPee04BADY2Bj98Rn2l2akWDVjAhq5EWWByQ9wN20SJRCBZryHClPsCgMIK0KezQLCDLk/IabVogBWjyTIxuSGW2zdRz9YaOwIioryJdW6IiIjIrLDnhsiEcIiQiCjnmNz8T1ySfpMQhBCIT0pZA22jUum1GkLfxybiECERUc4xufmfof+33dghEJEeMqocrG91YFYAJjJ/TG7I5PHLjFLTp3JwZtWBM6wATJRNmW3Voc/nFD+jcp9FJzec35A38MuMiNQSE/Xf70sIgcTEeACAlZWNXgmEIY+vpu9WHRl9TvEzKvdZdHJjyvMbcnolAPBqgMxTRhclqd8zmb32eYGRt63bMMTYIVAeYNHJjSnL6ZUAYD5XA/wyo9Qyuyixt7fPtXaE+K+AokiQdlPJ1I+ful3KGzIbBdDnc4qfUbmPyQ2ZPLm+zIhSS91zmrhxvazt8nWtzdS3ochqFIB/T/kxuTFROb0SUJ8jIsrruA0FGYrJjYnilQCRcaW+OLDq1UevjTOzSyQkaHqHeFFClHNMboiIdEjdI6qwtpY0ucmoXSLKHu4tRURERGaFyQ0RERGZFSY3REREZFaY3BAREZFZ4YRiIqKsJCZCn9J6QgggMTHlBysr/ScHq3+HiHIFkxsioiwkbFhn7BCIyAAcliIiIiKzwp4bIiIdslPyP6fl/tXtElHOMLkhItIhpyX/We6fyHg4LEVERERmhT03RHlE6g1TU4uNjdX5/2lltskqEZE5YXJDlEfExcWhQ4cOmd5HPd9Dl927d+d4mIQJFhHlBUxuiEhvppBgERFlhckNUR6R0eqd1L0pmfWMcBUOEVkKJjdEeURmq3fs7e1liYEJFpmajIZKAf2GSzlUap6Y3BCR3kwhwSJKTZ+hUiDj4VIOlZonJjdEeuBEWiKivIPJDZEeOJGWyDRlVklan+FSDpWaJyY3REQGMoWePM41SZFVJWkOl1omJjdEeuBEWkrNFHryONeEKGNMboj0wIm0RER5B5MbIiIDmUJPHueaEGWMyQ0RkYFMoSePc02IMsZdwYmIiMisMLkhIiIis8LkhoiIiMwK59xQhnJaRwMwn1oaRESUdzC5oQzltI4GwFoaREQkPyY3OrDHgoiIKO9SCCGEsYOQU1RUFPLnz483b97A2dlZ531iY2P16rHIjDn0WGSW5BlSz4NJHhER5ZQ+399q7LmhDLGOBhER5UVMbnTIaeVP9TkiIiKSH5MbHdhjQURElHexzg0RERGZFSY3REREZFaY3BAREZFZYXJDREREZoXJDREREZkVJjdERERkVpjcEBERkVlhckNERERmhckNERERmRUmN0RERGRWmNwQERGRWWFyQ0RERGaFyQ0RERGZFYvbFVwIAQCIiooyciRERESkL/X3tvp7PDMWl9y8ffsWAODp6WnkSIiIiMhQb9++Rf78+TO9j0LokwKZkeTkZDx58gROTk5QKBTZeoyoqCh4enri0aNHcHZ2zuUIGQNjYAyMwTziYAyMITdjEELg7du3KFasGJTKzGfVWFzPjVKpRPHixXPlsZydnY364cUYGANjYAx5IQ7GwBhyK4asemzUOKGYiIiIzAqTGyIiIjIrTG6ywdbWFlOmTIGtrS1jYAyMgTGYXAymEgdjYAzGisHiJhQTERGReWPPDREREZkVJjdERERkVpjcEBERkVlhckNERERmxeKK+BERkfm7ceMGQkNDER8fr3X8448/NlJElku9bim7uwJkB5MbynO2b9+OrVu36vzgunjxopGiIqLMJCUlYc+ePejYsaOk7dy7dw+dOnXC33//DYVCke6LNSkpSdL2dYmJiUFCQoLWMWNXCZbDqlWr8OOPP+LOnTsAgDJlyuCLL77AwIEDJW+byU0mrl69isqVK0OpVOLq1auZ3rdq1aoyRSU/U3oeFi1ahEmTJqFv377YvXs3+vfvj7t37+LcuXMYOnSopG2rPXv2DGPHjsXhw4fx/PnzdDvUyvnh2aRJE+zcuRMFChTQOh4VFYWOHTviyJEjssUiN/UOwfqQ64skMjISZ8+exfPnz5GcnKx1LiAgQJYYTM2tW7ewevVqrF27Fq9fv053QZLbRo4cCR8fH/zxxx8oWbIkzp49i4iICIwZMwZz586VtO3U3r9/j/Hjx2Pr1q2IiIhId17Kz4mYmBgcPnwY7dq1AwBMmDABcXFxmvMqlQrTpk2DnZ2dZDFMnjwZP/74I4YPH4569eoBAE6dOoVRo0bhwYMHmD59umRtA6xzkymlUonw8HC4ublBqVRqXQUA0PysUChk+UJLSkrCjz/+mGGvxatXryRp15Seh/Lly2PKlCno0aMHnJyccOXKFZQsWRLffPMNXr16hZ9++knS9gGgdevWCA0NxbBhw+Du7p6uq7VDhw6Sx6CW+m+T2vPnz+Hh4ZHualEKSUlJCAoK0iR7ab/UpUqw1K9Ffcjx/tyzZw969eqF6OjodBvzKhQKyd6faZlCz2Z0dDSCg4OxatUqnD59Gn5+fujevTs6duyIQoUKSdp2oUKFcOTIEVStWhX58+fH2bNnUa5cORw5cgRjxozBpUuXJG1fbejQoTh69Ci+++47BAQEYMmSJQgLC8PPP/+M2bNno1evXpK1/fPPP+P333/Hnj17AABOTk6oVKkS7O3tAaQknOPHj8eoUaMki6FQoUJYvHgxevTooXV88+bNGD58OF6+fClZ2wB7bjJ1//59FC5cWPP/xjZ16lSsXLkSo0ePxuTJkzFp0iQ8ePAAu3btwjfffCNZu6b0PISGhqJ+/foAAHt7e7x9+xYA0KdPH9StW1eW5ObkyZM4ceIEfH19JW8rI6l70G7cuIHw8HDNz0lJSdi/fz88PDxkiWXkyJEICgpC27ZtUblyZdnG1Y8ePar5/wcPHuCrr75Cv379tK4S165di1mzZskSz5gxYxAYGIiZM2fCwcFBljbTMnbP5qlTp7By5Ups3boVZcqUQa9evXDmzBksWrQIFStWlLx9IOX17+joCCDlC/bJkycoV64cvL29cfv2bVliAFKS3XXr1qFx48YIDAzERx99hNKlS8Pb2xsbN26UNLnZuHFjusRl06ZNKFmyJABgw4YNWLJkiaTJTVJSEmrVqpXueM2aNZGYmChZuxqC9BISEiISEhLSHU9ISBAhISGyxFCyZEnx+++/CyGEcHR0FP/++68QQoiFCxeKHj16yBKDsfn4+IgLFy4IIYSoVauWWL58uRBCiAMHDoiCBQvKEkOFChXExYsXZWkrIwqFQiiVSqFUKoVCoUh3c3BwEKtWrZIlFldXV7F3715Z2spIkyZNxKZNm9Id37hxo2jUqJEsMTg4OIi7d+/K0lZGypUrp3keHB0dNfFMnjxZDB06VNK2K1SoILy9vcWECRPE9evXNcetrKy0fpbahx9+KH799VchhBA9evQQrVq1EidPnhQBAQGiUqVKssWRL18+8eDBAyGEEB4eHuLMmTNCCCHu3bsn8uXLJ2nbRYoUEdeuXdP8XKhQIXH//n3Nz7dv3xbOzs6SxjBs2DAxatSodMfHjBkjhgwZImnbQgjBnhs9+fn54enTp+m6/9+8eQM/Pz9Zur3Dw8NRpUoVAICjoyPevHkDAGjXrh0mT54sefupGWslQpMmTbBnzx7UqFEDAwYMwKhRo7B9+3acP38enTt3lrRttQULFuCrr77Czz//jBIlSsjSZlr379+HEEIzp0DdswYANjY2cHNzg0qlkiUWGxsblC5dWpa2MnLq1CksX7483fFatWrJMnkRAFq2bInz589rro6NwZg9m//++y+6d+8OPz8/VKhQQbJ2svL1118jOjoaADB9+nS0a9cOH330EVxdXbFlyxbZ4ihZsiQePHgAb29vVKxYEVu3bkXt2rWxZ8+edHPkctubN29gZfXf1/uLFy+0zicnJ2vNwZHKqlWrcPDgQdStWxcAcPr0aTx69AgBAQEYPXq05n7z58/P9baZ3OhJ/G9OSVoRERHIly+fLDEUL14cT58+hZeXF0qXLo2DBw+iRo0aOHfunGyboRl7JcIvv/yimdMxaNAguLi44OTJk2jfvj0GDRokadtq/v7+eP/+PUqVKgUHBwdYW1trnZdjboW3tzcApJvfYgxjxozBwoUL8dNPP8m61DM1T09PLF++HPPmzdM6/vPPP8PT01OWGNq2bYtx48bhxo0bqFKlSrrXhRxLkIsWLYqIiAh4e3vD29sbp0+fRrVq1TTJsJTu37+PoKAgDB48GDExMejRowd69eol+2uiZcuWmv8vWbIkbty4gVevXqFgwYKyxtK/f39cuXIFjRo1woQJE9C2bVssXrwYiYmJknyZp1a8eHFcu3YN5cqV03n+6tWrKF68uKQxXLt2DTVq1AAA3L17FwBQuHBhFC5cGNeuXdPcT6q/CScUZ0HdG7B79260atVKK4lISkrC1atXUa5cOezfv1/yWL766is4Oztj4sSJ2L59O3r06IESJUogNDQUo0aNwuzZsyWPoX379lCpVFixYoXOlQgfffSRpO2HhobC09Mz3RtCCIFHjx7By8tL0vYBYO3atZme79u3r6Tt//bbb3rfV44v1E6dOuHo0aNwcXFBpUqV0n2p79y5U/IY9u3bhy5duqBUqVJaV4l3797Fjh070KZNG8ljUCozrokq16KDgQMHwtPTE1OmTMHy5csxevRoNGjQQNOzuWrVKsljAFImka9evRo7d+5EbGwsxo4di4EDB6Js2bKStx0YGIiFCxfCyclJ63h0dDSGDx+O1atXSx6DLqGhoTh//jxKlSqFatWqSdrWyJEj8ccff+DChQvpVkTFxMSgVq1aaNasGRYuXChpHMbE5CYL/fv3B5DyhdatWzfNbHMgpTu+RIkS+PTTTyVfAaDLmTNn8Oeff6J06dKyFaYy9koElUqlc3gwIiICbm5uRqlhIbfMvkRTk+sLVf0eyciaNWskjwEAHj9+jGXLluHmzZsQQqBixYoYNGiQbD03piA5ORnJycmaIYmtW7fi5MmTKF26NAYNGgQbGxtZ43nz5g02btyI1atX4+LFi6hcuXKW5SRyKqPPiJcvX6Jo0aLyTGY1smfPnsHX1xc2NjYYNmwYypYtC4VCgVu3buGnn35CYmIiLl26hCJFikgey7///ou7d++iYcOGsLe3z3AUJLcxudHT1KlTMXbsWNmGoNJKSEjAZ599hsmTJxt1TL9gwYK4cOECSpYsiVKlSmHlypXw8/PD3bt3UaVKFbx//17S9pVKJZ49e6Y1xwQAHj58iIoVK2rG2qV29+5drFmzBnfv3sXChQvh5uaG/fv3w9PTE5UqVZIlBkqRkJCAFi1a4Oeff5alZ4Cy5/Lly1i9ejUWLVokyeNHRUVBCIGCBQvizp07Wp8R6gKCX331FZ48eSJJ+wAM+reNGDFCsjiAlCkEQ4YMwaFDh7SmDzRv3hxLly6V/HskIiIC3bp1w9GjR6FQKHDnzh2ULFkSAwYMQIECBdINIec2Jjd5SIECBXDx4kWjJjcfffQRxowZg44dO6Jnz554/fo1vv76a/zyyy+4cOGC1lhqblJPPlu4cCE+/fRTraW2SUlJOHPmDFQqFf78809J2k8tJCQErVu3RoMGDXD8+HHcvHkTJUuWxJw5c3D27Fls375d8hhIW+HChfHXX3+hTJkyRovhu+++y/S8VOUaDOkJMedio1nVPVIoFJg6dSomTZokWQw+Pj5aP7948QLv37/XTCCOjIyEg4MD3NzccO/ePcniSO3Vq1f4999/AQClS5eGi4uLLO0GBATg+fPnWLlyJSpUqKCpSXbw4EGMGjUK169fl7R9Jjd68vHxyfSNI8cLtX///qhSpYrWLHO5HThwANHR0ejcuTPu3buHdu3a4datW3B1dUVwcDCaNGkiSbt+fn4AUhKLevXqaXWvq4cHx44dK8uXW7169fDJJ59g9OjRWoUEz507h44dOyIsLEzyGNSM9YWalrELx40ZMwbW1tayzDvLSPXq1bV+TkhIwP3792FlZYVSpUpJ9jykLqyZVXe/lMOU1atX12u4QarnISQkBEIINGnSBDt27ND6ErexsYG3tzeKFSsmSdu6bNq0CUuXLsWqVas0E3tv376NTz/9FJ9//rmkdW4CAwP1up+U84+KFi2KAwcOoFq1alqfk/fv30eVKlXw7t07ydoGuFpKb1988YXWzwkJCbh06RL279+PcePGyRJD6dKlMW3aNPz111+oWbNmuiEyqbs5AeOtRFAXbOvfvz8WLlxo1H1Z/v77b2zatCnd8cKFC+sssy6lX3/9VevntF+ociQ3xi4cBwDx8fFYuXIlDh06hFq1aqV7b0i9OgWAzvlmUVFR6NevHzp16iRZu6kLa166dAljx47FuHHjtIoZzps3D3PmzJEsBgB67RmlLl8hhUaNGgFIeT48PT31npsmlcmTJ2P79u1aK5bKlSuHH3/8EV27dpU0uQkKCoK3tzeqV68u+Sq5jERHR+ssZvny5UtZVvcyudHTyJEjdR5fsmQJzp8/L0sMK1euRIECBXDhwgVcuHBB65xCoZAludFFrm5OQL7JqZkpUKAAnj59mq4L+tKlS7JVBU7dZlpyfKGmtnTpUvzyyy/o0aMH1q5di/Hjx2ttiSGH1MtO//nnH61zxlqeDqTsafXdd9+hXbt26NOnjyRtqMsCAMAnn3yCRYsWaa0Oq1q1Kjw9PTF58mRJN63Mly8fxo4dm+H5qKgotGjRQrL21by9vREZGYlVq1bh5s2bUCgUqFixIgIDA5E/f37J21d7+vSpzu1PkpKS8OzZM0nbHjRoELZs2YJ79+4hMDAQvXv3lvVzGgAaNmyIdevWYdq0aQBS3ofJycn44YcfND3xUuKwVA7du3cPvr6+Bm3il9cYUhxPjmW/586dw7Zt23QOgcjR/vjx43Hq1Cls27YNZcuWxcWLF/Hs2TMEBAQgICAAU6ZMkTyGrFy7dg3t2rXDgwcPJG/LwcEBN2/ehLe3N9zc3HDo0CFUq1YNd+7cQd26dWXvzTI16jpMr1+/lrwte3t7XLx4MV0RvZs3b6JGjRqIiYmRtO2lS5fqXD337t07tGjRApGRkbhx44ZkMQDA+fPn0bJlS9jb26N27doQQuD8+fOIiYnR1AaTQ/v27REaGopVq1ahZs2aUCgUOH/+PD799FN4enoaVNIhO+Li4rBz506sXr0af/31F9q2bYsBAwagRYsWsiT8N27cQOPGjVGzZk0cOXIEH3/8Ma5fv45Xr17hzz//RKlSpSRtnz03ObR9+3bZM2K5pb7aEULg119/Rf78+TX7hly4cAGRkZGyVAjesmULAgIC0KJFCxw6dAgtWrTAnTt3EB4eLltPxYwZM9CvXz94eHholhwnJSWhZ8+e+Prrr2WJISuRkZGSDgGkZszCcbo8fvwYCoVC9l60tCtlhBB4+vQp1q9fj1atWskSQ4UKFTB9+nSsWrVKU98kLi4O06dPl7xq8Pr169G7d28ULFhQq4dIndhEREQgJCRE0hgAYNSoUfj444+xYsUKzZL4xMREDBw4EF988QWOHz8ueQxAynyWvn37onbt2praT4mJiWjZsiVWrlwpefu2trbo0aMHevTogYcPHyIoKAhDhgxBQkICbty4odl/SyoVK1bE1atXsXTpUqhUKs1czaFDh8Ld3V3StgH23Ogt7WQ5IQTCw8Px4sULLF26FJ999pkk7RoyeViOeQVffvklXr16heXLl2vK+yclJWHIkCFwdnbGDz/8IGn7VatWxeeff46hQ4dqJqn5+Pjg888/h7u7O6ZOnSpp+6ndvXsXly5dQnJyMqpXr26UlTqZfaE2bNgQmzdvljwGUygcl5ycjOnTp2PevHmaiYpOTk4YM2YMJk2aJMv8i7TDlEqlEoULF0aTJk0wYcKEdEXlpHD27Fm0b98eycnJmkJxV65cgUKhwO+//47atWtL2v7KlSsxYsQI7N27F35+fnj37h1atWqF58+fIyQkRJYvNXt7e1y6dAnly5fXOn7jxg3UqlVL8nIVaf3zzz+4efMmgJTk0xjlCkJDQxEUFISgoCDEx8fj1q1bkic3xsbkRk9pvzTVH1yNGzdO9ybKTWnHJi9cuICkpCTNJLV//vkHKpVK0/UntcKFC+PkyZPpynrfvn0b9evXl3wIIl++fLh+/TpKlCiBQoUK4ejRo6hSpQpu3ryJJk2a4OnTp5K2b2pM4QvVFArHTZgwAatWrcLUqVPRoEEDCCHw559/4ttvv8Wnn36KGTNmSB6DqXj//j02bNiAW7duaXoWe/bsKVuNrjlz5mDGjBnYvXs3Jk+ejKdPnyIkJES2nrQiRYpg/fr16eb3HDhwAAEBAZLPd9El7TY1ckg9LHXy5Em0a9cO/fv3R6tWrWSbbH3ixAn8/PPPuHfvHrZt2wYPDw+sX78ePj4++PDDDyVtm8NSekhMTESJEiXQsmVLFC1aVNa21auEgJSeGScnJ6xduxYFCxYEALx+/Rr9+/eXfNsDtcTERNy8eTNdcnPz5k1Z9jlycXHRbAbo4eGBa9euoUqVKoiMjJTtiiyj3jSFQgE7OzuULl0aHTp0kGW4MvVKGWNRKpVaH5bdunVDt27dZI1h7dq1WLlypVal7mrVqsHDwwNDhgwxSnITFRWFI0eOoFy5crJuJOng4CBZT7I+xo8fj9evX6Np06YoUaKErIkNkLL324ABAzB37lzUr18fCoUCJ0+exLhx49CjRw/Z4gCAdevW4YcffsCdO3cAAGXLlsW4ceMkm1yuNmTIEGzZsgVeXl7o378/tmzZAldXV0nbTGvHjh3o06cPevXqhYsXL2o26nz79i1mzpyJffv2Sdo+e270lHrSpLF4eHjg4MGD6SrgXrt2DS1atJC08qba6NGjERQUhIkTJ2rt4TN79mwEBARINjSm3i/m888/R61atTB69GjMmDEDCxcuRIcOHXDo0CHUqFFDlgnFfn5+uHjxoqYHTQiBO3fuQKVSoXz58rh9+7bmA7VixYqSx2Ns+/fvh6Ojo+ZKbMmSJVixYgUqVqyIJUuWaBJxKdnZ2eHq1avpuvxv374NX19fSSfSqnXr1g0NGzbEsGHDEBMTg2rVquHBgwcQQmDLli3o0qWL5DEAKb25x44dw/Pnz9NdcEhZGiDtnLt9+/ZpEszUpH6PxsfHY9y4cVi+fLlmqwVra2sMHjwYs2fPlm2T4fnz52Py5MkYNmyYVm/ikiVLMH36dIwaNUqytpVKJby8vLKsPSTl36J69eoYNWoUAgICtOrcXL58Ga1atUJ4eLhkbQNMbvTm5+eHkSNHSrqUMitOTk7YvXt3ukJ5R44cQYcOHTQ9GlJKTk7G3LlzsXDhQs0QkLu7O0aOHIkxY8Zo5uHkNvV+MVZWVoiNjUWxYsU0saiHQCZPnizLF+mCBQtw4sQJrFmzRlNvJyoqCgMGDMCHH36ITz/9FD179kRMTAwOHDggeTzGXj1WpUoVfP/992jTpg3+/vtv1KpVC2PGjMGRI0dQoUIFWZbv16lTB3Xq1Ek3B2n48OE4d+4cTp8+LXkMqYuWbdq0CVOmTMGVK1ewdu1a/PLLL5LvuwYAK1aswODBg1GoUCEULVpU64tNoVBIWlAxqz3G1OQq5/D+/XvcvXsXQgiULl1aZ80VKfn4+GDq1KkICAjQOr527Vp8++23kva69uvXT68hMCn/Fg4ODrhx4wZKlCihldzcu3cPFStWRGxsrGRtAwAE6WXr1q2iZMmSYvHixeKvv/4SV65c0brJoU+fPsLLy0ts27ZNPHr0SDx69Ehs27ZNlChRQgQEBMgSQ2pv3rwRb968kaUthUIhnj17JktbWSlWrJi4fv16uuPXrl0TxYoVE0IIceHCBeHq6ip5LJs3bxbW1taibdu2wsbGRrRr106UK1dO5M+fX/Tr10/y9oUQIl++fOL+/ftCCCGmTJkiunTpIoRIeQ6KFCkiSwzHjh0T+fLlExUqVBCBgYFiwIABokKFCsLR0VEcP35clhjs7OxEaGioECLlvfrll18KIYR4+PChyJcvnywxeHl5idmzZ8vSlqlas2aNeP/+vbHDELa2tuLOnTvpjv/zzz/C1tbWCBHJq2TJkuLQoUNCCCEcHR3F3bt3hRBCrF27VlSoUEHy9pnc6EmhUKS7KZVKzX/lEB0dLQYPHixsbW2FUqkUSqVS2NjYiMGDB4t3797JEoOxKBQK8fz5c2OHIYRI+TI/evRouuNHjx4Vjo6OQggh7t69K5ycnCSPpUqVKuKnn34SQvz3AZKcnCw+/fRT8c0330jevhBCFCxYUJPsNWjQQPz8889CCCHu378v7O3tJW1b/e8VQoiwsDAxadIk0blzZ9GpUycxadIkERYWJmn7qZUpU0YEBweLd+/eicKFC4vDhw8LIYS4fPmyLImuEEI4OTlpvkQsVdGiRYWTk5MIDAwUf/75p9HiqFSpkpgxY0a649OmTROVK1c2QkTy+v7770XFihXF6dOnhZOTkzhx4oTYsGGDKFy4sFi8eLHk7TO50dODBw8yvcnp3bt34sqVK+Ly5cuyJzXh4eGid+/ewt3dXahUKk2Spb5JRaFQiAIFCoiCBQtmepNDz549hY+Pj9i5c6d49OiRePz4sdi5c6coWbKk6N27txAipUelZs2aksfi4OCg6TVxdXUVV69eFUIIcePGDVG0aFHJ2xdCiPbt24uWLVuK7777TlhbW4vHjx8LIYQ4cOCAKFOmjKRtK5VKrR69bt26ifDwcEnbzMiSJUuElZWVKFCggKhWrZpISkoSQgixaNEi0bhxY1liCAwMFMuWLZOlLVOVmJgodu/eLTp16iRsbGxEuXLlxOzZs8XTp09ljWP79u1CpVJp3hvTpk0TLVu2FFZWVmLnzp2yxmIsEydOFPb29poOATs7O/H111/L0jbn3JBBWrdujdDQUAwbNgzu7u7pxnU7dOggSbtKpRILFizIsnx63759JWk/tXfv3mHUqFFYt26dZsKilZUV+vbtix9//BH58uXD5cuXAQC+vr6SxuLp6Yl9+/ahSpUqqFatGr766iv06NEDp06dQqtWrWQp5BcaGoohQ4bg0aNHGDFiBAYMGAAgpZhaUlJSunkwuUmpVCI8PBxubm4AUrY7uHz5MkqWLClZm5m5cOECQkND0bx5c00dkb1796JgwYKoX7++5O3PmjUL8+fPR9u2bVGlShVN8Tg1Y23RYizPnz/Hhg0bEBQUhFu3bqFVq1YYMGAA2rdvL8ty6AsXLuDHH3/EzZs3Ncvyx4wZk26TVXP2/v173LhxA8nJyahYsaJs9XWY3Bjoxo0bOidupl6CKpXo6GjMnj0bhw8f1rkSQo6dyZ2cnHDixAnJv7TTSvslZgrevXuHe/fuQQiBUqVKGaUoVs+ePY2+esyY0r4uUk9clNt3332HsWPHppu4GhMTgx9++EGWTUzT1j1KTaFQyPIZYWrOnDmD1atXY+3atXB3d0dkZCQKFCiANWvWoHHjxpK1e/XqVVStWlXnuV27dhl1cYqU9KlUb2VlhaJFi6J58+Zo3769JHEwudHTvXv30KlTJ/z9999QKBTpijIlJSVJHkOPHj0QEhKCPn366Ow1yWhzz9xUsWJFbNy4UfYrD/VqKVNKbkzBq1evjL567OLFi7C2tkaVKlUAALt378aaNWtQsWJFfPvtt5IW8VOpVAgPD0fhwoUBpCQ3V69ezfRLXspYdL1GIyIi4ObmJstnBKV49uwZ1q9fjzVr1uDevXvo2LEjBgwYgGbNmiEmJgZff/01tm/fjocPH0oWg7u7O/788890ifaOHTsQEBCA6Ohoydo2Jn1WzSUnJ2uqVo8dOxbfffdd7gciy+CXGWjXrp3o0KGDeP78uXB0dBQ3btwQJ06cELVr15ZtNUb+/PnFyZMnZWkrIwcOHBAtWrTQzPOQiymtlhJCiLNnz4px48YJf39/0alTJ62bpalVq5bYvn27ECJlgq+dnZ3o0aOHKF26tBg5cqSkbSsUCtGmTRvNc29lZSVatGhhlL9JRpPeDx8+LAoVKiRLDKklJydrJltbknbt2glra2tRqVIl8eOPP4qIiIh09wkLCxMKhULSOKZOnSpKlCghnjx5ojm2ZcsW4eDgILZu3Spp23nF77//Ljw9PSV5bFYo1tOpU6dw5MgRFC5cWFOR9cMPP8SsWbMwYsQIWWpYFCxY0OibdPr7++P9+/coVaoUHBwc0o3pv3r1SpJ25ah+rC9T2LwzteTkZPz77786hyobNmwoefv//POPZphy27ZtaNiwITZt2oQ///wT3bt3x4IFCyRrO+0cq969e0vWVkYKFiwIhUIBhUKBsmXLavWoJiUl4d27dxg0aJBs8RirKq6pcHNzQ0hICOrVq5fhfdzd3SWv7v3NN98gIiICzZo1w4kTJ7B//34MHDgQ69evl62go6lr0KCBZgPm3MbkRk9JSUmaORWFChXCkydPUK5cOXh7e+P27duyxDBt2jR88803WLt2rewFqdSk/KLKK2bOnIkff/xRs3nnwoULtTbvlNPp06fRs2dPPHz4MN0O3AqFQpahECGEJqn6448/0K5dOwApk51fvnwpadtyFYTLzIIFCyCEQGBgIKZOnao16d3GxgYlSpTI9Is2N2VUFXfQoEF4+fKlpFVxTYU+G7UqFApZqs0vXLgQffr0Qd26dREWFobNmzdLtugiLypQoIBk8wI550ZPH330EcaMGYOOHTuiZ8+eeP36Nb7++mv88ssvuHDhAq5duyZ5DNWrV9dU3CxRokS6XhMpq4/Sf0xp805fX1+ULVsWU6dO1TkPK6vVZbmhSZMm8PT0RLNmzTBgwADcuHEDpUuXRkhICPr27YsHDx5IHoMpCAkJQf369dO9L+VkzKq4piQkJARz587FzZs3oVAoUKFCBYwbN07yPfh+++23dMcSEhIwatQotGjRQmvhiRyLUCwZe2709PXXX2smgE2fPh3t2rXDRx99BFdXV2zZskWWGExhdn1oaGim5728vGSKxHhMYfNOtTt37mD79u0oXbq0rO2mtmDBAvTq1Qu7du3CpEmTNLFs375dluXPpqJRo0aa/4+JiUFCQoLWefVWHVJ6+vSpzue8fv36sibdxrRhwwb0798fnTt3xogRIyCEwF9//YWmTZsiKCgIPXv2lKztzD6jV69ejdWrVwOQr1fVokkyk8dCREREWNyEPXVF5oxulqBHjx5i3rx5Qgghpk+fLgoXLiwGDhwovL29ZZ9Q7OfnJ/7v//5P1jb1FRMTI+Lj440dhmyio6PF0KFDReHChY323rD0qrhCCFG+fHkxf/78dMfnzZsnypcvb4SIyBjYc5OFwMBAve6nzsjNXdqJ0wkJCbh06RLmz5+PGTNmGCkqef3000+aTd8mTJgAa2trnDx5Ep07d8bkyZNljWX48OEYM2YMwsPDdRZty6jOhhzs7OyM1rYxjBs3DkePHsXSpUsREBCAJUuWICwsDD///DNmz54tSwxTp06Fv78/jh8/jgYNGmh2pz98+DC2bt0qSwzGdu/ePZ21Uz7++GNMnDhR8vbPnDmDV69eoXXr1ppj69atw5QpUxAdHY2OHTti8eLFsu1Obqk45yYLSqUS3t7eqF69eroJm6n9+uuvkrTv4uKCf/75B4UKFdKsysiIVCuV9LF371788MMPOHbsmNFisES6qqyq6zBJ2fWdV16XcvLy8sK6devQuHFjODs74+LFiyhdujTWr1+PzZs3Y9++fbLEYelVcUuXLo1x48bh888/1zr+888/Y+7cuZpVZFJp1aoV/Pz88OWXXwIA/v77b9SoUQP9+vVDhQoV8MMPP+Dzzz/Ht99+K2kclo49N1kYNGgQtmzZgnv37iEwMBC9e/eWdTn2jz/+CCcnJwCmvVKpbNmyOHfunLHDkEWvXr3QuHFjNGrUCGXLljVqLMaaIJr6dfnjjz9mmtxYilevXmmKBzo7O2uSug8//BCDBw+WtO2oqCjN/5cpUwZLly7VeR855v0YS2BgIBYuXIgxY8ZgxIgRuHz5MurXr6/pvQoKCsLChQslj+PKlSuYPn265uctW7agTp06WLFiBYCUVYRTpkxhciM1ow6K5RGxsbFi06ZNolmzZsLBwUF88sknYv/+/RY330YIId68eaN1i4yMFDdv3hT+/v6iWrVqxg5PFp999pkoV66cUCgUwt3dXXTv3l0sW7ZM3Lx509ihkRFVqVJFHDt2TAghRPPmzcWYMWOEEEIsXLhQeHh4SNp2VnPhLGFOXOpNVHfu3CkaNGggXFxchIuLi2jQoIHYtWuXLHHY2tqK0NBQzc8NGjQQ06ZN0/x8//594ejoKEsslozDUgZ6+PAhgoKCsG7dOiQkJODGjRuy7ilk7IJtSqUy3VW6EAKenp7YsmWLbPU8TEF4eDiOHTuGY8eOISQkBP/88w/c3NxkX5Wyfv16LF++HPfv38epU6fg7e2NBQsWwMfHR9KaGrpeC2kpFArN5qLm7scff4RKpcKIESNw9OhRtG3bFklJSUhMTMT8+fMl3R4lJCRE8/9CCLRp0wYrV66Eh4eH1v1Sr+gyN6ay/5y3tzfWr1+Phg0bIj4+HgUKFMCePXvQtGlTACnDVI0aNbKY4Vpj4bCUgdSVSEWqwmVyMYWCbUeOHNH6QlMqlShcuDBKly4NKyvLejk5OTmhYMGCKFiwIAoUKKDZDE5Oy5YtwzfffIMvvvgCM2bM0LwGChQogAULFkia3GQ2z+yvv/7C4sWLM52nZm5SF8jz8/PDrVu3cP78eZQqVQrVqlWTtO20SYtKpULdunWNtju6sZjC8GirVq3w1Vdf4fvvv8euXbvg4OCgVV/n6tWrKFWqlBEjtBBG7DXKM1IPS9nZ2YmuXbuKvXv3iqSkJFnjqFatmvjkk0/EjRs3xOvXr0VkZKTWTQ7v3r2TpR1TNn78eFGnTh1hZ2cnatWqJUaPHi12794tXr9+LXssFSpUEL/++qsQQghHR0dx9+5dIYQQf//9t3B1dZU9nps3b4qOHTsKlUolAgICxMOHD2WPwRiSkpLEqlWrRNu2bUWlSpVE5cqVRfv27cXatWuNMnyd+rVgKRQKhShQoIAoWLBgpjepPX/+XHz44YdCoVAIJycnsXPnTq3zTZo0ERMnTpQ8DktnWZfa2TBkyBBs2bIFXl5e6N+/P7Zs2QJXV1ejxGIKBduKFCmCbt26ITAwEB9++KHR4jCmH374AYULF8aUKVPQoUMHVKhQwWix3L9/X+cqGFtbW1l3HX7y5AmmTJmCtWvXomXLlrh8+TIqV64sW/vGJITAxx9/jH379qFatWqoUqUKhBC4efMm+vXrh507d2LXrl3GDtMipN3+whgKFy6MEydO4M2bN3B0dIRKpdI6v23bNlmnMlgqJjdZWL58Oby8vODj44OQkBCtse3UpNofI7U6derg33//NWpys3nzZgQFBaFp06bw9vZGYGAgAgICUKxYMaPFJLdLly4hJCQEx44dw7x586BSqdCoUSM0btwYjRs3ljXZ8fHxweXLl9Ptk/N///d/ssTx5s0bzJw5E4sXL4avry8OHz4seYl7UxMUFITjx4/j8OHD8PPz0zp35MgRdOzYEevWrUu3JYLUTGGIRm7du3c3+pwbtYySLGNvfmwpOKE4C/369dPrQ0KqDfyuXr2q+f+7d+/i66+/xrhx44xesC0iIgLr1q1DUFAQbty4gZYtWyIwMBAff/yxxc29uXLlChYsWIANGzYgOTlZ1rLqa9asweTJkzFv3jwMGDAAK1euxN27dzFz5kysWrUK3bt3l6ztOXPm4Pvvv0fRokUxc+ZMi90QsEWLFmjSpAm++uornednzpyJkJAQHDhwQLIYOnfurPXznj170KRJE+TLl0/ruBwXYcaiUqnw9OlTk0luyLiY3Jg49YqUjP5MchRsy8rixYsxbtw4xMfHo1ChQhg0aBC++uoro+1cLodLly5pVkqdOHECUVFR8PX1hZ+fH3744QdZY1mxYgWmT5+OR48eAUjZ72rq1Klo2bJlutUyuUmpVMLe3h7NmjVL1/Wemjl/oQJA0aJFsX//fvj6+uo8f+nSJbRu3Rrh4eGSxdC/f3+97mcKu6hLxVRWS5FpYHJj4h4+fKj3fdMOTUgpPDwc69atw5o1axAaGopOnTphwIABePLkCWbPng13d3ccPHhQtnjkVLBgQbx79w7VqlXTDEU1bNjQ6AXSXr58qek5mjlzJlauXImYmBjJ2jN2r6apsLGxwcOHD+Hu7q7z/JMnT+Dj44O4uDiZIyOyXJY1fpAHyZmw6GPnzp1Ys2YNDhw4gIoVK2Lo0KHo3bs3ChQooLmPr6+vWZd6V9ewMGYyExkZiaFDh+LgwYOwtrbGV199hWHDhmHq1KmYO3cuKlasKPl+Z0FBQZI+fl6RlJSU6VCsSqWymFo/RKaCyU0edOPGDYSGhiI+Pl7r+Mcffyx52/3790f37t3x559/4oMPPtB5n5IlS2LSpEmSx2Is7dq10/o5KioKR44cQbly5WSbTDxx4kQcP34cffv2xf79+zFq1Cjs378fsbGx2Ldvn1kXazM1Qgj069cvw40Q2WNDJD8OS+Uh9+7dQ6dOnfD3339rzcNRDw1IOedGvXdNdHR0ukmKqRl7aEYO3bp1Q8OGDTFs2DDExMSgWrVqePDgAYQQ2LJlC7p06SJ5DN7e3li1ahWaNWuGe/fuoXTp0hgxYoRJ7z9mrjjfhcj0MLnJQ9q3bw+VSoUVK1agZMmSOHv2LCIiIjBmzBjMnTtX0iW4WZXaN/akZjkVLVoUBw4cQLVq1bBp0yZMmTIFV65cwdq1a/HLL7/g0qVLksdgbW2Nhw8fapbgOzg44OzZsxZTW4aIKDMclspDTp06hSNHjqBw4cJQKpVQKpX48MMPMWvWLIwYMULSL9WjR49q/l9ksneNJXjz5o2mVsX+/fvRpUsXODg4oG3bthg3bpwsMSQnJ2uVAlCpVJn2qBERWRImN3lIUlKSprJloUKF8OTJE5QrVw7e3t64ffu2pG1z75r/eHp64tSpU3BxccH+/fuxZcsWAMDr169hZ2cnSwxp53nExsZi0KBBFlXXhIgoI0xu8pDKlSvj6tWrKFmyJOrUqYM5c+bAxsYGv/zyi0UmGcbyxRdfoFevXnB0dIS3tzcaN24MADh+/DiqVKkiSwx9+/bV+rl3796ytEtElBdwzk0ecuDAAURHR6Nz5864d+8e2rVrh1u3bsHV1RVbtmxB06ZNZYvFyckJV65csdik6sKFCwgNDUXz5s01vWl79+5FgQIF0KBBAyNHR0Rk2Zjc5HGvXr1CwYIFZd9HxsnJCVevXoWPj4+s7ZqCq1evZrjVxa5du9CxY0d5AyIiIi1MbvKAwMBAve4nZdE27l3zH3d3d/z555/peq127NiBgIAAWXfjJiKi9DjnJg8ICgqCt7c3qlevnuEeU1JLu8OtJc/xGDx4MJo2bYq//vpLU3I/ODgYgYGBrNpLRGQC2HOTBwwZMgRbtmyBl5cXAgMD0bt3b81SZDKOkSNH4o8//sCJEyewf/9+DBw4EOvXr5elgB8REWWOyU0eERcXh507d2L16tX466+/0LZtWwwYMAAtWrSQfb4NpejTpw/OnDmDsLAwbNq0CR06dDB2SEREBCY3edLDhw8RFBSEdevWISEhATdu3NCs2CFp/Pbbb+mOJSQkYNSoUWjRooXWvl5y7PFFREQZ45ybPEihUGj2lkpOTjZ2OBYhsxVQq1ev1kzmtpQtKIiITJnS2AGQfuLi4rB582Y0b94c5cqVw99//42ffvoJoaGh7LWRQXJysl43JjZERMbHnps8IPWE4v79+2PLli1wdXU1dlhEREQmiXNu8gClUgkvLy9Ur14908nDllBjxlgWLVqk931HjBghYSRERJQVJjd5QL9+/fRaEbVmzRoZorFM+lZiVigUuHfvnsTREBFRZpjcEBERkVnhhGKiHBBCGK1qNBER6cbkhigb1q1bhypVqsDe3h729vaoWrUq1q9fb+ywiIgIXC1FZLD58+dj8uTJGDZsGBo0aAAhBP78808MGjQIL1++xKhRo4wdIhGRReOcGyID+fj4YOrUqQgICNA6vnbtWnz77be4f/++kSIjIiKAw1JEBnv69Cnq16+f7nj9+vXx9OlTI0RERESpMbkhMlDp0qWxdevWdMeDg4NRpkwZI0RERESpcc4NkZ4uX74MX19ffPfdd+jWrRuOHz+OBg0aQKFQ4OTJkzh8+LDOpIeIiOTFnhsiPdWoUQM1a9bEs2fPcPbsWRQqVAi7du3Czp07UahQIZw9exadOnUydphERBaPE4qJ9HTq1CmsXr0aW7duRUJCAjp37ozAwEA0adLE2KEREVEqTG6IDBQTE4OtW7dizZo1OHHiBEqUKIHAwED07dsXxYsXN3Z4REQWj8kNUQ7cvXsXa9aswbp16/D06VM0b94c+/btM3ZYREQWjckNUQ69e/cOGzduxMSJExEZGYmkpCRjh0REZNG4Wooom0JCQrB69Wrs2LEDKpUK3bp1w4ABA4wdFhGRxWPPDZEBHj16hKCgIAQFBeH+/fuoX78+BgwYgG7duiFfvnzGDo+IiMCeGyK9NW/eHEePHkXhwoUREBCAwMBAlCtXzthhERFRGkxuiPRkb2+PHTt2oF27dlCpVMYOh4iIMsBhKSIiIjIrrFBMREREZoXJDREREZkVJjdERERkVpjcEBHlom+//Ra+vr7GDoPIojG5IaJcEx4ejuHDh6NkyZKwtbWFp6cn2rdvj8OHD+d6Ww8ePIBCodDcbGxsULp0aUyfPh1cJ0Fk2bgUnIhyxYMHD9CgQQMUKFAAc+bMQdWqVZGQkIADBw5g6NChuHXrVrYeNykpCQqFAkql7muxP/74A5UqVUJcXBxOnjyJgQMHwt3dPcNq0fHx8bCxsclWLESUN7DnhohyxZAhQ6BQKHD27Fl07doVZcuWRaVKlTB69GicPn1ac7/58+ejSpUqyJcvHzw9PTFkyBC8e/dOcz4oKAgFChTA77//jooVK8LW1hYPHz7MsF1XV1cULVoU3t7e6NWrF+rXr4+LFy9qzvfr1w8dO3bErFmzUKxYMZQtWxYAsGHDBtSqVQtOTk4oWrQoevbsiefPn2t+79ixY1AoFDh8+DBq1aoFBwcH1K9fH7dv39Zqf/bs2ShSpAicnJwwYMAAxMbG5vi5JKKcYXJDRDn26tUr7N+/H0OHDtW5DUWBAgU0/69UKrFo0SJcu3YNa9euxZEjRzB+/Hit+79//x6zZs3CypUrcf36dbi5uekVx/nz53Hx4kXUqVNH6/jhw4dx8+ZNHDp0CL///juAlB6cadOm4cqVK9i1axfu37+Pfv36pXvMSZMmYd68eTh//jysrKwQGBioObd161ZMmTIFM2bMwPnz5+Hu7o6lS5fqFSsRSUgQEeXQmTNnBACxc+dOg39369atwtXVVfPzmjVrBABx+fLlTH/v/v37AoCwt7cX+fLlE9bW1gKA+Oyzz7Tu17dvX1GkSBERFxeX6eOdPXtWABBv374VQghx9OhRAUD88ccfmvvs3btXABAxMTFCCCHq1asnBg0apPU4derUEdWqVcvy301E0mHPDRHlmPjfBF6FQpHlfY8ePYrmzZvDw8MDTk5OCAgIQEREBKKjozX3sbGxQdWqVfVqOzg4GJcvX8aVK1cQHByM3bt346uvvtK6T5UqVdLNs7l06RI6dOgAb29vODk5oXHjxgCA0NBQrfuljsPd3R0ANMNXN2/eRL169bTun/ZnIpIfkxsiyrEyZcpAoVDg5s2bmd7v4cOHaNOmDSpXrowdO3bgwoULWLJkCQAgISFBcz97e3u9EiUA8PT0ROnSpVGhQgV069YNX3zxBebNm6c19yXtUFl0dDRatGgBR0dHbNiwAefOncOvv/4KIGW4KjVra2vN/6tjSk5O1is2IjIOJjdElGMuLi5o2bIllixZotUDoxYZGQkgZU5MYmIi5s2bh7p166Js2bJ48uRJrsaiUqmQmJiYLklJ7datW3j58iVmz56Njz76COXLl9eaTKyvChUqaE2WBpDuZyKSH5MbIsoVS5cuRVJSEmrXro0dO3bgzp07uHnzJhYtWqQZqilVqhQSExOxePFi3Lt3D+vXr8fy5ctz1G5ERATCw8Px+PFj/N///R8WLlwIPz8/ODs7Z/g7Xl5esLGx0cTx22+/Ydq0aQa3PXLkSKxevRqrV6/GP//8gylTpuD69es5+ecQUS5gckNEucLHxwcXL16En58fxowZg8qVK6N58+Y4fPgwli1bBgDw9fXF/Pnz8f3336Ny5crYuHEjZs2alaN2mzVrBnd3d5QoUQKfffYZ2rRpg+Dg4Ex/p3DhwggKCsK2bdtQsWJFzJ49G3PnzjW4bX9/f3zzzTf48ssvUbNmTTx8+BCDBw/O7j+FiHKJQgiW8iQiIiLzwZ4bIiIiMitMboiIiMisMLkhIiIis8LkhoiIiMwKkxsiIiIyK0xuiIiIyKwwuSEiIiKzwuSGiIiIzAqTGyIiIjIrTG6IiIjIrDC5ISIiIrPC5IaIiIjMyv8D32V0OCxkdP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03" y="687207"/>
            <a:ext cx="6319432" cy="3649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775" y="4670904"/>
            <a:ext cx="1060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average price of MG Car brand is highest while the average price of </a:t>
            </a:r>
            <a:r>
              <a:rPr lang="en-US" dirty="0" err="1" smtClean="0"/>
              <a:t>Maruti</a:t>
            </a:r>
            <a:r>
              <a:rPr lang="en-US" dirty="0" smtClean="0"/>
              <a:t> car brand is least.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large number of outliers for Car brands </a:t>
            </a:r>
            <a:r>
              <a:rPr lang="en-US" dirty="0" err="1" smtClean="0"/>
              <a:t>Maruti</a:t>
            </a:r>
            <a:r>
              <a:rPr lang="en-US" dirty="0" smtClean="0"/>
              <a:t>, Hyundai, Tata, </a:t>
            </a:r>
            <a:r>
              <a:rPr lang="en-US" dirty="0" err="1" smtClean="0"/>
              <a:t>Volswagen</a:t>
            </a:r>
            <a:r>
              <a:rPr lang="en-US" dirty="0" smtClean="0"/>
              <a:t> and Honda i.e. average price of some of these cars(of each car brand) are relatively higher than other cars of the same brand.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average price of KLA, MG and Jeep Car brands for sale is above 1 lakhs.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2317" y="-41205"/>
            <a:ext cx="9993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Box Plot of average price for each car brand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21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318" y="1090118"/>
            <a:ext cx="5879471" cy="39665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1418" y="5225142"/>
            <a:ext cx="1041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no relationship between variables when the correlation coefficient is 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relationship gets stronger as Correlation coefficient approaches 1 or -1 from 0.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1418" y="213751"/>
            <a:ext cx="9444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Correlation Matrix with Heat Map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442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5099893"/>
            <a:ext cx="102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MG, KLA, Jeep, Mahindra and Skoda have the maximum average price of cars which are available for sale. </a:t>
            </a:r>
            <a:endParaRPr lang="en-US" dirty="0"/>
          </a:p>
        </p:txBody>
      </p:sp>
      <p:sp>
        <p:nvSpPr>
          <p:cNvPr id="4" name="AutoShape 2" descr="data:image/png;base64,iVBORw0KGgoAAAANSUhEUgAAAZ4AAAGZCAYAAAC5eVe3AAAAOXRFWHRTb2Z0d2FyZQBNYXRwbG90bGliIHZlcnNpb24zLjcuMSwgaHR0cHM6Ly9tYXRwbG90bGliLm9yZy/bCgiHAAAACXBIWXMAAA9hAAAPYQGoP6dpAABsNUlEQVR4nO3dd3QUVRsG8Gd7S++9QkInRHoHQbqAIFIUIioioAh2EaUpAgqiND+QIio9AgLSiyC995KQBAKk92Sz9X5/RBaW9GSzs7t5f+dwNLN3Z96tz96ZO3d4jDEGQgghxEz4XBdACCGkdqHgIYQQYlYUPIQQQsyKgocQQohZUfAQQggxKwoeQgghZkXBQwghxKwoeAghhJgVBQ8hhBCzMkvw8Hi8Cv07fPhwjdcSFBRU4rbHjh1b49uurs6dO6NRo0Zcl1Fh06ZNA4/HM8m6eDweJkyYYJJ1Ee7Fx8eDx+Nh9erVXJdSqi+++AIBAQEQCoVwcnIqtd2uXbswbdq0Em+j923JhObYyIkTJ4z+njlzJg4dOoSDBw8aLW/QoIE5ykG7du3w3XffGS3z9PQ0y7YJIYC3tzdOnDiB0NBQrksp0bZt2/D1119jypQp6NWrFyQSSaltd+3ahcWLF5caPqQ4swRP69atjf52d3cHn88vttxcnJycONt2eZRKJWQymcnXq9PpoNVqy/wAEctSU+8FLj39PrTUzyAAXL16FQDw3nvvwcPDg+NquFdQUAC5XG6y9VnMMZ6MjAyMGzcOvr6+EIvFCAkJwZQpU6BSqYzaPe66/vzzzwgLC4NEIkGDBg2wfv16s9SZlZWFDz74ACEhIZBIJPDw8EDv3r1x8+ZNQ5vp06ejVatWcHFxgYODAyIjI/HLL7/g2flYg4KC0LdvX0RHR6NZs2aQSqWYPn16uTUcPXoUrVu3hkwmg6+vL6ZOnQqdTme4/fFujLlz52LWrFkIDg6GRCLBoUOHUFhYiA8++AARERFwdHSEi4sL2rRpg23bthXbzuPneu3atahfvz7kcjmaNm2KHTt2FGu7c+dOREREQCKRIDg4uFiP8rFNmzahVatWcHR0hFwuR0hICEaPHl3uY36srNc9Pj4eQqEQs2fPLna/f/75BzweD5s2bSp13RV9bpo1a4YOHToUu79Op4Ovry9eeuklwzK1Wo1Zs2ahXr16kEgkcHd3x+uvv47U1FSj+5b1Xli8eDE6duwIDw8PKBQKNG7cGHPnzoVGozFaB2MM33zzDQIDAyGVStG8eXPs27cPnTt3RufOnY3a5uTk4MMPP0RwcDDEYjF8fX3x/vvvIz8/v9Tn57HHu3yr8z4sbVfbzZs3MWzYMHh6ekIikSAgIAAjR440+h5ISkrC22+/DT8/P4jFYgQHB2P69OnQarXl1q7X6zF37lzD6+Hh4YGRI0ciMTHR6LX44osvABTtCeHxeKX2ZqKiorB48WIAxocU4uPjjdpV5DN0584dDB8+HB4eHpBIJKhfv75h3RV5XD/99BMiIiIgk8kMP663b99uaLNhwwa88MIL8Pb2hkwmQ/369fHpp58We82joqJgZ2eHK1eu4IUXXoC9vT2ef/55AMCFCxfQt29fQ40+Pj7o06eP0fNXIYwDo0aNYgqFwvC3UqlkTZo0YQqFgn333Xds7969bOrUqUwoFLLevXsb3RcA8/f3Zw0aNGDr1q1j27dvZz179mQA2KZNm8rddmBgILO3t2d2dnZMKBSy+vXrs++++45ptdpy75uTk8MaNmzIFAoFmzFjBtuzZw/bsmULmzhxIjt48KChXVRUFPvll1/Yvn372L59+9jMmTOZTCZj06dPL1aLt7c3CwkJYStXrmSHDh1ip0+fLnX7nTp1Yq6urszHx4f9+OOPbM+ePey9995jANj48eMN7eLi4hgA5uvry7p06cI2b97M9u7dy+Li4lhWVhaLiopia9euZQcPHmS7d+9mH374IePz+WzNmjXFnuugoCDWsmVLtnHjRrZr1y7WuXNnJhQKWWxsrKHd/v37mUAgYO3bt2fR0dFs06ZNrEWLFiwgIIA9/RY7fvw44/F4bOjQoWzXrl3s4MGDbNWqVey1114r97mv6Os+cOBAFhAQUOz1fPnll5mPjw/TaDSlbqOiz83ChQsZAHb79m2j++/atYsBYNu3b2eMMabT6VjPnj2ZQqFg06dPZ/v27WMrVqxgvr6+rEGDBqygoMBw37LeC5MmTWJLly5lu3fvZgcPHmQLFixgbm5u7PXXXzfa/meffcYAsDFjxrDdu3ez5cuXs4CAAObt7c06depkaJefn88iIiKYm5sbmz9/Ptu/fz9buHAhc3R0ZF27dmV6vb7M18IU78PHt61atcrQ/uLFi8zOzo4FBQWxZcuWsQMHDrDffvuNDRkyhOXk5DDGGHv06BHz9/dngYGB7Oeff2b79+9nM2fOZBKJhEVFRZVZN2OMjRkzhgFgEyZMYLt372bLli1j7u7uzN/fn6WmpjLGGDt//jx74403GAC2e/duduLECXb//v0S1xcTE8MGDx7MALATJ04Y/hUWFjLGKv4ZunbtGnN0dGSNGzdmv/76K9u7dy/74IMPGJ/PZ9OmTSv3cb322muMx+OxN998k23bto39/fff7Ouvv2YLFy40tJk5cyZbsGAB27lzJzt8+DBbtmwZCw4OZl26dDFa16hRo5hIJGJBQUFs9uzZ7MCBA2zPnj0sLy+Pubq6subNm7ONGzeyI0eOsA0bNrCxY8ey69evl1vj0ywieJYtW8YAsI0bNxq1mzNnDgPA9u7da1gGgMlkMpaUlGRYptVqWb169VidOnXK3fa4cePYypUr2ZEjR9jWrVvZiBEjGAD26quvlnvfGTNmMABs3759FXmYjLGiLx+NRsNmzJjBXF1djT7UgYGBTCAQsFu3blVoXZ06dWIA2LZt24yWv/XWW4zP57OEhATG2JMPfGhoKFOr1WWuU6vVMo1Gw9544w3WrFkzo9sAME9PT8OHnjHGkpKSGJ/PZ7NnzzYsa9WqFfPx8WFKpdKwLCcnh7m4uBgFz3fffccAsKysrAo93mdrqcjrfujQIQaA/fnnn4ZlDx48YEKhsFjwl6e05yYtLY2JxWL2+eefG7UfMmQI8/T0NITbunXrGAC2ZcsWo3ZnzpxhANiSJUsMyyr6Xnj8fvr111+ZQCBgGRkZjDHGMjIymEQiYa+88opR+xMnTjAARsEze/Zsxufz2ZkzZ4zabt68mQFgu3btKrMGU7wPSwqerl27MicnJ5aSklLqtt9++21mZ2dn2MZjj99b165dK/W+N27cYADYuHHjjJafOnWKATB6Pb/66isGwBBGZRk/frzR+/xpFf0M9ejRg/n5+bHs7Gyj+0+YMIFJpVLD61ySf/75hwFgU6ZMKbfWx/R6PdNoNOzIkSMMALt06ZLhtlGjRjEAbOXKlUb3OXv2LAPAtm7dWuHtlMYigmfIkCFMoVAU+6WVnJzMALBPPvnEsAwA69u3b7F1Pn6jlPbLpCwTJkxgANj58+fLbNemTRsWFhZW7voOHDjAnn/+eebg4MAAGP17+oszMDCw2Jd9WTp16sTs7e2LLX/8Zbt27VrG2JMP9aRJk0pcz8aNG1nbtm2ZQqEwqk0qlRq1A8CGDh1a7P5eXl5s7NixjDHG8vLyGJ/PZxMmTCjW7vEb+LHHb/IXXniBbdiwgSUmJlb4sVfmdW/atCnr1q2b4e+pU6cykUjEHj16VO52KvrcDBo0iPn6+jKdTscYe/LF/9FHHxnajBgxgjk5OTG1Ws00Go3RPy8vLzZkyBBD27LeC+fPn2f9+vUzBPnT/06ePMkYe9LbejbkGGMsKCjIKHjatWvHmjRpUqym3NxcxuPx2Mcff1zmc2SK9+GzwZOfn88EAgEbM2ZMmdv29fVl/fr1K1b7tWvXioX5s5YsWcIAlLhXoX79+qxVq1aGv00ZPOV9hpRKJRMKhezdd98t9rgev65l/Rh43NN9+PBhmXXGxsayYcOGMU9PT8bj8YzeR+vXrze0e/y5fTYEs7KymLOzMwsPD2dLly4tM+TLYxHHeNLT0+Hl5VVs6K2HhweEQiHS09ONlnt5eRVbx+Nlz7atiFdffRUAcPLkyTLbpaamws/Pr8w2p0+fxgsvvAAAWL58Of7991+cOXMGU6ZMAVB0wPhp3t7elaq1pNF3pT32ktYdHR2NIUOGwNfXF7/99htOnDiBM2fOYPTo0SgsLCzW3tXVtdgyiURieByZmZnQ6/VlviaPdezYEVu3boVWq8XIkSPh5+eHRo0aYd26dWU84tLX9/Sypx/7e++9hwMHDuDWrVvQaDRYvnw5Bg8eXOL9n1aZ52b06NF48OAB9u3bBwBYt24dVCoVoqKiDG2Sk5ORlZUFsVgMkUhk9C8pKQlpaWlG6yzp9bp37x46dOiABw8eYOHChTh69CjOnDlj2Pf/+HV4/PhLen88uyw5ORmXL18uVpO9vT0YY8XqKkl134fPyszMhE6nK/fzlZycjL/++qtY7Q0bNgSAMmt/XFdJ9fj4+FTpu6MiyvsMpaenQ6vV4qeffir2uHr37g2g7MeVmpoKgUBQ5vs7Ly8PHTp0wKlTpzBr1iwcPnwYZ86cQXR0NIDi30tyuRwODg5GyxwdHXHkyBFERETg888/R8OGDeHj44Ovvvqq2PHG8phlVFt5XF1dcerUKTDGjMInJSUFWq0Wbm5uRu2TkpKKrePxspJe5PKw/w768/ll57C7u3u5B9HWr18PkUiEHTt2QCqVGpZv3bq1xPaVPc8lOTm52LLSHntJ6/7tt98QHByMDRs2GN3+7CCOinJ2dgaPxyvzNXla//790b9/f6hUKpw8eRKzZ8/G8OHDERQUhDZt2pS5rYq+7sOHD8cnn3yCxYsXo3Xr1khKSsL48ePLfSyVeW569OgBHx8frFq1Cj169MCqVavQqlUro1MC3Nzc4Orqit27d5e4PXt7e6O/S3q9tm7divz8fERHRyMwMNCw/OLFi0btHj/+0t4fQUFBRnXJZDKsXLmyxLqe/byVpLrvw2e5uLhAIBCU+/lyc3NDkyZN8PXXX5d4u4+PT6n3fVzXo0ePigXcw4cPK/S4a4KzszMEAgFee+21Ut+nwcHBpd7f3d0dOp0OSUlJpYb8wYMH8fDhQxw+fBidOnUyLM/KyiqxfWmvWePGjbF+/XowxnD58mWsXr0aM2bMgEwmw6efflpqjc+yiB7P888/j7y8vGJfzr/++qvh9qcdOHDA6I2v0+mwYcMGhIaGlvuLqSSPt1Pe8M5evXrh9u3bxc4/ehqPx4NQKIRAIDAsUyqVWLt2baXrKklubq7RSBUA+OOPP8Dn89GxY8dy78/j8SAWi43eWElJSSWOaqsIhUKBli1bIjo62qhXkJubi7/++qvU+0kkEnTq1Alz5swBUDRapjwVfd2lUinGjBmDNWvWYP78+YiIiEC7du3KXX9lnpvHXxRbt27F0aNHcfbs2WKj8/r27Yv09HTodDo0b9682L/w8PAK1QTAaBg8YwzLly83ateqVStIJBJs2LDBaPnJkyeRkJBQrK7Y2Fi4urqWWNfTIVWa6r4PnyWTydCpUyds2rSpzF/3ffv2xdWrVxEaGlpi7WUFT9euXQEU/cB42pkzZ3Djxo1i3zMV9fi1ebbXUFFyuRxdunTBhQsX0KRJkxIfV1k/qHv16gUAWLp0aaltSnofAUWjRKuCx+OhadOmWLBgAZycnHD+/PlK3d8iejwjR47E4sWLMWrUKMTHx6Nx48Y4duwYvvnmG/Tu3RvdunUzau/m5oauXbti6tSpUCgUWLJkCW7evFnukOo//vgD0dHR6NOnDwIDA5GVlYVNmzZh/fr1iIqKQtOmTcu8//vvv48NGzagf//++PTTT9GyZUsolUocOXIEffv2RZcuXdCnTx/Mnz8fw4cPx5gxY5Ceno7vvvvOZOfPuLq64p133sG9e/cQFhaGXbt2Yfny5XjnnXcQEBBQ7v0fD9kdN24cBg8ejPv372PmzJnw9vbGnTt3qlTTzJkz0bNnT3Tv3h0ffPABdDod5syZA4VCgYyMDEO7L7/8EomJiXj++efh5+eHrKwsLFy4ECKRyOhXWGkq87qPGzcOc+fOxblz57BixYoKPY7KPjejR4/GnDlzMHz4cMhkMrzyyitGtw8dOhS///47evfujYkTJ6Jly5YQiURITEzEoUOH0L9/fwwcOLDMmrp37w6xWIxhw4bh448/RmFhIZYuXYrMzEyjdi4uLpg8eTJmz54NZ2dnDBw4EImJiZg+fTq8vb2NevPvv/8+tmzZgo4dO2LSpElo0qQJ9Ho97t27h7179+KDDz5Aq1atyqyruu/DksyfPx/t27dHq1at8Omnn6JOnTpITk7G9u3b8fPPP8Pe3h4zZszAvn370LZtW7z33nsIDw9HYWEh4uPjsWvXLixbtqzUH5/h4eEYM2YMfvrpJ/D5fPTq1Qvx8fGYOnUq/P39MWnSpCrV3bhxYwDAnDlz0KtXLwgEAjRp0gRisbjC61i4cCHat2+PDh064J133kFQUBByc3MRExODv/76q8wfux06dMBrr72GWbNmITk5GX379oVEIsGFCxcgl8vx7rvvom3btnB2dsbYsWPx1VdfQSQS4ffff8elS5cqXOOOHTuwZMkSDBgwACEhIWCMITo6GllZWejevXuF1wPAMoZTM8ZYeno6Gzt2LPP29mZCoZAFBgayzz77zDAs8TH8N2RzyZIlLDQ0lIlEIlavXj32+++/l7vdEydOsOeff555eXkxkUjE5HI5a9GiBVuyZInhIHF5MjMz2cSJE1lAQAATiUTMw8OD9enTh928edPQZuXKlSw8PJxJJBIWEhLCZs+ezX755RcGgMXFxRnaBQYGsj59+lRou4wVHdRt2LAhO3z4MGvevDmTSCTM29ubff7550bDhB8fuJ03b16J6/n2229ZUFAQk0gkrH79+mz58uWGg6lPe/xcPyswMJCNGjXKaNn27dtZkyZNmFgsZgEBAezbb78tts4dO3awXr16MV9fXyYWi5mHhwfr3bs3O3r0aLmPvSqve+fOnZmLi4vRsOXyVPS5eaxt27YMABsxYkSJt2s0Gvbdd9+xpk2bMqlUyuzs7Fi9evXY22+/ze7cuWNoV9Z74a+//jLc39fXl3300Ufs77//ZgDYoUOHDO30ej2bNWsW8/PzY2KxmDVp0oTt2LGDNW3alA0cONBonXl5eeyLL75g4eHhTCwWG4byTpo0yWgATElM8T4saVQbY4xdv36dvfzyy8zV1dXwXoqKijL6HkhNTWXvvfceCw4OZiKRiLm4uLDnnnuOTZkyheXl5ZVZu06nY3PmzGFhYWFMJBIxNzc39uqrrxYblFSZwQUqlYq9+eabzN3d3XDQ/vHnvDKfobi4ODZ69Gjm6+vLRCIRc3d3Z23btmWzZs0qtwadTscWLFjAGjVqZHg927Rpw/766y9Dm+PHj7M2bdowuVzO3N3d2ZtvvsnOnz9f7HUo6fuZMcZu3rzJhg0bxkJDQ5lMJmOOjo6sZcuWbPXq1eXW9yweY8+c1WjheDwexo8fj0WLFnFdCrFgKSkpCAwMxLvvvou5c+dyXQ5n4uLiUK9ePXz11Vf4/PPPTbLOzp07Iy0tzXB2PyGVZRG72ggxlcTERNy9exfz5s0Dn8/HxIkTuS7JbC5duoR169ahbdu2cHBwwK1btzB37lw4ODjgjTfe4Lo8QgwoeIhNWbFiBWbMmIGgoCD8/vvv8PX15boks1EoFDh79ix++eUXZGVlwdHREZ07d8bXX39Nk+ASi2J1u9oIIYRYN4sYTk0IIaT2oOAhhBBiVhQ8hBBCzIqChxBCiFlR8BBCCDErCh5CCCFmRcFDCCHErCh4CCGEmBUFDyGEELOi4CGEEGJWFDyEEELMioKHEEKIWVHwEEIIMSsKHkIIIWZFwUMIIcSsKHgIIYSYFQUPIYQQs6LgIYQQYlYUPIQQQsyKgocQQohZUfAQQggxKwoeQgghZkXBQwghxKwoeAghhJgVBQ8hhBCzouAhhBBiVhQ8hBBCzIqChxBCiFlR8BBCCDErCh5CCCFmRcFDCCHErCh4CCGEmBUFDyGEELOi4CGEEGJWFDyEEELMioKHEEKIWVHwEEIIMSsKHkIIIWZFwUMIIcSsKHgIIYSYlZDrAgixeMosID8VcQVixORJka3UIFupQb5KC7VWD41OD7VOD62OGf2/gM+DWMCHRMR/6r8CiIV8yMUCOMlFcFGIjf5JhAKuHy0hNY6Ch5CcR0DqTSD1FpB2C8hOBPJSgPzUon86NQDglt9EjI1pVaOlKMQCuNiJ4eUghb+LHAHP/PNwkNbo9gkxBwoeUntk3S8Kl9SbxkFTmF2huzvz8mu4QCBfrUN+hhL3M5Q4E59Z7HapiI9AFwXCvezRwMcB9b0d0MDbAe72khqvjRBToeAhtin1NhD/D/DgPJByA0i7A6hzq7VKJ1Tv/qZQqNHjVnIubiXnYvulh4blbnYS1Pe2RwNvB0T4O6FFsAvc7CiMiGWi4CG2ISMOiD8KxP0DxB8Dch+ZfBN2+hyTr9NU0vJUOHpHhaN30gzLQtwVaBnkghZBLmgZ7AJ/FzmHFRLyBI8xxrgugpBKy37wX8gcBeKOAtn3anyTmV7t0Cx+fI1vp6Z4OUjROsQFXep5oFOYO5zkYq5LIrUUBQ+xDuoC4M5e4O6hosDJuGv2EpSujVD/wedm325NEPB5aObvhC71PNC1ngfqeztwXRKpRSh4iOXSaYHYg8CVTcCtXYA6j9NytPa+qJM6j9MaaoqPoxRd6nmgT2NvtA5xBZ/P47okYsMoeIhlYQy4d7IobK5vBQrSua7IgIkUCM5dznUZNc7dXoLejbzwYoQPngt04bocYoMoeIhlSLpSFDZXo4Hs+1xXU6qG2rXI19aekzwDXOToH+GDAc18Eepux3U5xEZQ8BDuZMYXhc2VLUDqDa6rqZA+ouW4lqvgugxOtAxywYjWAejVyBtiIc22RaqOgoeYX/y/wPGfgNu7AVjX22+s/U/YnerKdRmcclWI8XJzf4xoFUBDtEmVUPAQ89DrgOvbgBOLgAfnuK6myma4zsHKB/5cl2ER+DygY5g7Xm0ViK71PGhAAqkwOoGU1Cx1PnB+LXByCZCVwHU11eYtKuC6BIuhZ8DhW6k4fCsVIe4KjO0YioGRvhAJaDccKRv1eEjNyE0CTi0Dzq4CCrO4rsZktvp9iPdjIrkuw2J5O0rxRvtgDG8VALmYfteSklHwENNKuVF0/ObKJsOszrbkH/93MPJOB67LsHjOchFGtQ1CVNsgmiGBFEPBQ0wj9Taw/6uiEz1t2JWAV9Hvdm+uy7AaCrEAb7QPxphOobCTUA+IFKHgIdWTnw4c/gY4txrQa7mupsbF+/VH55hXuC7D6rgoxBjfpQ5eax1IQ7EJBQ+pIq2q6BjOP98Dqopdz8YWpPp0QYu7b3FdhtXydZJhcvcwDGzmS6PgajEKHlJ5V6OB/dNsYpRaZeW5R6LR/Q+5LsPqhXva49Ne9dClngfXpRAOUPCQiks8C+z5HLh/iutKOKN2CkFY0iyuy7AZ3ep74qt+DehE1FqGgoeUL+t+UQ/n6hZY20wDpqaXuSAkcxHXZdgUqYiPcZ3r4O1OIZAIa888eLUZBQ8pnVYFHJlbNNuAtpDraiwC4/FRp/BX6BgdIDe1YDcFpr3YEJ3C3LkuhdQwCh5SsocXgT/HWs3knebUkbcS95RSrsuwWT0bemFG/4bwcKDn2FbRzzZiTKcFDs8BVnSj0ClFgEzFdQk2bfe1JHRf8A+2XnjAWQ1RUVHg8XgYO3ZssdvGjRsHHo+HqKgow7KkpCRMnDgRderUgVQqhaenJ9q3b49ly5ahoICmWXoWBQ95IvUW8Eu3ovNy9Bquq7FYvhIl1yXYvGylBu9vuIi3155FWh43Qe/v74/169dDqXzyehcWFmLdunUICAgwLLt79y6aNWuGvXv34ptvvsGFCxewf/9+TJo0CX/99Rf279/PRfkWjU4lJoBeXzSJ58GZdCynAmiiUPPZcy0ZZ+IzMWtAI/Ru7G3WbUdGRuLu3buIjo7GiBEjAADR0dHw9/dHSEiIod24ceMgFApx9uxZKBRPrtXUuHFjDBo0CHQ0ozjq8VRDVFQUBgwYYLRs8+bNkEqlmDt3LqZNm4aIiIhi90tMTIRYLEa9evXMU2hZMuOBNf2AvVModCrIQ5jPdQm1Ska+GuN+P48Jf5xHVoF55/97/fXXsWrVKsPfK1euxOjRow1/p6enY+/evRg/frxR6DyNx6MTZZ9FwWNCK1aswIgRI7Bo0SJ8/PHHpbZbvXo1hgwZgoKCAvz7779mrPAZ51YDS9sBCce4q8EKufEpeLiw4/Ij9F54FOcSMsy2zddeew3Hjh1DfHw8EhIS8O+//+LVV1813B4TEwPGGMLDw43u5+bmBjs7O9jZ2eGTTz4xW73Wgna1mcjcuXPx5Zdf4o8//sCgQYNKbccYw6pVq7BkyRL4+fnhl19+Qbt27cxYKYDcZGD7BODOXvNu10Y48/K4LqHWephdiFd+PomPe4bjrQ4hNd6bcHNzQ58+fbBmzRowxtCnTx+4ubkVa/dsHadPn4Zer8eIESOgUtFglGdR8JjAp59+isWLF2PHjh3o1q1bmW0PHTqEgoICdOvWDX5+fmjVqhUWLlwIe3t78xSbeA5YPxzISzLP9myQI3K5LqFW0+oZvtl1E6fjMvD9yxFwlItqdHujR4/GhAkTAACLFy82uq1OnTrg8Xi4efOm0fLHx4BkMlmN1mataFdbNf3999+YM2cOtm3bVm7oAMAvv/yCoUOHQiAQoGHDhqhTpw42bNhghkoBXFoPrO5NoVNN9vocrksgAPbfSEHvH4/iwr3MGt1Oz549oVaroVar0aNHD6PbXF1d0b17dyxatAj5+bQLtqIoeKqpSZMmCAoKwpdffonc3LJ/CWdlZSE6OtpoH/Grr76KlStX1myRej2wZwrw59s0gMAE5NraMxu3pXuQpcSQn09gzfH4GtuGQCDAjRs3cOPGDQgExaf0WbJkCbRaLZo3b44NGzbgxo0buHXrFn777TfcvHmzxPvUdrSrrZp8fX2xZcsWdOnSBT179sTu3btL3W32xx9/oLCwEK1atTIsY4xBr9fj+vXraNCggekLLMwGNr8BxOwz/bprKYmGgseSaHQMX22/hjspuZjWryGEAtP/nnZwcCj1ttDQUFy4cAHffPMNPvvsMyQmJkIikaBBgwb48MMPMW7cOJPXY+1oypxqiIqKQlZWFrZu3YrExER06dIFbm5u2LNnDxwcHDBt2jRs3boVFy9eBAA899xz6NKli9EZzwDw3nvvITIyEt99951pC0yLAdYNBdLvmHa9tZzOzhuhad9zXQYpQbs6rlgy/LkaP+5Dqod2tZmIn58fDh8+jPT0dLzwwgvIzjb+VXzx4kWcP38eb775Jho1amT0b9iwYfj111+h0ZhwtoCYA8CKrhQ6NYBfWLPHFEjV/RuTjoFL/kVcGh1vsWQUPCbk6+uLI0eOICsrC927d0dWVpbhtl9++QUNGjQo8aTRAQMGICMjA3/99ZdpCjm+CPj95aLdbMTkeNpCOIts/zLf1upuWj4GLP4Xx2PSuC6FlIJ2tdkSrQrYMQm4+DvXldi8AeL/4WKOHddlkDII+TzMfqkxXm7uz3Up5BnU47EVqlzgt0EUOmbiJ6HRgZZOq2f4aPNlLD0cy3Up5BkUPLZAmQn82h+IP8p1JbWGj4QmCrUWc3bfxKwd12myTgtCwWPt8lKB1X2BB+e4rqRW8aQZqq3KimNx+GTLZej1FD6WgILHmmU/AFb1ApKvcl1JreMuoFFT1mbj2US8u/4CNDo916XUehQ81iozHljVk4ZLc8SFJgq1SjsvP8Lba89BraXw4RIFjzXKTCjavZZ1j+tKai0nUPBYq4M3UzDu9/PU8+EQBY+1yboHrOkLZN/nupJazZ7RDNXWbP+NZExcfwE6OubDCQoea5J1n3o6FsJORyfnWrtdV5IweeNFGnDAAQoea5H9oKink5XAdSUEgJRmqLYJ2y4+xCdbLtNQazOj4LEGBRnAmn5FAwqIRRCrKXhsxaZzifj8TxoZak4UPJZOqwbWjwAy6OxrSyJQ0UShtmTd6Xv4bs8trsuoNSh4LN228cC941xXQZ7BK8yGiE+7Z2zJokMxWH+ajp+aAwWPJTv8LXBlI9dVkBLwwOAvpfnabM0XW6/i8K0UrsuweRQ8luryRuDwbK6rIGUIoOCxOVo9w/jfz+PqAzqGV5MoeCxRwglg2wSuqyDl8JUouS6B1IB8tQ6jV5/Bgyx6fWsKBY+lSY8F1g8HdCquKyHl8BLRF5OtSslVIWrlaeQWmvCqwMSAgseSFGQAfwwBlBlcV0IqwENIE4XasjspeZi88RKd41MDKHgshVYNbHgNSI/huhJSQW40Q7XN23c9GYsO0mfS1Ch4LMVf7wEJx7iuglSCM4/ma6sNFuy/TSPdTIyCxxKc+hm4tI7rKkglOdBEobWCngET11/EvXS6+J+pUPBwLfkasO9LrqsgVWCnz+G6BGIm2UoNxqw9C6Vax3UpNoGCh0uaQmDLm4CWzgexRnItBU9tcjMpF5//eYXrMmwCBQ+X9n8FpFznugpSRRJNFtclEDP788ID/HkhkesyrB4FD1fu7ANOLeO6ClINQlUW1yUQDny59RruZ9Dxnuqg4OFCXiqwdRzXVZBq4hfSDNW1Ua5Ki0kbLtLVS6uBgocL28YD+TQ809rxdGq4i+nM9trobEImFh+i83uqioLH3E79D7izh+sqiIn4y2hgSG3144E7uHCPer1VQcFjTik3gH1Tua6CmJC/lOZrq620eob3N1xEvkrLdSlWh4LHXLQqYPMbNHTaxviIKXhqs4T0Any3l65cWlkUPOZyYAaQco3rKoiJeQhpdFNtt+Z4PC7dz+K6DKtCwWMOSVeBk0u5roLUAHdBHtclEI7pGfDJlsvQ6vRcl2I1KHjM4e+PAUZTbdgiVx7NUE2KZjX439G7XJdhNSh4atqVzUDCv1xXQWqII2iiUFLkxwN3kJBOP0QqgoKnJqnzgb00is2W2TOar40UKdToaS63CqLgqUn/fAfkPuS6ClKDFDoKHvLEvzHp2HbxAddlWDwKnpqSHgucWMR1FaSGSTXZXJdALMzc3bdQqKFjumWh4Kkpuz8DdGquqyA1TKzO4roEYmEeZCmxggYalImCpybc3kPT4tQSAhVNmUKKW3o4Fim5dLJ4aSh4TE2rAnZ/ynUVxEx4qlzIBLRbhRjLV+vw/Z7bXJdhsSh4TO3EIiCDutm1ib+UdqmS4jadu49rD+kYYEmEXBdgU3IeAf98z3UVxMz8pUrczpdxXUapsk9sRMHtE9BkJIInFEPiWx/OnaIgcvUzaqdJu4/MI6tQeO8qAAaRawDcB3wCoYNHietVpyYg+9jvUCXFQJeTAueub8GhRX+jNkyvQ9axP5B//TD0+ZkQKJyhaNwNjm1fAY9X9Ls3+1Q0ck5HAwAcWw+GQ4sBhvurHt5Cxt4l8Bo5Hzy+wHRPihnoGfD1zhv4463WXJdicSh4TOnfHwANnUBW2/hKLHtffuH9q7CP7AOxV12A6ZD1z1okb5wKnzeWgi+WAgA0mY+Q9PvHsGvSHU7tR4AnUUCTfh88gbjU9TKtCkInL8jD2yHz4IoS2+Sc3Iy8i3/Dtc8kiN0CoHp0B+l/LwRfIodD8/5Qp8Yj+9jvcB/8JcAYUrfMgDQoAmL3IDCdFul7FsO15wSrC53Hjsem49+YNLSr48Z1KRaFgsdU8tOA879yXUWlzD6qQvRNDW6m6SET8tDWX4A53SQIdyv6kGt0DF8cVGFXjBZ3M/VwlPDQLUSIb7tJ4GNf+l7a6BsafHNUhZgMPTR6oK4LHx+0EeO1pk++xP5J0GLecTXOPdThUR7Dn6/IMKCeyGg93x1XYd7xot1Yn7YTY1IbieG2U4lajNtViNNvKiDg80z5tFSal8iyf2x4Dplh9Ldr7/eR+NMIqJNjIPVvBADI+udXyEKbw7nLaEM7kZNXmeuVeIdB4h0GAMg8sqbENqqHNyGr0wry0BYAAKGjJwpu/AN1UtFF1DRp9yFyD4IssGnRNt2DoElPhNg9CDmnoyH1b2jYhrVauP8OBc8z6BiPqZxcAmisa6biIwlajG8hxsk3FNj3mhxaPfDCbwXIVxdd0rdAA5xP0mFqRwnOj1Eg+hUZbqfr8eK6sh+ni4yHKR0kOPGGApfH2uH1CBFe31aIPTFPrluSr2Zo6snHot7SEtdxJVmHLw+psG6QDH+8JMPnB1W4mlJ0EF+jYxi7sxDL+sg4Dx0A8BBY1+uuVxUFJV9qBwBgTA/l3bMQOvsgecNU3P9pBB79OhkFt09Ue1sSvwYoTLgETUbRSZXqlLsoTLwOWUhzAIDYPQjazAfQ5qRAm50CbcYDiN0Cocl8iLwr++HU4bVq18C10/EZOB6TxnUZFoV6PKZQmA2cLnlXgyXb/arC6O9V/aXw+C4P5x7p0DFQCEcpD/teM27zUy8eWq7Ix71sPQIcS/7d0jnI+G01sbUEay5pcOyeFj3qFN3Wq64Iveo+7uEUv6bNjTQ9mngK0DW4qH0TTz5upOrRyEOAecfV6BggRAtfy9j94mJFM1QzxpB5cAUkfg0gdg8CAOjzs8HUSuSc2gynDq/BufPrUMadQ+qf38Bz2DeQBjSu8vYcWg2GXpWPh8vHAnw+oNfDqeNrUDToBAAQufnDqeNIJG8omlrKqdMoiNz8kbx+yn91nEf2v38AfCFcuo0x9NCszQ8H7qAt9XoMKHhM4fRyQGX9o1eyVUX/dZGV3ovIVjHwADhJK9bTYIzhYJwOt9L1mNOt4m+3xh583E7X4V62HowBt9P1aOTBR0yGHqsvanBujKL8lZiJM896gidj3zKoU+LhNWKuYRljRdP5y+q0NhzYF3uGQPXgBnIv/l2t4Cm48Q/yrx2GW78PIXIPhDr5LjIPLIfAzhV2jZ8HANg36w37Zr0N98m7sh88sQwS33p4sHwsvEfOhy43HWnb58L37V/AE4pK25zFOh2XgeOxaWgbSuEDUPBUn0ZpE9faYYxh8p5CtA8QoJFHyT2JQi3Dp/sLMbyxCA6SsoMnu5DBd34uVDpAwAOW9JGie2jF32713QX45nkpuq8t2o01+3kp6rsL0O3XfMztLsGeWC2mHVZBJAAW9pSiYyB3b2VHZh0zVGfsWwZlzCl4Dv8WQocnX4ACuQPAF0Dk5m/UXuTqD1Xi9WptM/PwKji2Hmzo4Yjdg6DNSUH2yU2G4HmariAb2f+ug+fwOVA9vA2Riw9ELr4QufiC6bTQZD4w9NSszcL9dyh4/kPBU13n1gAF1r//dsKuQlxO1uHY6JJ7Ehodw9DNSuhZUYiUx14CXBxrhzw1w4G7WkzeU4gQZ36x3XBlGdtcjLHNnwxIWH1RDXsJD238BAhflIczbymQmFNUV9xEO0iE3BzvsfSJQhljyNy/DAW3T8Bz2OxigwZ4AhEkXnWhzTCe3FKT8QCCUoZSV3jbGhXAM94ly+PxAVbyRdMyDyyHfYsBEDq4QZ10G0z31Mm5eh2gt96LrZ2Ky8DJu+loHeLKdSmco+CpDp0GOP4T11VU27u7lNh+W4t/ohTwcyh+3EajYxiyWYm4LD0OjpSX29sBAD6PhzouRe0ivAS4kabH7GOqSgXP09IK9JhxRIV/Xlfg1AMdwlz5qOsqQF1XQKMv2hXX2JObYz4yrWXvZs3YtxT514/A46UvwBfLocsrmuaHJ5GDLyoaKejQ6iWkbpsLiV9DSAObQHn3HJQxp+E5fLZhPWk7vofA3hXOnaIAAEyngSbtftGNei10eelQJ98FTyyFyNkHACCr0xLZxzdA4OAOsVsA1MmxyDmzFXZNuherUxl3AZrMh3DtOxkAIPYOgzYjEcrYs9DmpgF8AYQuvjX1NJnF//65S8EDCp7qubQOyEnkuooqY4zh3b8L8edNLQ6PkiPYufTQuZOux6FRcrjKqzYQkjFApS2/XWne363CpNYS+DnwceaBDpqnfvhq9Qw6VvV1V5dEk8Xdxisg78IuAEDyus+Mlrv2fh92jbsBAORhbeHaYxyyT25C5oH/QejiC/eBn0Pq19DQXpuTatR70eVl4NHq9wx/55wuOhFU4t8IXsO/BQC4dHsbWUd/Q8beJdAXZENg5wK7iF5wajfUqBa9RoWM/cvg/uInhhNLhfZucO72NtL+/gE8gQiufSYZgtJaHbqVgpiUPNTxsOO6FE7xGGMcfmStmF4PLGoOZMRyXUmVjdupxB9XNNg2VI5wtydfKI4SHmQiHrR6hkEblTj/SIcdw+TwtHvS03GR8SAWFP098k8lfO15mN2taBfc7KMqNPcRINSFD7WOYdcdLT7Zr8LSPlK8GVm06yxPzRCTUZQezX7Ox/wXJOgSLISLjFdstNy+WC2+OFSIE28owOfx8CBHjzo/5SF6iAz3cxg+P6DC/Ul2kIm42dWml7shJONHTrZNrM+wlgGY/VLVB2zYAurxVNX1P606dABg6VkNAKDzGuPzUFb1lyIqQozEHIbtt4q6KRE/G58keWiU3LDb7F62HvynfgnnaxjG7SpEYo4eMiFQz02A3wbK8EqjJ6ORzj7UoctT2528VwVAhVFNRVg94Mn0M0oNw4S/C7FhsAx8XlGw+Drw8VMvKV7fVgiJEFgzQMpZ6AAArzCLs20T6/PnhUR80jMcTvLSZ4WwddTjqar/dQYeXuC6CmIh2mA1HhXW3i8SUjmf9qqHsZ1CuS6DMzRzQVUkX6PQIUYCpJY9XxuxLGtPJECnr72/+Sl4quLiH1xXQCyMn6T47AuElOZBlhL7byRzXQZnKHgqS6cFLm/kugpiYbzFFDykcjadvc91CZyh4KmsmH1AfgrXVRAL4ym07BmqieU5fCsVqbkqrsvgBAVPZV38nesKiAVyE1DwkMrR6hm2XnhQfkMbRMFTGQUZwO09XFdBLJALj4KHVN6W89Z7Anp1UPBUxpVNgE7NdRXEAjnCsudrI5bpZlIuriRa9pRLNYGCpzJoNxsphZ2VzFBNLM/mc7VvkAEFT0UlXwceXeK6CmKhFBY+USixXNsuPYRaa72zblcFBU9FUW+HlEFKwUOqKKtAg+Ox1n9plcqg4KkInbbo+A4hpRCpsrgugVixPdeSuC7BrCh4KiLuMJBXe88yJuUTqDK5LoFYsX3Xk6GvRVPoUPBUxJ19XFdALBxPnQ+FoHbtpyemk5anxtmE2vPjhYKnImIOcF0BsQIBMpoolFRdbdrdRsFTnswEIP0O11UQK+BPM1STaqDgIU/EUm+HVIyvmGYvIFWXmKnE1Qe1Y3QkBU95aDcbqSCaoZpU1+FbtWMCYgqesui0QNw/XFdBrARNFEqq69+YdK5LMAsKnrIkngFUNAcXqRhXfh7XJRArd+5eJgo1Oq7LqHEUPGWh4zukEpxBwUOqR63V40x8Btdl1DgKnrLQ8R1SCfY0USgxgdqwu42CpzQFGcCji1xXQayInZ52y5Lq+zfG9udto+ApTexBgNGZ6KTiZDRRKDGBaw+zkV2g4bqMGkXBU5rYg1xXQKyMWJ3FdQnEBugZcCrOtne3UfCU5v4prisgVkZIM1QTE7mUmMV1CTWKgqck6gIg4y7XVRArwyvMAo9Xe2YYJjXn0n3b3m1LwVOSlOt0fIdUGo/p4CtRc10GsQGXE7PAmO3+iKHgKUnSZa4rIFYqkGaoJiaQU6hFfHoB12XUGAqekiRd5boCYqV8JDRfGzGNS/ezuC6hxlDwlCTpCtcVECvlI7bdX6nEvGx5gAEFz7MYKzrGQ0gVeAgpeIhpXE603QEGFDzPyrgLqGnOLVI1bnyaoZqYxu1k252CiYLnWbSbjVSDM49+tBDTyC3UIiXHNgerUPA8K5kGFpCqc4Tt/kol5hebaps9aAqeZ1GPh1SDPU0USkwoNtU2e9AUPM+iodSkGuQ62z0gTMyPgqc2UGYCOYlcV0GsmFRDwUNMh3a11QaZCVxXQKyciCYKJSZ0l3o8tUDOQ64rIFaOX5jJdQnEhjzMUkKjs715Iyl4npbzgOsKiJXjaZVwFGm5LoPYCD0DUnJVXJdhchQ8T6MeDzEBmiiUmFKyDZ7LQ8HzNAoeYgJ+Etv7oiDcSc62vfcTBc/TaFcbMQGaoZqYki32eIRcF2BJJnt5QeXcA248Idz0gJtWAze1Eu7KPLjmp8M9NxVSDX2pkLJ50UShxISScmzvGE+1gicmJgaxsbHo2LEjZDIZGGPg8Ximqs3sTmfdRLaqhPMwhAAcATi6w06kgJvYEW5CBdz4YrgxAdx0Orhp1HBX5cM1PwvueWlwzk8HD7Z7BUFSOneBbZ57Qbhhi/O1VSl40tPT8corr+DgwYPg8Xi4c+cOQkJC8Oabb8LJyQnff/+9qeuscTq9Djmq8qc7ydPkI0+Tj/jSGsgByOUQ8hzgInGEm8gebgIZ3HlCuP7Xi3JXK+GmzIVbfgbcc1Ig0dreG6s2c+Hb5rkXhBvJubb3/VCl4Jk0aRKEQiHu3buH+vXrG5a/8sormDRpklUGT5YqC8yEPRQt0yKlMB0pheklNzD0ojz+60U5wU0ohztfAlfGg5tOD3eNGm6FeXAryIZbXiqc8zOoF2UFnGiiUGJCWQUarkswuSoFz969e7Fnzx74+fkZLa9bty4SEqzz7P9MDk/8q1gvSgEh3xEuYie4iezgLpAZH4tSKeFWSL0oS+DAKHiI6eSrbO+8sCoFT35+PuRyebHlaWlpkEgk1S6KC5kqyz/jXKvXIqUwDSmFaSU3eKoXZS+yg6vYAe5CBdz+60W56/Rw06jgVpgPt4IsuOWlUS+qBihohmpiQnkqHdclmFyVgqdjx4749ddfMXPmTAAAj8eDXq/HvHnz0KVLF5MWaC4lDiqwYrmaPORq8irci3IX28ONLzXqRbmrlHAtzIFbfib1oiqBJgolpkQ9nv/MmzcPnTt3xtmzZ6FWq/Hxxx/j2rVryMjIwL///mvqGs1Co7e9/agVUdleVNGIPjnc+BK4MT7cdDq4a1Rw/e9YlHteGpxqeS9KoqbgIaaj1Oig0zMI+NY7YvhZVQqeBg0a4PLly1i6dCkEAgHy8/Px0ksvYfz48fD29jZ1jWahZ7Y3EZ+pPe5FxZXW4KlelKvEqWhE31O9KPf/jkW5FubAPT8TbjbaixJYwW5bYl3yVFo4ykRcl2EyVT6Px8vLC9OnTzdlLZyi4DEdrV6LZGUakpVV6UU9ORblWpgH94JsuOWmwqkg02p6UTxVNgQ8PXSMJgYhppFPwQOsWrUKdnZ2ePnll42Wb9q0CQUFBRg1apRJijMnUw6lJhVXsV6UHYR8J0Mvyl0ghSuEcDca0ZcDt7xMuOckQ6zj9kxvHtMjQKpCnFLGaR3EdhSobes4T5WC59tvv8WyZcuKLffw8MCYMWOsMniox2PZKtSLcgLg5GnoRbkLFXDli+HO+HDTaeH21HlR7rmpcCrIqLF6A+SFFDzEZGztkjxVCp6EhAQEBwcXWx4YGIh79+5VuyguUPDYjor2okR8Z7hIHOEuKj6iz02lhJvy8bGoyveifMW2d+yKcEfPbGuPTJWCx8PDA5cvX0ZQUJDR8kuXLsHV1dUUdZkdBU/to9Fryu5FiWDUi3KXOMFNIP9vjj6eYY4+N8OxqBQ4FRQNLPAW00ShxHQoeAAMHToU7733Huzt7dGxY0cAwJEjRzBx4kQMHTrUpAWaCwUPKcvjXtTd0hrIAcjtIeK7wFXihI8TBJgucwUdOiSm4Kq3rYEqVQqeWbNmISEhAc8//zyEwqJV6PV6jBw5Et98841JCzQXZmO/KAg3NHoN9PkF8FuzDIJB03Aj2ZnrkogNEMJ2zuEBqhg8YrEYGzZswMyZM3Hp0iXIZDI0btwYgYGBpq7PbPSgHg8xjcHpoYD2PLw2TkXBsIVIeCjguiRi5az4ajMlqtb1eMLCwhAWFmaqWjhFu9qIqTS/U9R75jGG4OjPUND/e6Qm2958W8R8rPk6ZyWpcPBMnjwZM2fOhEKhwOTJk8tsO3/+/GoXZm4UPMQUxEwA+/MxhkM7/MJ8NDg4C+fbfYncrNo5LROpPr6wlgbPhQsXoNEUfXDOnz9fagJbazIL+XQVcFJ9/XLrgOVeM1omSE1E0+v/w+nQN6FWUs+HVJ5YalvfTxV+NIcOHTL8/+HDh2uiFk45ih25LoHYgM4JxS8XAgDi22cR6eqD0/Ke0OtoIAupHLHMto4TVnqMnlarhVAoxNWrV2uiHs44SZ24LoHYAK8LiaXeJj+xHRES2/rckJrHF/AgFNXy4BEKhQgMDIROZ1u7DJwlNOyVVE+bQj+wB4/KbOO0awkaeJRyOXRCSiCS2lboAFUIHgD44osv8NlnnyEjo+bmujI3ZykFD6mePg88KtTOc9NXCPKxrUkfSc2xteM7QBWHU//444+IiYmBj48PAgMDoVAojG4/f/68SYozJ0cJHeMh1VPnWsWuw8NjDMFbPkXBgAVIoWHWpBwUPP8ZMGAAeDyeTZ3tLxPKIBVIUaijyR1J5QVqncC/EVvh9jyVEvUPzERhh6+Qk0nDrEnpbG1gAVDJ4CkoKMBHH32ErVu3QqPR4Pnnn8dPP/0ENze3mqrPrJykTkjKT+K6DGKFBqUGAvpSJhsthSDtAZpeWYrTYW9DVUA9H1IyqcJ2LgD3WKWO8Xz11VdYvXo1+vTpg2HDhmH//v145513aqo2s6MBBqSqmt6qWq9FFHMBkWl/gS+wzvPfSM1TOEm4LsHkKtXjiY6Oxi+//GKYgXrEiBFo164ddDodBALr7w7ScR5SFXZMDPnF21WeiFp2eiea9fLDOWUTk9ZFbIOds+0FT6V6PPfv30eHDh0Mf7ds2RJCoRAPHz40eWFcoB4PqYqXsuqAKat3bNDx75/RwD3VRBURW2KLPZ5KBY9Op4NYLDZaJhQKodXaxtBQOomUVEXbOHH5jSrAa9M0GmZNirGzweCp1K42xhiioqIgkTx5IgoLCzF27FijIdXR0dGmq9CM6FweUlk8BriejzfZ9d6CN38C5Us/IDmJBhuQInbOUq5LMLlKBc+oUaOKLXv11VdNVgzXfO18uS6BWJluBcFgqXdMtj6euhD1905DYecZyM6gYdYEUNjgMZ5KBc+qVatqqg6LEOoYynUJxMq8kGj6XjI/IwmNLy3C2fBxKKRh1rWaRC6ESGz9A7eeZVsX8q6mYMdg8GzsErOkZgVeSamR9YpjL6NZ2nYIbOw6LKRyHNxkXJdQIyh4niIXyeGt8Oa6DGIlGmjcgTvxNbZ+2eldaCY4D/otVHs5e5d8mQ1rR8HzjBCnEK5LIFZiQJJfjW/DYc8KNHRNrvHtEMvk4q0ov5EVouB5Bh3nIRXV8Ea+WbbjuXkGQnzUZtkWsSzOXhQ8tUKoEwUPKZ+bXgHRZdONZitPwOZP4eVFH9fahno8tQTtaiMVMSgjBNCYb7gzX61C+N5pcHSxvQkjSckEQj4c3GlwQa1Au9pIRbSIMf8Rf0FGMppc+BFSue0NryXFOXrIwOfb5sgSCp5n2Int4CGv2JUkSe0kZHw4no/hZNuiuKtolvInBCL66No6W93NBlDwlIh6PaQsffNCwbJzONu+7OweNOOdoWHWNs49wJ7rEmoMBU8JaIABKUuXBDuuS4DD3pVo5PKI6zJIDfIKceC6hBpDwVOCcJdwrksgFsznomVcBsRjyyyE+qi4LoPUAD6fB/dACp5apblnc65LIBaqRaEP2P0HXJdh4L/5M3h708fY1rj4KmxyjrbHKjVJaG3hZ+8HH4UPHuZbxi9bYjn6PfICcI/rMgz4ahXCd02Fsts3yEo33/DumIeXsf/SBtxLu4OcgnS89cJ0NA1ub7h959k1OB97CJl5qRDwhQhwD0O/FqMR5Fm/1HX+sH0yYh5dKra8YUArvNPrG8Pf/1zbhgOXNiK7IB3ezkEY1HYc6ng/uXrr/ksbceDSBgBA94hh6NpksOG2+OQb2HBsIT4auBh8vuV+sXsF2/bVkCl4StHcqzm2x27nugxiYepey+K6hGL42WlocvYHnGk0Ecp881xITqVVwtc1FK3De2LFvmnFbvdw9MPL7d6Fm4M3NFo1Dl7ZjEW7PsFXQ3+FvcypxHW+9cI06PRP6s8vzMHszW+hWUhHw7JzMYew5fgSvNL+PYR4NcKx6zuwZNdn+GLISrjYe+JB+l3sPLsaY3t+DTCGZbunoJ7fc/BxCYZOp8X6oz9gWMdJFh06AOBpw8d3ANrVVqqWXi25LoFYGD+tIwTXuBlGXR5hwnU0e7QJQjMNs24Y0Ar9Wo5GREiHEm9vUfd51PN7Dm4OPvB2CcJLbd5BoTofD9PvlrpOhdQBDnIXw7+biecgFkrRLKSToc3BK5vRpl4vtK3fB17OgRjcbjyc7Txw9PpfAIDkrHvwdQlBuG8zhPtFwsc1BEmZRT3U/Zc2oI53YwR61DPhM1EzbL3HQ8FTCgoe8qzBaUGAXs91GaWSnt+PZuykxQ2z1uo0+PfGTsjECvi6VnzE6PFbfyMytAskIplhPfdTb6O+n/Ex2Pp+zyEu+RoAwMclGCnZicjITUZGbjJSshLh4xKE1OwHOHl7D/q2GG26B1ZDpAoRnDxtc1bqx2hXWym87bzhZ+eHxLxErkshFiLitnl2Y1WH/f41aDzIF1fSub+a7pWEE1i1fxY0WhUc5C6Y0Gcu7GQV+yUfn3ITjzLiMKLTh4ZleYXZ0DM97GXGF9+zlzkjpyADAODlHIh+Ld/Aop0fAwBebPUmvJwD8dOOjzCg1RjcSDyDXWd/hYAvxOC241HHpwksjV89019c0NJQ8JShhVcLJMZQ8BBArhdBceEOGNeFVID7lm8QOvx7xD6UclpHmE8EPhv8P+QVZuP4jZ1YuX8mPhy4qFhwlOTEzV3wdglGUAV2izEAPN6Tbl6HBv3QoUE/w98nb+2GRCRDsGcDzNwQhY9eWoKsvFSsPDAL04f/BpFAXKXHV1P8G7hwXUKNo11tZWjh1YLrEoiFGJATClZQwHUZFea/8TN4e3O7z00iksHd0RfBng0wovNH4PMEOH7z73Lvp9YU4lzsYbSt18touZ3UEXweH7nKTKPlecrMUsMsT5mNv8/9hpfbvYv4lJvwcPSDh6MfwnybQa/XIiXL8n5YBlDw1G50nIc81j6O295DZfG1aoTvnApnV8vZqcHAoNWVP+T7/N3D0OrUaFG3m9FyoUAEf/cw3Ew8Z7T8ZuI5BHs2LHFdW44vRpcmg+Bs5w7G9NDpdYbbdHodGLOsY3bOXnLYOVvXe60qKHjK4KnwRIB9ANdlEAvgfiGB6xIqjZ+TjsZnFkBuZ/rwUWmUSEyLQWJa0Si/9NwkJKbFICM3GSqNEttPrUBc8nVk5Cbjfupt/H7kO2TlpyLyqRFqvx78FttOrSi27hM3/0aToHawkxY/HtS18WAcv7kLJ27+jaTMBGw5vgQZeSlGu9Yeu5F4Fik5D9CxYX8AQKBHOJKz7uHavVM4dn0H+Hw+PJz8TfWUmERAA1euSzALy/k5ZKFaeLXAvVzLOWGQmF/XgiCwZMscRl0e4b2biHDZgNMeL0OrNt2v+4TUW/jxrw8Mf0efWAoAaBX2AoZ2mITkrPs4tXca8gtzIJc6INA9HJNe/AHeLkGG+2TkpRgdmwGA5Kz7iE26ivF95pS43efqdEG+Kgd/n1uLnIIMeLsEYVyv2XCx9zRqp9aqsOnYTxjdbSr4vKLf104Kd7zcbgJ+OzwPQoEIr3X+BGKhxBRPh8nUhuM7AMBjjFnD8VLO7I7fjY+OfMR1GYRDc25HInjLaa7LqJbcrq/iLGsD+rRbLoGQjzfmd7DpqXIeo11t5ejo2xEyoW1eBZBUTNDVNK5LqDb7g7+hsRP13C2Zb5hTrQgdgIKnXHKRHB39OpbfkNikulpX8G6Vfra9NXH7cw7q+ljPyLzaJvS52nMBSjrGUwG9gnthT/werssoV+qOVOScy4HqkQo8EQ/yOnJ4DfGCxPvJfuzss9nIPJwJZbwSujwdQqeHQhZYfo8ubU8aMg5lQJOugcBeAMfmjvAc7Am+mF/hbaf9nYbUv1MBAO593OHWw81wW0FsAR7++hChX4WCZ0GX+x2UFAAgmesyTMZvw2coGPIjHjyifW6WhM/nISTCnesyzIZ6PBXQwbcD7EWWfzXA/Jv5cOnqgpCpIQj6KAjQA/HfxUOvenJQWa/SQ15XDs+XPUtf0TOyjmcheVMyPPp7oO43deE72hfZp7ORvPnJF3J52y68X4jkP5PhP9Yf/mP9kbw5GYWJhQAApmV4uOYhfEb5WFToAECjm7bVQ+DptKi74wu4uNFvTkviV88ZUoWI6zLMhoKnAsQCMboGdOW6jHIFfRgE5w7OkPpKIQuQwfcNX2jSNVDGKw1tnNs5w6O/B+waVPwqmgWxBZDXlcOpjRPE7mLYN7KHYytHo/WWt23VIxWkflLYNbCDXQM7SP2lUD0suohZ6t+pUIQrIA+xrPmpnPUySC7d4boMk+PnZqDRqfmQ21P4WIratJsNoOCpsF7BvcpvZGF0yqKT5QSK6h2wlNeVQxmvRMHdol//6hQ18i7nwb5J6b3AZ7ct8ZNAnayGOl0NdZoaqiQVJH4SqJJVyDqWBY+XLO+DNygzFEyt5rqMGiG8fwvNEn6HUExfAVzjC2rXbjaAjvFUWCvvVnCRuiCjMIPrUiqEMYakdUmQh8kh9avemdBOrZ2gy9Uh7us4MDBAB7h0dYF735I/LCVtW+ojhecgT8TPiwcAeA32gtRHiri5cfAa4oW8q3lI2ZoCnoAH7xHeUIQrqlWzKbSKte0vZcnlfxDp6o8zvLY0zJpDtW03G0A9ngoT8oXoHtid6zIq7NHaRyi8Xwj/sdU/MzvvRh5S/0qF90hv1JlWBwHvBiD3Yi5StqVUatsuXV0Q9m0Ywr4Ng0tXF2QezQRfyoe8jhwPVj5AwLsB8BrmhftL70Ov4XYqEwF4cDpvG6PZymJ36Hc0doznuoxarU4t280GUPBUirXsbnu49iFyLuYg+NNgiFyq/0sq5c8UOLV1gksnF0j9pXB4zgGegz2RujMVTG/8U7mi29bmapGyPQU+r/qg4G4BJF4SSLwksKtvB6ZjUCdxu4urd14oWGYWpzWYi9vWeajrnc91GbWSUCJAaCQFDylDpEckPOUVHw1mboyxoi/+czkI/jgYYnfTTPeuV+mLv1P4wNPXCKjsth/98QhuL7gVhZMeYLonK2M6VizQzK3rPcsfxWhKfhs/h68P11XUPnWbe0AsrX1HPCh4KoHH46FnUE+uyyjVo7WPkHU8C/5j/cGX8qHJ0kCTpYH+qTm6tHlaKBOUhhFl6iQ1lAlKaLKezBqc+L9EJG1KMvxtH2GPjIMZyDqZBXWquuh4THQK7JvZG4Y/V2Tbj+VdzYM6WQ2X54vmpZKFyKB6pELu5VxkHM4Aj88zOv+HC36XHnG6fXPj6bSou30KXNxr35cglxq0r51pT++ySuoX2g9rrq/huowSZRwsGvgQ922c0XLfN3zh3KHoeiW5F3Lx4JcHhtvuL70PAHDv7w7PgUW9OXW62ujyyR4veoDH4yElOgWaTA2E9kLYR9jDc9CT3l9Ftg0AerUeD397CP93/A2hJXIWwftVbzxY8QA8EQ9+b/oZTkzlwnNqb7D4+5xtnyv8vCw0Oj4P5577CPk5ln+1VWvn6quAV3DFrshqa2iS0CqI2h2Fc8nnym9IrNK0+GZosO4M12VwRtW4A077DIdGZVnXqrE1HV6piyZdLOuyDOZCu9qqYGSDkVyXQGpQ+PUcrkvglOTKUUQWHgGPvh1qjFDER3grL67L4Ay9taqgs39nBDoEcl0GqQHeOnsIrlrntXdMSXFkPZrax3Jdhs0KjfSARF67zt15GgVPFfB5fIyoP4LrMkgNGJweDOh05TesBVy2zUeYVy7XZdikhh19uS6BUxQ8VdQ/tD8cxA5cl0FMLPI2hc7TfDdOgV/tHHhVYzyDHeAdWjsHFTxGwVNFcpEcg8MGc10GMSEpE8LuAu1mexpPr0Od7Z/DlYZZm0xEtwCuS+AcBU81DK83HEI+fSBtRf/sOmB5dAb/s/h52Wh07FsoHOi9Xl0OblKENKtdE4KWhIKnGjwVnugR1IPrMoiJdEygS5yXRvAoDhGxayCS0FdGdUR0CwC/Bq85xePxsHXrVpOuMygoCD/88INJ10nvomqiodW2w+PCPa5LsGiSa8cRWXCQhllXkcxehPptvau1jpSUFLz99tsICAiARCKBl5cXevTogRMnTpioSvOgvnM1NXBtgOaezXE2+SzXpZBq6KgMAHtk+7NRV5fi6CY0fdEXF3Pqcl2K1WnSxR9CcfWujTVo0CBoNBqsWbMGISEhSE5OxoEDB5CRYR2Xa3mMfruYwGsNXuO6BFJNvR64cV2C1XDZ/gPCvWr3SbaVJZYJ0bhz9YZQZ2Vl4dixY5gzZw66dOmCwMBAtGzZEp999hn69OlT4n1mzJgBT09PXLx4EQCwZcsWNGzYEBKJBEFBQfj++++N2qekpKBfv36QyWQIDg7G77//Xmyd8+fPR+PGjaFQKODv749x48YhLy+vUo+FgscEuvh3QX2X+lyXQaoh5Go61yVYFZ+NX8Dfh2bbqqhm3f2rfcKonZ0d7OzssHXrVqhUqjLbMsYwceJE/PLLLzh27BgiIiJw7tw5DBkyBEOHDsWVK1cwbdo0TJ06FatXrzbcLyoqCvHx8Th48CA2b96MJUuWICXF+LpbfD4fP/74I65evYo1a9bg4MGD+Pjjjyv1WGiuNhM59egU3tz7JtdlkCoI1bpg9nepoMtwVo5e4YCrfeYhLYUmFC2LzF6EV2e2McnlD7Zs2YK33noLSqUSkZGR6NSpE4YOHYomTZoAKBpcsGnTJmzbtg1nz57Fvn374OfnBwAYMWIEUlNTsXfvXsP6Pv74Y+zcuRPXrl3D7du3ER4ejpMnT6JVq1YAgJs3b6J+/fpYsGAB3n///RJr2rRpE9555x2kpaVV+HFQj8dEWnm3QgffDlyXQargpeQACp0q4OfnoMGRb2DnSIeKy/JcryCTXXNn0KBBePjwIbZv344ePXrg8OHDiIyMNOq1TJo0CSdOnMDRo0cNoQMAN27cQLt27YzW165dO9y5cwc6nQ43btyAUChE8+bNDbfXq1cPTk5ORvc5dOgQunfvDl9fX9jb22PkyJFIT09Hfn7FT0Wg4DGhyc9NhoBXvYOHxPya3Cp7twUpnTA5ARG3V0Ispfd9SexdpGhk4ulxpFIpunfvji+//BLHjx9HVFQUvvrqK8Pt3bt3x4MHD7Bnzx6j+zHGwOPxii179v+fbfO0hIQE9O7dG40aNcKWLVtw7tw5LF68GACg0WhKvd+zKHhMqI5zHQyoM4DrMkglODIppBdvc12GVRPfOIXI3L01en6KtWrRNwgCYc1+zTZo0MCot/Hiiy/ijz/+wJtvvon169cbtTt27JjRfY8fP46wsDAIBALUr18fWq0WZ88+GaF769YtZGVlGf4+e/YstFotvv/+e7Ru3RphYWF4+PBhpWum4DGxCc0mQCakExGtxUuZoWDlHKgl5ZP/G42m8ptcl2FRnL3kCG9dvfN2npaeno6uXbvit99+w+XLlxEXF4dNmzZh7ty56N+/v1HbgQMHYu3atXj99dexefNmAMAHH3yAAwcOYObMmbh9+zbWrFmDRYsW4cMPPwQAhIeHo2fPnnjrrbdw6tQpnDt3Dm+++SZksiffZ6GhodBqtfjpp59w9+5drF27FsuWLav0Y6HgMTE3mRuiGkZxXQapoDZ36fiEqTjv+BH1PLO4LsNitO4fatJeoJ2dHVq1aoUFCxagY8eOaNSoEaZOnYq33noLixYtKtZ+8ODBWLNmDV577TVER0cjMjISGzduxPr169GoUSN8+eWXmDFjBqKiogz3WbVqFfz9/dGpUye89NJLGDNmDDw8PAy3R0REYP78+ZgzZw4aNWqE33//HbNnz670Y6FRbTWgQFOAPn/2QZqy4qM8iPkJwMP6n+3AMjK5LsVmMB4PscN+xL2Htfs3rV89Z/R/vxnXZVis2v3uqCFykRzjIsZxXQYpxwv5wRQ6JsZjDCF/fgZ3j9rbk+QLeOg4NIzrMiwaBU8NeanOSwh1DOW6DFKG7vecuC7BJvGVeWhw+GvYOdbOK2w27eoPZy8F12VYNAqeGiLgCzC5+WSuyyBl8LucxHUJNkuQcg8RN5dDLKtdw6wVThI07xPEdRkWj4KnBnX064iOfh25LoOUoInaE7hLs1HXJPGtM4jM3g2+oPYMs247KNRkJ4vaMgqeGja19VQoRNTttjQDHtH1nM1BfnwrmkqvcV2GWfiGOSGshRfXZVgFCp4a5qXwwuTnaJebpal3o3Kz6ZKqc965GPU9rGva/sriC3noODSc6zKsBgWPGbwc9jKaezYvvyExCw+9AsIrd7guo1bx2vQlAn10XJdRY1r2DYaLD+3ZqCgKHjPg8XiY1nYapAIp16UQAIPTQgEtzahsTjzGEBz9GTw8bW+wgWewA5q9EMh1GVaFgsdMAh0CMT5iPNdlEADNY/QmW9fZggKMS7yPTjExaHDrJvbn5hrd/vmjh2hw66bRv6EJ8WWuU8MYlqSlocfdWETcvoWB8XE4mm+8azBfr8PslGQ8HxuDZrdvYXhCAq4olUZtVmako0PMHXSIuYM1z1yh8pJSicHxcdCZ8fxxfmE+6h+YCXsn2xlmLRDx8fyo+jRPXSVR8JjRyIYj8Zznc1yXUatJmAD252NNtr4CvR7hEim+8PQstU17hQJHQusY/i3z8y9znT+mpWJjdhY+9/DEX0HBeMXRCe89eIDrhYWGNlOTknA8Px9zvH2wNSgYbRVyvJF4H8n/zRB8W1WIRWlpmOftg7nePvghLRV3/puTTsMYpicn4StPLwjKmIm4JgjSHqDp9f9BYiPDrFv1C6FzdqqAgseM+Dw+vm7/NY1y49CLOXXAnumVVEdHOztMdHdHd3v7UtuIeTy4C4WGf06Csr90t2fnYIyLKzrZ2cFfLMZQZ2e0Uyiw+r9eS6Fej325ufjQ3QPN5XIEisWY4OYOX5EI6/+bSThWpUaYRILWCgXaKBQIk0gQqy4KnpUZ6Wguk6OxjJvJbMW3z6JZ5k6rH2btHeqIiG5l/4ggJaPgMTNfO1983KJyl4klptMxQW72bZ4pKED7mDvodTcWXyY9Qno5x5fUTA/JMz0RKY+H88oCAIAODDoUBVppbcIkEsSr1Xio0eCBRoMEtRp1xRIkqNXYmp2Nie5upnuAVSA/+RciJFc4raE6hGI+uo6sDx7tYqsSmwqeqKgoDBgwgOsyyvVS3ZfQ2b8z12XUSl4XE826vQ4KO8z19sEq/wB87OGBK4WFeP3+Paj1pR9naq+ww+rMDMSr1dAzhuP5+TiYl4dUXdGoMAVfgAipDMvS05Ci1UDHGLZnZ+NyYSFStUVtQiUSvO/ujjfv38db9+/jfXd3hEokmJ6chA/cPXAsPx8vxt3FS/FxOFtQYJbn4llOu5aivod1TqTbYUgYnDzN/yPGVthU8FiTaW2mwUXqwnUZtUq7Qn+wB4/Mus1eDg7oZGeHuhIJutjZ439+/ohXq3GkjMsEf+bhgUCxGH3j7qLp7VuYlZyMgY6OeHoH3bfe3mAAOscWDUD4PSsTfewd8PQP8KFOztgVEoJdISEY6uSMP7OzoODzESGT4cukJPzo64dPPDzwwcOHZQZhTfLe+BWCfKxrhGFYK080aE8nIFeHzQYPYwxz585FSEgIZDIZmjZtargg0mPXr19H7969YWdnB09PT7z22mtIS3vyC6xz586YMGECJkyYACcnJ7i6uuKLL76AKa4k4SpzxXedvoOQR9NrmEvvB+5clwB3oRA+IhES1OpS27gIhVjk64dzdcOwPyQUO4ODIefz4St6MhosQCzGrwGBOFs3DAdD62BDYBC0YPATlTxiLFOrxdL0dEzx8MTlQiWCxGIEicVoJVdAC4Z4Ten11LTgLZ/C00qGWTt7ydF5eD2uy7B6Nhs8X3zxBVatWoWlS5fi2rVrmDRpEl599VUcOXIEAPDo0SN06tQJEREROHv2LHbv3o3k5GQMGTLEaD1r1qyBUCjEqVOn8OOPP2LBggVYsWKFSWps4dUCH7b40CTrIuULvcr92fNZOh2StFq4C8v/wSHh8+EpEkELYG9uLrraFR/AIOfz4S4UIlunw7/5+SW2AYDZKSkY6ewML5EIelY0su0xHWPQcXhVLp5KiXr7p8PB2bKHWQvFfPQY0wgiiXWEpCWzyZ/b+fn5mD9/Pg4ePIg2bdoAAEJCQnDs2DH8/PPP6NSpE5YuXYrIyEh88803hvutXLkS/v7+uH37NsLCiq6n4e/vjwULFoDH4yE8PBxXrlzBggUL8NZbb5mk1hH1R+BG+g1si91mkvWRkgVpncC/Ybph1I/l6/W491Tv5YFGgxuFhXAUCOAoEGBxWhpesLeHu1CABxoNfkhNg7NAgG72dob7fProITyEQkx2L7rS4yWlEilaLepJJEjWarE4PQ0MwBsuT3bNHsvPAwMQLBLjnkaDeakpCBKLMdDRsViNx/PzkaBR41vvosswN5ZKEadW45+8PCRpteDzeAgWi03+3FSGIP0Rml5egtPhY6EqsMwZDjoODYOrj135DUm5bDJ4rl+/jsLCQnTv3t1ouVqtRrNmRVcFPHfuHA4dOgQ7u+JvpNjYWEPwtG7dGrynRg+1adMG33//PXQ6HQTlDIutqC/bfInYrFhcTb9qkvWR4galBgHM9AeyrxUqEXX/vuHvOakpAIABDg740tMLd1QqbM/JRo5OB3ehEK3kcnzv4wMF/8l755FGY7TrQc0YFqalIlGjgZzPR0eFAnO8veHw1PstV6fHD2mpSNJq4cjn4wV7e0x0c4fomZFuhXo9ZiUn43sfH/D/u81TJMIUD09MSXoEMY+H2V7ekPK53/khir2ISNftOGXfF3ouu2AlqNfaC/Xb0nEdU7HJ4NH/d6B0586d8PX1NbpNIpEY2vTr1w9z5swpdn/v/34ZmotYIMaCLgswdMdQpBemm3XbtUXTW6oaWW9LuQLXw0vf57/cv/zzPNYEGE+30kIux47gkDLv08vBAb0cHMpdt5TPx66Q4usa7OSEwU5O5d7f3GSnd6FZTz+c0zXluhQDN387dBxOE4Cakk0GT4MGDSCRSHDv3j106tSpxDaRkZHYsmULgoKCICxjf/vJkyeL/V23bl2T9XYe81J4YX7n+Xhj7xvQ6q1rlI+ls9dLILt4B5b1G5qUxnH3/9Dw5a9wLdWD61IgdxSjz7gmEInpuI4pcd+/rgH29vb48MMPMWnSJKxZswaxsbG4cOECFi9ejDVr1gAAxo8fj4yMDAwbNgynT5/G3bt3sXfvXowePRo63ZN9zPfv38fkyZNx69YtrFu3Dj/99BMmTpxYI3VHekbikxaf1Mi6a7OB2XXAlIXlNyQWw3PTdAT7aDitQSjio/c7TWDnTJP7mppN9Xj0er2h9zJz5kx4eHhg9uzZuHv3LpycnBAZGYnPP/8cAODj44N///0Xn3zyCXr06AGVSoXAwED07NkT/Kf2d48cORJKpRItW7aEQCDAu+++izFjxtTYYxhabyhuZNxA9J3oGttGbdP2rk29zWuNoM2fouClH5CcxMFgAx7QdVR9eAaVvzuTVB6PmeKkFAvRs2dP1KlTB4sWLTLJ+jp37oyIiAj88MMPJllfRal1ary+53VcTr1s1u3aIh4DNq1whD6Njp1ZI72LFy50noHsDPP2flr2C0aLPsFm3WZtYhO72jIzM7Fz504cPnwY3bp147qcahMLxFjQeQE85Nzv47Z23QuCKXSsGD8jCU0uLoJUYb5ea90WnhQ6Ncwmgmf06NF4++238cEHH6B///5cl2MSHnIPLH9hOU2rU00v3HfmugRSTaK7l9Es5U8IhDU/Iad3HUd0HUkzE9Q0m9rVZotuZdzC6D2jkaPO4boUq7Rxkx8QE891GcQEcl54A2c1kaip4YnuAfYYMKkZxDI6JljTbKLHY8vCXcKxtNtSuoZPFTRUe1Do2BCHvb+goWtSjazb2UuOfu82pdAxEwoeK9DEvQkWdV0EqYCGdVbGgGTf8hsRq+K5eSZCfEw7oam9ixQvToyAzJ7baYNqEwoeK9Hcqzl+6PIDRHzLnkjRkjS4UfqlB4j1Ctj8Kby8TPPVJXcQ48X3I+hcHTOj4LEi7XzbYV6neXQphQpw0ysgunSb6zJIDeCrVQjf8xUcXar3I0wiF+LFiRFw8qALupkbBY+VeT7gecxqPwt8Hr10ZRmUHgKUc4lpYr0EmSlocn4hZFUcZi2RC9HvvQi4+tJs01ygby8r1CekD75s/SV4oOu9l6ZlDNcVkJomir+GZo82QyCq3NeYzF6EAZMjaVYCDlHwWKlBYYPwSUua160kYiaAw3nTX3uHWB7p+X1ohtOo6G8whZMEAz+IhJsf9XS4RMFjxUbUH4FZ7WZByKdjPk/rkxsClkPnPdUWDvtWoZHLw3Lb2btKMfCDSDh70akJXKPgsXL96/TH4q6L6Tyfp3S+R79maxuPLV8j1Kf0GcidPOV46cNIOLrLzFgVKQ0Fjw1o69sWq3uuhoeM5nYDAJ+LD7gugXDAf+Nn8PYu/pXm6qvAwA8iaci0BaHgsRH1XOrht96/IdQxlOtSONVK5Qt2v/zdLsT28LVqhO+aCifXJ8Os/eo5Y+CHz0HuQCeHWhIKHhvibeeNX3v/iuaezbkuhTN9H1KvrzbjZ6ehydkfILMTIry1F/q+2xQSmgbH4lDw2BgHsQN+7v4zegb15LoUTtS9ms11CYRjwoTr6NEsDd2iGkAgoK84S0Svig0SC8SY23EuohpGcV2KWQXonMC/Tifw1GY8iQQ+338H3xEvcV0KKQMFj43i8Xj4oPkH+LTlp7VmloOXUgMBvZ7rMghHBO5uCPx1DRz79OG6FFKO2vGNVIuNqD8Ci7ougrPE9i+I1uy2eS+PTCyHtEkTBG/cCFnTplyXQiqAgqcW6ODXAZv6bcJzns9xXUqNketFkJ+/w3UZhAPOI19D0G9rIfL25roUUkEUPLWEp8ITv7zwC8Y2HWuTu94G5tQBUyq5LoOYEd/eHr4/LoTX55+DJ6bh0tbE9r6BSKkEfAHGR4zH/7r/D+4yd67LMan2cRKuSyBmJG3QAMHRW+Dwwgtcl0KqgIKnFmrl3Qqb+m1CW5+2XJdiMm7n47kugZiJ8/BhCFy/DmJ/f65LIVVEwVNLucpcsazbMkyMnGj1F5brWhAElpLGdRmkhvEVCvjO/x5eX34JPu1as2oUPLUYj8fDm43fxKqeq+CtsN4Dsz0TXbgugdQweZvWCN62DQ69e3NdCjEBCh6CCI8IbOq3Cd0Du3NdSpUEXUnlugRSQ/h2dvCaPh2Bq1ZB7OfLdTnERHiMMcZ1EcRyHLp3CLNPz8aj/Edcl1Ih4Ro3zPwuiesySA1QtG8P75kzaJi0DaIeDzHSJaALtvbfitcbvW4Vx35eSqYDzLaG7+AA76+/RsCK5RQ6NoqChxQjF8kx+bnJ2NhvIyI9Irkup0wNbxZwXQIxIbvOnRHy119wGkRzrdky2tVGysQYw58xf2LBuQXIUmVxXY4RZ70M/1ugAlOruS6FVJPIzw8eH30Ehx50Xk5tQMFDKiSzMBPzz83HtphtYLCMt8xbaY3QfflFrssg1cCXy+H69ttweT2KhkjXIhQ8pFLOJZ/DrJOzEJPF/eUHlp9qAseD57kug1QFjwfHAQPgPul9iDzo4n21DQUPqTSNXoONtzZixZUVSFNyc+KmkPGx7mc5WGYWJ9snVSeLjITn559D1qgh16UQjlDwkCor1BZi462NWHl1JdIL08267Rdz6+LVRTfMuk1SPSI/P7hPep+ul0MoeEj1KbVKQwBlFGaYZZs/XI+Ez7bTZtkWqR5RYADc3h4Lxxf7gSe0/CH6pOZR8BCTUWqVWH9zPVZdXYVMVWaNbmvTH15gCYk1ug1SPeLgYLiNfRsOffuCJxBwXQ6xIBQ8xOQKNAVYd3MdVl9bXSNDsJurfPDx/HsmXy8xDXFoKNzGjoVDn97g8elUQVIcBQ+pMQWaAvxx8w+svrYa2apsk613elwk6q+n3WyWRhIeDrexb8O+Rw8KHFImCh5S45RaJXbH7cbm25txOe1ytde3bmcoBJdvmaAyUm0iERy6d4Pz8OGQN2/OdTXESlDwELO6lXELm25vws67O5Gnyav0/b119lj4fQ6g09VAdaSihB4ecHplCJxefpnOwyGVRsFDOFGgKcDu+KJe0JW0KxW+33vJTdB+JZ00yhV5y5ZwHj4c9t2epxFqpMooeAjnbmbcxKZbm7Arble5vaDVRxtCfuySmSojACD09oZDr15wGjgAkrp1uS6H2AAKHmIxCjQF+Dvub2yN2YpLqZeKzQknZUKs/UkAlp/PUYW1h8DVFQ49XoBDnz6QRUaCx+NxXRKxIRQ8xCKlFKTg4L2D2H9vP84lnYOWaTE0ux5eWnKV69JsFt/eHvbdu8OhT28oWremc29IjaHgIRYvW5WNQ/cPwWf/NTj8LxqsgK7BYyoiHx8o2reHXedOULRvTzNEE7Og4CFWRa9Wo+D0GeQdOYK8I0eguUcnklYGTyaDvGUL2LVrD0X79pCEBHNdEqmFKHiIVdM8fIiCc+dRcP4clGfPQRUTA9Bb+gk+H5KwMCjatYVd+/aQPfcc9WoI5yh4iE3RZWej4Px5KM+fR8HZcyi8ehVMo+G6LLMRODpC2rQJZBERkDVtClnTphDY2XFdFiFGKHiITdOrVFDdvgNVTAxUd+4U/YuJgfbRI65Lqx4eD0JPT0hCQiBt2LDoX6NGEPv5cl0ZIeWi4CG1ki43F6o7MYYgUifEQ5ucAm1yMnRZWVyXZyBwd4M4MPC/f0EQB/333wB/8GUyrssjpEooeAh5hl6lgjY5GdrkZGiSkqFNSYYmORm6tHToCwqgVyqhVyrBlAXQFygNy1hhofGKeLyis/tFIvAEAvCEwv/+FkJg7wCBizOEzi4QuLgU/b+LCwTOLhC6OEPg4gKhpxcEdgpungRCahAFDyEmwvR6MJUKEAiKgobOgyGkRBQ8hBBCzIoumkEIIcSsKHgIIYSYFQUPIYQQs6LgIYRUWHx8PHg8Hi5evFhqm9WrV8PJyana2+rcuTPef//9aq+HWB4KHkJsXFRUFHg8HsaOHVvstnHjxoHH4yEqKspk23vllVdw+/Ztk62P2B4KHkJqAX9/f6xfvx5KpdKwrLCwEOvWrUNAQIBJtyWTyeBhhsthq9XqGt8GqRkUPITUApGRkQgICEB0dLRhWXR0NPz9/dGsWTPDst27d6N9+/ZwcnKCq6sr+vbti9jY2GLru3v3Lrp06QK5XI6mTZvixIkThtue3dU2bdo0REREYO3atQgKCoKjoyOGDh2K3NxcQ5v8/HyMHDkSdnZ28Pb2xvfff19sm0FBQZg1axaioqLg6OiIt956CwDwySefICwsDHK5HCEhIZg6dSo0tWh+PmtEwUNILfH6669j1apVhr9XrlyJ0aNHG7XJz8/H5MmTcebMGRw4cAB8Ph8DBw6EXq83ajdlyhR8+OGHuHjxIsLCwjBs2DBotdpStx0bG4utW7dix44d2LFjB44cOYJvv/3WcPtHH32EQ4cO4c8//8TevXtx+PBhnDt3rth65s2bh0aNGuHcuXOYOnUqAMDe3h6rV6/G9evXsXDhQixfvhwLFiyo0nNEzIQRQmzaqFGjWP/+/VlqaiqTSCQsLi6OxcfHM6lUylJTU1n//v3ZqFGjSrxvSkoKA8CuXLnCGGMsLi6OAWArVqwwtLl27RoDwG7cuMEYY2zVqlXM0dHRcPtXX33F5HI5y8nJMSz76KOPWKtWrRhjjOXm5jKxWMzWr19vuD09PZ3JZDI2ceJEw7LAwEA2YMCAch/v3Llz2XPPPVduO8IdIce5RwgxEzc3N/Tp0wdr1qwBYwx9+vSBm5ubUZvY2FhMnToVJ0+eRFpamqGnc+/ePTRq1MjQrkmTJob/9/b2BgCkpKSgXr16JW47KCgI9vb2RvdJSUkxbFOtVqNNmzaG211cXBAeHl5sPc2bNy+2bPPmzfjhhx8QExODvLw8aLVaODg4lPt8EO5Q8BBSi4wePRoTJkwAACxevLjY7f369YO/vz+WL18OHx8f6PV6NGrUqNiBfJFIZPh/Ho8HAMV2x5XW/vF9HrdnlZi1S6EwnjT15MmTGDp0KKZPn44ePXrA0dER69evL/EYEbEcFDyE1CI9e/Y0hEiPHj2MbktPT8eNGzfw888/o0OHDgCAY8eO1XhNderUgUgkwsmTJw0j7DIzM3H79m106tSpzPv++++/CAwMxJQpUwzLEhISarReUn0UPITUIgKBADdu3DD8/9OcnZ3h6uqK//3vf/D29sa9e/fw6aef1nhNdnZ2eOONN/DRRx/B1dUVnp6emDJlCvj88sc+1alTB/fu3cP69evRokUL7Ny5E3/++WeN10yqh0a1EVLLODg4lHgMhM/nY/369Th37hwaNWqESZMmYd68eWapad68eejYsSNefPFFdOvWDe3bt8dzzz1X7v369++PSZMmYcKECYiIiMDx48cNo92I5aLLIhBCCDEr6vEQQggxKwoeQgghZkXBQwghxKwoeAghhJgVBQ8hhBCzouAhhBBiVhQ8hBBCzIqChxBCiFlR8BBCCDErCh5CCCFmRcFDCCHErCh4CCGEmBUFDyGEELOi4CGEEGJWFDyEEELMioKHEEKIWVHwEEIIMSsKHkIIIWZFwUMIIcSsKHgIIYSYFQUPIYQQs6LgIYQQYlYUPIQQQsyKgocQQohZUfAQQggxKwoeQgghZkXBQwghxKwoeAghhJgVBQ8hhBCzouAhhBBiVv8HCHQ9Sh0CgH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48" y="776126"/>
            <a:ext cx="5190564" cy="41800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24297" y="-3606"/>
            <a:ext cx="7707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     Top 5 expensive car brands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1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8" y="1877154"/>
            <a:ext cx="9168937" cy="1928364"/>
          </a:xfrm>
        </p:spPr>
        <p:txBody>
          <a:bodyPr>
            <a:noAutofit/>
          </a:bodyPr>
          <a:lstStyle/>
          <a:p>
            <a:r>
              <a:rPr lang="en-IN" sz="4800" b="1" kern="0" dirty="0">
                <a:solidFill>
                  <a:schemeClr val="accent4">
                    <a:lumMod val="75000"/>
                  </a:schemeClr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OBJECTIVE: </a:t>
            </a:r>
            <a:r>
              <a:rPr lang="en-IN" sz="4800" kern="0" dirty="0">
                <a:solidFill>
                  <a:srgbClr val="000000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TO </a:t>
            </a:r>
            <a:r>
              <a:rPr lang="en-IN" sz="4800" kern="0" dirty="0" err="1" smtClean="0">
                <a:solidFill>
                  <a:srgbClr val="000000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Analyze</a:t>
            </a:r>
            <a:r>
              <a:rPr lang="en-IN" sz="4800" kern="0" dirty="0" smtClean="0">
                <a:solidFill>
                  <a:srgbClr val="000000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IN" sz="4800" kern="0" dirty="0">
                <a:solidFill>
                  <a:srgbClr val="000000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the used cars available in the market based on multiple parameters.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5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41549"/>
              </p:ext>
            </p:extLst>
          </p:nvPr>
        </p:nvGraphicFramePr>
        <p:xfrm>
          <a:off x="1928260" y="1276693"/>
          <a:ext cx="8117846" cy="4459533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38215">
                  <a:extLst>
                    <a:ext uri="{9D8B030D-6E8A-4147-A177-3AD203B41FA5}">
                      <a16:colId xmlns:a16="http://schemas.microsoft.com/office/drawing/2014/main" val="1682771656"/>
                    </a:ext>
                  </a:extLst>
                </a:gridCol>
                <a:gridCol w="1107630">
                  <a:extLst>
                    <a:ext uri="{9D8B030D-6E8A-4147-A177-3AD203B41FA5}">
                      <a16:colId xmlns:a16="http://schemas.microsoft.com/office/drawing/2014/main" val="33031504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2595740527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337208308"/>
                    </a:ext>
                  </a:extLst>
                </a:gridCol>
                <a:gridCol w="1267098">
                  <a:extLst>
                    <a:ext uri="{9D8B030D-6E8A-4147-A177-3AD203B41FA5}">
                      <a16:colId xmlns:a16="http://schemas.microsoft.com/office/drawing/2014/main" val="4150307251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2335587297"/>
                    </a:ext>
                  </a:extLst>
                </a:gridCol>
              </a:tblGrid>
              <a:tr h="835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Bengaluru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9054"/>
                  </a:ext>
                </a:extLst>
              </a:tr>
              <a:tr h="630819">
                <a:tc>
                  <a:txBody>
                    <a:bodyPr/>
                    <a:lstStyle/>
                    <a:p>
                      <a:r>
                        <a:rPr lang="en-US" dirty="0" smtClean="0"/>
                        <a:t>Row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77781"/>
                  </a:ext>
                </a:extLst>
              </a:tr>
              <a:tr h="53544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98919"/>
                  </a:ext>
                </a:extLst>
              </a:tr>
              <a:tr h="624682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 Row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38061"/>
                  </a:ext>
                </a:extLst>
              </a:tr>
              <a:tr h="672776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 Column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52943"/>
                  </a:ext>
                </a:extLst>
              </a:tr>
              <a:tr h="1160126">
                <a:tc>
                  <a:txBody>
                    <a:bodyPr/>
                    <a:lstStyle/>
                    <a:p>
                      <a:r>
                        <a:rPr lang="en-US" dirty="0" smtClean="0"/>
                        <a:t>New row count after duplicate removal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2208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74274" y="248194"/>
            <a:ext cx="6100354" cy="7315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 PREPARATION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38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6161" y="418011"/>
            <a:ext cx="5486400" cy="7707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  ANALYSIS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44683"/>
              </p:ext>
            </p:extLst>
          </p:nvPr>
        </p:nvGraphicFramePr>
        <p:xfrm>
          <a:off x="2705100" y="1347305"/>
          <a:ext cx="6616700" cy="41095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311848268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93150973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294677888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311622889"/>
                    </a:ext>
                  </a:extLst>
                </a:gridCol>
              </a:tblGrid>
              <a:tr h="429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Driven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EMI </a:t>
                      </a:r>
                      <a:r>
                        <a:rPr lang="en-US" dirty="0" err="1" smtClean="0"/>
                        <a:t>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97618"/>
                  </a:ext>
                </a:extLst>
              </a:tr>
              <a:tr h="32739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5062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5062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5062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63575"/>
                  </a:ext>
                </a:extLst>
              </a:tr>
              <a:tr h="341031">
                <a:tc>
                  <a:txBody>
                    <a:bodyPr/>
                    <a:lstStyle/>
                    <a:p>
                      <a:r>
                        <a:rPr lang="en-US" dirty="0" smtClean="0"/>
                        <a:t>Unique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4949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06951"/>
                  </a:ext>
                </a:extLst>
              </a:tr>
              <a:tr h="309073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2366.00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640652"/>
                  </a:ext>
                </a:extLst>
              </a:tr>
              <a:tr h="309073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54392.78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581871.93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11288.01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444895"/>
                  </a:ext>
                </a:extLst>
              </a:tr>
              <a:tr h="3090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28065.75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276565.82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5236.57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837952"/>
                  </a:ext>
                </a:extLst>
              </a:tr>
              <a:tr h="341031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32162.75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392000.00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7664.00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457452"/>
                  </a:ext>
                </a:extLst>
              </a:tr>
              <a:tr h="463803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52227.50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534000.00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10440.00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261845"/>
                  </a:ext>
                </a:extLst>
              </a:tr>
              <a:tr h="492232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74052.75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709000.00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13861.00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196659"/>
                  </a:ext>
                </a:extLst>
              </a:tr>
              <a:tr h="529256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149549.00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2212000.00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42103.00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37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76723"/>
              </p:ext>
            </p:extLst>
          </p:nvPr>
        </p:nvGraphicFramePr>
        <p:xfrm>
          <a:off x="6744063" y="799133"/>
          <a:ext cx="5061131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44">
                  <a:extLst>
                    <a:ext uri="{9D8B030D-6E8A-4147-A177-3AD203B41FA5}">
                      <a16:colId xmlns:a16="http://schemas.microsoft.com/office/drawing/2014/main" val="2110227439"/>
                    </a:ext>
                  </a:extLst>
                </a:gridCol>
                <a:gridCol w="1759649">
                  <a:extLst>
                    <a:ext uri="{9D8B030D-6E8A-4147-A177-3AD203B41FA5}">
                      <a16:colId xmlns:a16="http://schemas.microsoft.com/office/drawing/2014/main" val="541136662"/>
                    </a:ext>
                  </a:extLst>
                </a:gridCol>
                <a:gridCol w="1614438">
                  <a:extLst>
                    <a:ext uri="{9D8B030D-6E8A-4147-A177-3AD203B41FA5}">
                      <a16:colId xmlns:a16="http://schemas.microsoft.com/office/drawing/2014/main" val="125841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Gear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total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8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333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43733"/>
              </p:ext>
            </p:extLst>
          </p:nvPr>
        </p:nvGraphicFramePr>
        <p:xfrm>
          <a:off x="190138" y="327418"/>
          <a:ext cx="615841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04">
                  <a:extLst>
                    <a:ext uri="{9D8B030D-6E8A-4147-A177-3AD203B41FA5}">
                      <a16:colId xmlns:a16="http://schemas.microsoft.com/office/drawing/2014/main" val="2276520190"/>
                    </a:ext>
                  </a:extLst>
                </a:gridCol>
                <a:gridCol w="2052804">
                  <a:extLst>
                    <a:ext uri="{9D8B030D-6E8A-4147-A177-3AD203B41FA5}">
                      <a16:colId xmlns:a16="http://schemas.microsoft.com/office/drawing/2014/main" val="3209976178"/>
                    </a:ext>
                  </a:extLst>
                </a:gridCol>
                <a:gridCol w="2052804">
                  <a:extLst>
                    <a:ext uri="{9D8B030D-6E8A-4147-A177-3AD203B41FA5}">
                      <a16:colId xmlns:a16="http://schemas.microsoft.com/office/drawing/2014/main" val="28380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total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0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7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0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4099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08347"/>
              </p:ext>
            </p:extLst>
          </p:nvPr>
        </p:nvGraphicFramePr>
        <p:xfrm>
          <a:off x="190138" y="3035028"/>
          <a:ext cx="61584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04">
                  <a:extLst>
                    <a:ext uri="{9D8B030D-6E8A-4147-A177-3AD203B41FA5}">
                      <a16:colId xmlns:a16="http://schemas.microsoft.com/office/drawing/2014/main" val="2998052306"/>
                    </a:ext>
                  </a:extLst>
                </a:gridCol>
                <a:gridCol w="2052804">
                  <a:extLst>
                    <a:ext uri="{9D8B030D-6E8A-4147-A177-3AD203B41FA5}">
                      <a16:colId xmlns:a16="http://schemas.microsoft.com/office/drawing/2014/main" val="1909381530"/>
                    </a:ext>
                  </a:extLst>
                </a:gridCol>
                <a:gridCol w="2052804">
                  <a:extLst>
                    <a:ext uri="{9D8B030D-6E8A-4147-A177-3AD203B41FA5}">
                      <a16:colId xmlns:a16="http://schemas.microsoft.com/office/drawing/2014/main" val="3204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total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4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3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AAAAGFCAYAAABNHqJEAAAAOXRFWHRTb2Z0d2FyZQBNYXRwbG90bGliIHZlcnNpb24zLjcuMSwgaHR0cHM6Ly9tYXRwbG90bGliLm9yZy/bCgiHAAAACXBIWXMAAA9hAAAPYQGoP6dpAABdM0lEQVR4nO3dd3wUdf7H8de2bHrvjQQSCD10wZOmFCmKnGc9aZbjhwXs7ayonB5WrGehKAiiqKiIShWxUKT3FkjvvW2b3x/RQISQsCmzu/k8H488JNnZmXdisu+dme98R6MoioIQQgghLohW7QBCCCGEM5ICFUIIIewgBSqEEELYQQpUCCGEsIMUqBBCCGEHKVAhhBDCDlKgQgghhB2kQIUQQgg7SIEKIYQQdpACFUIIIewgBSqEEELYQQpUCCGEsIMUqBBCCGEHKVAhhBDCDlKgQgghhB2kQIUQQgg7SIEKIYQQdpACFUIIIewgBSqEEELYQQpUCCGEsIMUqBBCCGEHKVAhhBDCDlKgQgghhB2kQIUQQgg7SIEKIYQQdpACFUIIIewgBSqEEELYQQpUCCGEsIMUqBBCCGEHKVAhhBDCDlKgQgghhB2kQIUQQgg7SIEKIYQQdpACFUIIIewgBSqEEELYQQpUCCGEsIMUqBBCCGEHKVAhhBDCDlKgQghxHk8++STJycm1n0+ZMoUJEyac9zlxcXG88sorLZpLqE8KVAjhkqZMmYJGo0Gj0WAwGAgLC2PEiBF88MEH2Gy2Ft321q1bue2221p0G0J9UqBCCJc1evRoMjMzSUlJ4dtvv2XYsGHMnDmTcePGYbFYWmy7ISEheHp6ttj6hWOQAhVCuCyj0Uh4eDhRUVH07t2bRx55hC+//JJvv/2WBQsWAFBcXMxtt91GaGgovr6+DB8+nF27djW47rlz5xIREUFQUBC33347ZrO59jE5hNs2SIEKIdqU4cOH07NnT1asWIGiKIwdO5asrCxWrVrF9u3b6d27N5deeikFBQX1rmP9+vUcO3aM9evXs3DhQhYsWFBbyKLtkAIVQrQ5SUlJpKSksH79evbs2cPy5cvp27cviYmJzJ07F39/fz799NN6nx8QEMDrr79OUlIS48aNY+zYsaxdu7YVvwPhCPRqBxBCiNamKAoajYbt27dTVlZGUFBQnccrKys5duxYvc/v2rUrOp2u9vOIiAj27NnTYnmFY5ICFcJBVZgs5JRUk1tWTW5pNfll1VSZbZisNixWBYvt9L/NVhvmP/5rsdaMMPU06vE26vFy0+Nl1OFt1OPtrsfrjK97G/UE+7jh6da2XgoOHDhAfHw8NpuNiIgINmzYcNYy/v7+9T7fYDDU+Vyj0bT4yF7heNrWX40QDqKkyszx3HKO55aRXlhZW5K5pacLs8JkbbU8gV5uRAd4/PHhSZT/6X9HB3jgZXSdl4p169axZ88e7r77bqKjo8nKykKv1xMXF6d2NOFkXOevQggHVFZt4VBWCfszSzmUVcLRnDKO5ZaTW1qtdrQ6CspNFJSb2J1WfM7H/T0NtAv0pEukL10j/ege5UdShA9Gve6cyzuK6upqsrKysFqtZGdns3r1aubMmcO4ceOYNGkSWq2WgQMHMmHCBJ5//nk6depERkYGq1atYsKECfTt21ftb0E4MClQIZqJxWpjb0YJvx3P5/dThezPLCGtsBJFUTtZ0xVVmCmqKGZXWjGQCoBBpyEx1IduUb50j/KjW5QfnSN8cTc4TqmuXr2aiIgI9Ho9AQEB9OzZk9dee43Jkyej1daMoVy1ahWPPvoo06ZNIzc3l/DwcAYPHkxYWJjK6YWj0yiKK/x5C9H6qi1WdqUWs+VEPr+dKOD3k4WUt+JhV0ek12pICPWmX1wglyQGMyghGG8XOvwrxJmkQIVopCqzlW0phWw5kc+vJwrYlVpEtUUGjpyPXquhV6w/gxNDuKRjCD2i/NBqNWrHEqJZSIEKcR5l1RbWHshm9d4sNh7ObdWBPa7I39PAxR2CGdwxmEsSQ4j091A7khB2kwIV4i8Ky038sD+bb/dmsvlYPibZy2wxSeE+XJEcyZXJUURJmQonIwUqBJBdUsV3+7L4dk8WW1IKsNrkz6I1aTTQt10AVyZHMbZ7BAFebmpHEqJBUqCizaq2WPl2TxZLtpxia0qBS4yWdQUGnYbBiSFc2SuKEZ3D8HBznFG9QpxJClS0Ocdzy/h4yyk+3Z5GYYW54ScI1Xi56RjZNZyJvaP4W0IwGo0MQBKOQwpUtAlmq43Ve7NY8tspfjmer3YcYYf2wV7cNLAdV/eJxsfd0PAThGhhUqDCpZ3Kr2DJllN8uj2VvDKT2nFEM/By03FV7yimDIojIdRH7TiiDZMCFS5pV2oR89YdYe3BHDm36aI0GhjWKZRbLolnUIdgteOINkgKVLiU7ScLeHXtUX48nKt2FNGKukf5ccsl8YztHoFeJ7c5Fq1DClS4hF+O5TNv3RF+PibnN9uyuCBP7h7RkSt6RsqAI9HipECFU9t0JJd5a4+yJaVA7SjCgXSO8OX+UR0ZniQTwouWIwUqnNL6Qzm8tvYIO04VqR1FOLB+cQHcPyqJ/vGBakcRLkgKVDiVI9mlPP31fjYdyVM7inAiQzuFcP+oTnSN9FM7inAhUqDCKRRXmnllzWE+/OUkFplmT9hBo4Gx3SO4d2Qn4oO91I4jXIAUqHBoNpvC0q2pvPj9IfLL5TpO0XQGnYZbLmnPzEsTHerm38L5SIEKh7UtpYAnv9rH3vQStaMIFxQb6MnsCd0Y0jFE7SjCSUmBCoeTVVzFc6sOsHJXhtpRRBswrkcEj4/vQqiPu9pRhJORAhUOQ1EUFvycwn+/OyQ3rhatysddzwOjk/jngFi5flQ0mhSocAjpRZXcv3yXTIQgVNU71p/nJnYnKdxX7SjCCUiBCtV9si2V2V/tp7TaonYUIdBrawYZ3T0iEaNeBhmJ+kmBCtXkllbz8IrdrDmQo3YUIc7SJcKXeTf0okOIt9pRhIOSAhWq+HZPJo9+sZcCuTRFODBPNx1PXtGVa/rGqB1FOCApUNGqiivNPPHlXr7YKSNshfO4omckz17VTW7kLeqQAhWtZvvJQu5Y8juZxVVqRxHigsUGejLv+l70jPFXO4pwEFKgolUs/u0kT63cj8lqUzuKEHYz6DTcO7IT/xrcXi53EVKgomWZLDaeWLmXj7ekqh1FiGZzSWIwL12TTIiPUe0oQkVSoKLFZBVX8X+Lt8stx4RLCvd1573JfekWJXd4aaukQEWL2JpSwP999Dt5ZdVqRxGixXi66Xjl2mRGdg1XO4pQgRSoaHaLfklh9tf7MVvlV0u4Pq0GHro8idsGd1A7imhlUqCi2VRbrPz7870s356mdhQhWt11/WKYPaEbBp1W7SiilUiBimZRXGHmlkVb2ZpSqHYUIVQzqEMQb93YBz9PuV60LZACFU2WWVzJ5A+2cDi7TO0oQqiufYgXH0zuR1ywl9pRRAuTAhVNcjSnlEnvbyFDJkcQolaAp4G3/9mHAe2D1I4iWpAUqLBbddouhi/IIL1MJkcQ4q+Mei3/m9SXIR1D1I4iWoic7Rb2OfEjxkVj+Cz0fQxaeQ8mxF9VW2zcumgbaw9kqx1FtBApUHHhDn8Hi/8BpjLCM37guw6fqZ1ICIdkstiY/tF2Vu/NUjuKaAFSoOLC7PsClt4IltPnPNunruCLxNXqZRLCgZmtCncs+Z1vdmeqHUU0MylQ0Xg7P4ZPp4HNfNZDyamL+CBxswqhhHB8FpvCXUt38OXOdLWjiGYkBSoaZ/sC+OL/QLHWu8jw1DeY235X62USwolYbQp3L9vJZzLRiMuQAhUN278Svr4baHiw0N8z5/JguyMtn0kIJ2RT4P5Pd7F0yym1o4hmIAUqzu/Ur7DiVlAad6mKRrEyPe85bo6S25cJcS42BR7+fA/Lt8nfiLOTAhX1yz0MH19XZ8BQY2is1fy7dDYTw3JaKJgQzk1R4OEVe9h4OFftKKIJpEDFuZVmwUd/h0r75rbVmMqYa5rNkCCZG1eIc7HYFGZ8tJ296cVqRxF2kgIVZ6suhcVXQ3HTztNoK/N5X/scyb4yR64Q51JusjJ1wVZSCyrUjiLsIAUq6rKaYdk/IWtPs6xOX5rOJ54v0N5T5soV4lxyS6uZMn8LRRUmtaOICyQFKur68g44vqFZV+lWdJSvA18lxO3s60eFEHAst5xbFm6jylz/ZWLC8UiBitPWPAm7l7bIqj3zdvFD5Dt46WTieSHOZdvJQmYt3YnNJnNLOwspUFFjy7vw08stugn/rJ9ZG7dIJp8Xoh6r92Xx9Nf71Y4hGkkKVMCBr+HbB1plU+Hp37O6w4pW2ZYQzmjBzyks/DlF7RiiEaRA27q07fDZLY2eKKE5dEj9jBWJ37Xa9oRwNs98s58dp+QSMEcnBdqWVRXDp1PAUtnqm+6dupD3E39p9e0K4Qxq7uCyQ0bmOjgp0Lbs67uhSL05OS9Nncfz7Xertn0hHFl6USWzlu1EUWTMgKOSAm2rdnwEe9W/EfY1mf/lvnZH1Y4hhEPacCiXN9bL34ejkgJti/KOwqrWGTTUEI1i5fb855gmk88LcU4vrznCz0fz1I4hzkEKtK2xmODTqWAuVztJLY2lisfKnuFKmXxeiLNYbQp3Ld1JTonM5uVopEDbmjVPQpbjnXfUVJfysukZBgcWqR1FCIeTV1bNHR/vwCqTLDgUjSJnqNuOI2tqJolvxI2x1WLxiWJi9RPsLvFWO4pLK92xitIdq7AUZwNgCI7Ff9D1eHToW7uMOS+Vwo3zqTq1F1AwBMUSMuFB9L6h9a63ZOuXlO5chbUkF62HL56dLiZgyGQ0erfaZSyleRRtWEDl8e0oFhP6wEiCLp+JMTwBgOLfVlCypeZaYb+Lrsa334Ta51ZnHKLg+zcJn/QSGq2uGX8izmH6kA48dHmS2jHEH/RqBxCtpCwHvpiOI5cn1Ew+/2nAfxlpfpiUSne147gsnU8QAUMmow+IBKBs71pyVjxDxJRXcQtph7kwk6zFD+DdYwT+f7sRjdELc34qGp1bvess27eewo0LCB4zE2NUZ8wF6eSvegWAwEtvBcBaVUbWRw/gHtuD0H88ic7LH3NhJlqjFwCm3BSKf1pMyNWPg6KQ+9nTuMcl4xYSh2K1kP/dGwSNvqNNlifAOz8eY1inEAa0D1I7ikAKtG1QFPj8X1DuHDfvdSs8wjchrzE0+25yTQa147gkz4QBdT4PGDyJsh2rqM44hFtIO4p+XIRHh74EDJtWu4zBP/y86zRlHMQ9ujNeXYYCoPcLw7PzYEyZh2uXKfn1U/S+wQSPnVX7Nb1fWO2/zXmpGELi8GjXs2abIXGY89NwC4mjZMsK3GO6YozoaO+37fQUBR74bDffzrwETzd5+VabnANtC36eB8fWqZ3ignjl7uT7yP/J5POtQLFZKd+/EZu5CmNUEopio/L4NvQBkWQve4zUeTeSuegeKg6ff+ILY1QXqrOOUZ1xCABzURaVx7bh0aFf7TKVR3/DLTyR3C/mkDrvRjLm30XpztW1j7uFxGEpTMdSkoOlOAdLQTpuwe0wF2ZQtmcN/pfc1DI/BCdyMr+C/3x7UO0YAjkH6voydsB7I8DmnLcSy4gazSXH/4lVkfd6zc2Um0LWh/ehWExo3DwIGX8fHh36YS0rJO2Nm9AYjPhfchPusT2oPLGdoo2LCLv+Odxju9e7zpLtX1G47n1AAZsV715jCBo5o/bxk3OvAsC33wS8kv5GdeZhCte+S+Co2/HudilQc362ZNuXNcv1vRKfXmPIXvooPr3HodisFG9eAlo9gZfdhntMt5b7ATkwjQYW3zKAQR2C1Y7SpskxAFdmqa6Z59ZJyxMgMn01qxO8GXFkotpRXI4hMIqIqa9hqyqn4vBm8r55mbAb/lN7PtIj4aLaATxuYe2pTj9A6c5v6y3QqlO7Kf5lGYEj/w9jZCcshRkUrHmXIq+P8b/4+pqFFAVjeAIBQyb/sd4OmPNOUbpjVW2B+vQag0+vMbXrLduzBo2bB8aoJNLfnU7EpJewluaTt/IFov71Php92zvMryjw4Ge7+X7WEDzc2ub5YEcgb+td2c+vQb7zz2KSmPopnyX+oHYMl6PRGTAERGKMSCRgyBTcQuMp3bYSnacvaHUYgmPqLG8IisFaUv959KJNH+HddTg+PUfhFhKHZ8dB+A+ZRMmvn6L8cbMCnXcAhuDYRq/XWlFM8eaPCbxsOtUZhzEERmIIjMK9XQ8UqwVzYXoTfwrOK7Wgkpd+OKR2jDZNCtRVlWTAppa9v2dr6pM6n3cTflU7hotTUKxmNDoDxvBELAV1y8lckI7uPJewKObqmmOLZ9BotIBSs8tEzXlSc0HaWeut79KYwrXv4tNvAnrfYFCsKFbr6QdtVrC17XPkH2xOYU9asdox2iwpUFf1w+MONdtQc7gsbR5z2u9RO4ZLKNy4kKrUvViKszHlplD44yKqTu2tHUHrO2Ai5Qc2UbpzNebCDEq2f0Xl0S349D59aDXv6xcp3Lig9nOPhP6U7lhF+f6NNQOITuygaNNHeCQMqL3sxLfflVRnHKL4l08wF2ZQvn8DZbtW49177FkZK0/swFyYgc8fj7lFdMRSkEblsW01A4+0OvSBUS33Q3ICVpvCQyt2ywQLKpFBRK7o1K/wwSi1U7QIRavn9eAnePFUB7WjOLW8Va9SdXIX1vICtEYv3ELi8B1wNR7xvWqXKdv9PcW/Lsdamo8+MAr/v92IZ+JFtY9nLXkIvV8YwWPvBmpG8xb/vIzyfeuxluWj9fDDI6E/AYNvQut+emKMiqNbKNq4EHNhBnq/MHz7TcAneXSdfDZzNZkL7iLkigdxC2tf+/XSXd9RtOlDNDoDgSNn4HnGCN+27JExSdw2WP4mWpsUqKux2eDdoZC5S+0kLUbRu/OU79MsyIhWO4oQDsHLTceG+4cR4mNUO0qbIodwXc2ORS5dnlAz+fwT5bMZH+ocE0MI0dLKTVZeXnO44QVFs5ICdSWVRbB2ttopWoWmupRXLbP5W6AMoBACYNnWVI7mlKodo02RAnUlG5+HirZz30BtRR4LdM/S3ce1BksJYQ+rTeG5VTJDUWuSAnUVOQdhy//UTtHq9KVpfOo9l1gPuVeiEOsO5sjNt1uRFKirWP0Q2Cxqp1CFsfAQq4LnEeTmvDMuCdFcnl11ABkb2jqkQF3BwW/g+Hq1U6jKO3cHP0S+K5PPizZvX0YJK35vuzM0tSYpUGdnqYbvHlE7hUMIzPqJH+I+QqeREhVt24vfH6LKbG14QdEkUqDObtsHUJiidgqHEZm+mm8TvlQ7hhCqyiiu4v2fTqgdw+VJgTozi6nmXp+ijo6py1meuEbtGEKo6u0NxyipknEBLUkK1Jnt+hhK5FzHufRL/YB3En5TO4YQqimttvDRryfVjuHSpECdlc0Km19RO4VDG5n2Gs+236t2DCFUM39zCtUWORfaUqRAndW+z6HguNopHJoGhRuyXuDuWPk5ibYpt7RaRuS2IClQZ6QosOkltVM4BY3Nwl0FzzIpMkPtKEKo4t0fj2OT2521CClQZ3T4O8jZp3YKp6GxVPJU+dOMC5EZWkTbczyvnO/3Z6kdwyVJgTqjX15XO4HT0VSX8Jp1NhcHyOTzou15a6OcxmgJUqDOJmsPpGxSO4VT0lbkstDwHF1l8nnRxuxKLeKXY/lqx3A5UqDO5te31E7g1PQlqazwmUu0e7XaUYRoVe/8eEztCC5HCtSZlOXCnk/VTuH0jAWHWB0yjwBD25x8X7RNGw7lciCzRO0YLkUK1Jls+wCssufUHLxzf2dt9Lt46OQaOdF2yMQKzUsK1FlYTLDtfbVTuJTAzE38EP+xTD4v2oyvdmXIJPPNSArUWez/Asqy1U7hcqLTVrEqYaXaMYRoFSVVFr7fL68jzUUK1Fns/kTtBC6rU+onLEtcp3YMIVrF8m2pakdwGVKgzqCiAI5vUDuFSxuQ+h5vJWxRO4YQLW7z0TwyiirVjuESpECdwYGVYJPbErW00WmvMjteZngSrs2mwIrf09SO4RKkQJ3B3hVqJ2gTNCj8M/t5Zsnk88LFfSYTzDcLKVBHV5YDKT+pnaLN0NgszCx4lpsi5QVGuK4TeeVsTSlQO4bTkwJ1dPu/BEWGnbcmjaWSp8tnM0YmnxcuTAYTNZ0UqKOTw7eq0FSXMM/2DANl8nnhor7ZnUmFSWbjagopUEdWkgGnflE7RZulK8/hQ8McOntXqB1FiGZXbrKy8VCu2jGcmhSoI9v3OSA3wlWTvuQUn/vOJUomnxcuaO3BHLUjODUpUEcmh28dgnvBQVaHviGTzwuXs+FQDjabvEm3lxSooyo8Cenb1E4h/uCTs4010e/L5PPCpeSVmdiZVqR2DKclBeqo9snep6MJytzID/FL0WjkHbtwHesOyGFce0mBOqq9n6mdQJxDdNo3rEr4Su0YQjQbOQ9qPylQR1SYAll71E4h6tE5dSkfJ65XO4YQzeJAZonMjWsnKVBHlLJZ7QSiAQNT3+WNhK1qxxCiWcheqH2kQB2RXPvpFMakvcLT8fvVjiFEk607IPcItYcUqCM69avaCUQjaFC4Kft57ow9oXYUIZrk52P5VJpkhPmFkgJ1NOX5kH9E7RSikTQ2M/cUPMONERlqRxHCbtUWm0wubwcpUEcjh2+djsZSyTMVsxkdkq92FCHs9vupQrUjOB0pUEcjBeqUNNXFvGF7hgH+JWpHEcIuv58qUjuC05ECdTRy/tNp6cqz+cj4H5Jk8nnhhHaeKkRRZJKQCyEF6kjMlZC5S+0UogkMxSl84fuiTD4vnE5JlYVjuWVqx3AqUqCOJH072MxqpxBN5F5wgNWhb+Ank88LJyOHcS+MFKgjkfOfLsMnZxvrot/HqLWpHUWIRtshA4kuiBSoI5Hzny4lKHMja9rL5PPCeeyQPdALIgXqKGw2SJWp4VxNTNrXfJPwtdoxhGiUw9mllFXLqYfGkgJ1FDn7oLpY7RSiBXRJ/ZgliRvUjiFEg2wK7EotUjuG05ACdRSpv6mdQLSgQan/Y17CdrVjCNGgnVKgjSYF6ihyD6udQLSwcekv80T8AbVjCHFex3LkUpbGkgJ1FEUn1U4gWphGsTEl+z/cEZOidhQh6nUiv1ztCE5DCtRRFKaonUC0Ao3NzL1Fz3BdRKbaUYQ4pxN5UqCNJQXqKIpOqZ1AtBKNuYLnKmczMljufiEcT1GFmaIKk9oxnIIUqCMozQazzJ/almirinhLeYb+Mvm8cEDHZS+0UaRAHYGc/2yTdOVZLDY+T0evSrWjCFFHihRoo0iBOgI5/9lmGYpP8KX/S0S4yyEz4TjkPGjjSIE6gkLZA23LPPL38Z1MPi8ciBRo40iBOgLZA23zfHO2siZmvkw+LxyCFGjjSIE6AjkHKoCQjPV83/4TmXxeqE7OgTaOFKgjkD1Q8Yd2aSv5OuEbtWOINq7cZKW4Qu5N3BApULVZzVCSrnYK4UC6pi7ho8SNascQbVyhXAvaIClQtRWdAkXOe4m6/pb6Dq92+F3tGKINK6qUPdCGSIGqTQ7finpckfESj8vk80IlsgfaMClQtZXKnKji3DSKjanZ/+F2mXxeqECm82uYyxboggUL8Pf3VztGw6rl1kGifhqbmfuKnuXaiCy1o4g2pkgGETXoggp0ypQpaDSa2o+goCBGjx7N7t27Wyqf6zOVqp1AODiNuZw5lbMZIZPPi1ZUKAXaoAveAx09ejSZmZlkZmaydu1a9Ho948aNa4lsqjOZWuEQhkmutxIN01YV8rbyDH395A2XaB3Fcgi3QRdcoEajkfDwcMLDw0lOTubBBx8kNTWV3NxcANLT07n22msJCAggKCiIK6+8kpSUlNrnT5kyhQkTJjB37lwiIiIICgri9ttvx2w+/W4nMzOTsWPH4uHhQXx8PEuWLCEuLo5XXnmldpmXXnqJ7t274+XlRUxMDDNmzKCsrP7DoX9u90yzZs1i6NChtZ8PHTqUO+64g3vuuYfg4GBGjBhBSkoKGo2GnTt31i5XVFSERqNhw4YNF/rjO5uDFOicTdX0e7cMnzklhP63lAlLKziUZ62zzJQvKtE8VVLn46L3zp9/xQEzff9Xhv9/SvB6roTkt8v4cNfZf5hvbjUR/2op7s+U0Od/ZWw6WXdau7k/VxM2t5SwuaW8/Et1ncd+S7PQ539lWG2uPQGBrjyLj92fJ1EmnxetQPZAG9akc6BlZWUsXryYhIQEgoKCqKioYNiwYXh7e/Pjjz/y008/4e3tzejRo+vsza1fv55jx46xfv16Fi5cyIIFC1iwYEHt45MmTSIjI4MNGzbw2Wef8b///Y+cnJy6wbVaXnvtNfbu3cvChQtZt24dDzzwQFO+HQAWLlyIXq9n8+bNvPPOO01eX4McpEA3nrRwez83fr3Zix9u8sRig5EfVVBuqltKoxN0ZN7rXfux6kbP86430EPDo5cY+eVmL3ZP92ZqsoGpX1bx3dHTBblsr5lZq6t49BIjO/7lxSWxei5fXMGp4prLe/ZkW3l8fTUf/92DJRM9eGRdNXtzasrdbFWY/k0Vb4/1QKfVNPNPxfEYio+z0v9lwo2ydyBalozCbZj+Qp/w9ddf4+3tDUB5eTkRERF8/fXXaLVali5dilar5b333kOjqXkxmz9/Pv7+/mzYsIGRI0cCEBAQwOuvv45OpyMpKYmxY8eydu1abr31Vg4ePMiaNWvYunUrffv2BeC9994jMTGxTo5Zs2bV/js+Pp7Zs2fzf//3f7z55pt2/SD+lJCQwAsvvFD7+Zl7zy2i2jEOya3+p1edz+df6U7o3DK2Z1oZ3O70r4lRpyHcu/Hvu4bG1f0Vm3mRkYW7zPx0ysKohJrHXvq1mpt7GbiltxsAr4zW8d0xC29tNTHnMncO5NnoEaZjeHzN8j3CtBzItdEtVMd/fzYxOFZPvyidXd+3M/LI38v34W9ycfodlFou+E9YiEYplutAG3TBe6DDhg1j586d7Ny5k99++42RI0dy+eWXc/LkSbZv387Ro0fx8fHB29sbb29vAgMDqaqq4tixY7Xr6Nq1Kzrd6Re8iIiI2j3MQ4cOodfr6d27d+3jCQkJBAQE1Mmxfv16RowYQVRUFD4+PkyaNIn8/HzKy5u2R/dnabcaB72RdvEfR0kDPeru1W1IsRD631I6zivj1pWV5JQ3fhIIRVFYe9zCoXxbbSmbrArbM2yM7FC3CEa21/NzWs1eZvdQLYfzrZwqtnGyyMbhfBvdQrUcLbCxYKeZZ4Ybm/CdOiff7C2si10gk8+LFlNtlt+thlzw21cvLy8SEhJqP+/Tpw9+fn68++672Gw2+vTpw+LFi896XkhISO2/DQZDncc0Gg02W83/LEU593msM79+8uRJxowZw/Tp05k9ezaBgYH89NNP3HzzzXXOpZ5Jq9Wete5zLevlVXdPTKvVnrX9+rZhF6vjHSZRFIV7vqvib7E6uoWefqNzeYKef3TR085fy4lCG4+tr2b4wgq23+aFUV//4dPiKoWol0qptoJOA2+OdWfEH4WZV6FgVSDMu+7zw7w1ZB2r+Zl3DtHx3KXujPiw5s3GnEvd6Ryi47JF5bwwwsh3xyw8uaEagw5eHe1eZ4/ZlYVkrOP79t4MPXYtiuL6h69F67LW81osTmvyK41Go0Gr1VJZWUnv3r1ZtmwZoaGh+Pr62rW+pKQkLBYLO3bsoE+fPgAcPXqUoqKi2mW2bduGxWLhxRdfrC24Tz755LzrDQkJYe/evXW+tnPnzrPK/FzPg5qBTb169ap9XrOxOd67vDtWVbE728pP0+q+mbi22+mfVbdQHX0jdbR7pYxvjliY2Ln+n6OPEXZO96bMVLMHes93VbQP0NY5vPvXl39Fqfu16X3dmN7XrfbzBTtN+Bg1DIzW0en1Mrbe6kVaicJ1n1ZyYqb3eQvdlbRLW8nKBB/GHxmrdhThYlx9UF5zuOBDuNXV1WRlZZGVlcWBAwe48847KSsrY/z48dx4440EBwdz5ZVXsmnTJk6cOMHGjRuZOXMmaWlpjVp/UlISl112Gbfddhtbtmxhx44d3HbbbXh4eNSeV+3QoQMWi4V58+Zx/PhxPvzwQ95+++3zrnf48OFs27aNRYsWceTIEZ544omzCvVcPDw8uOiii/jPf/7D/v37+fHHH/n3v//dqO+lUWyOdRPlO1dVsvKwhfWTvYj2Pf+vR4SPlnb+Wo7kn/9NgFajISFQS3K4jnsHGbm6i4E5P9UcIw721KDTQFZZ3T/WnHLlrL3SP+VV2Hh6YzXzLnfnt3QrHYO0JAbpGBavx2yDww3kcTXdUxezKHGT2jGEi5ECbdgFF+jq1auJiIggIiKCAQMGsHXrVpYvX87QoUPx9PTkxx9/JDY2lokTJ9K5c2emTZtGZWXlBe2RLlq0iLCwMAYPHsxVV13Frbfeio+PD+7u7gAkJyfz0ksv8fzzz9OtWzcWL17MnDlzzrvOUaNG8dhjj/HAAw/Qr18/SktLmTRpUqPyfPDBB5jNZvr27cvMmTN55plnGv29NMhBClRRFO5YVcmKgxbWTfIkPqDhX438ChupxTYifC5sb09RoPqPb9tNp6FPpJYfjtf9Ofxw3MKg6HMPDJq1upq7LzIS7avFaoMzT9VYbDWHhNuawalv8VKHHWrHEC5ECrRhGqW+k44OJC0tjZiYGNasWcOll16qdpzm9b+hkKH+C9+MbypZssfMl9d50in4dHn6GTV4GDSUmRSe3FDN3zvrifDRklJk45G11ZwqtnHgdm98jDUlOunzSqJ8NMy5rObNzpxN1fSN1NEhUIvJqrDqiIUH11Tz1lj32lG3y/aauenzSt4e587AaB3/227m3d9N7JvhTTv/ukX+wzEL/15fxS83e6HVaEgvsZEwr4wV13iQWqLwyNpqUu/2xsPQNg7hnmlD4t+oTptMVlUsOPxftXB0Rh8D193bR+0YDs0hR1usW7eOsrIyunfvTmZmJg888ABxcXEMHjxY7WjNz0H2QN/aVjMwaujCuqOC51/pzpRkN3Qa2JNjZdEuM0VVChE+GobF6Vl2tUdteQKcKrah1ZwuvXKzwoxVVaSV2PDQQ1Kwjo+u8qhzPvXabgbyKxWe3lhNZplCt1Atq270PKs8K80Kd3xbxbKrPdD+cTg/ylfLvMvdmfplFUY9LJzg3ibLc3WnITxsSeXjde/i2/UKdpm6YbVIiwr7aS3uakdweA65B/rdd99x7733cvz4cXx8fBg0aBCvvPIK7dq1Uzta83tzEOTsUzuFcGIrO1/K49XHsSpWPl6VgG7XQap6XcqumGsoL3GMN2jC+fiFevDPpweqHcOhOeQe6KhRoxg1apTaMVqH3q3hZYSox7JuI3m2/BDKH8dsq3yNeAHuO9bSJ+sYBwc/RE629fwrEeIctG1gZq+mctnbmTkNd3+1EwgntbDHaJ4pP1hbngAVPqffkOkzU+j6+Sw6RFapEU84OY0UaIOkQNXmEdDwMkL8xVs9xzC3dP9ZXy/xqvuipzFV0W7JvST7HkWrkxdE0Xjy+9IwKVC1efirnUA4mZd7jeXNknNfw1zgce5rYANXvsyA0q/x8HLIszbCAWl1Ug8NkZ+Q2mQPVDSSgobneo3jg6I99S6T51H/NJMeW1bRb/dLBIVIiYqGeXiff5Y2IQWqPilQ0Qg2jZYneo/h46Ld510uy3j+e4XqUw/R/et7iYuU0bni/KRAGyYFqjYZRCQaYNHqeajXaD4vrH/P80/phobvRqStLKP9kpn0CDiFRl4BRD08fOQKgYbIn4/aZA9UnIdZ58a9yZfxbWHD8zYDnNQXN3rdwZ8/z4DqtRg92869VEXjSYE2TApUbTKISNSjyuDBnT2Gsq7w7NG29SnWVqHxaPwMMp6bV9D/wOsEBMl5UVGXh68cwm2IFKjaZA9UnEOF0Zv/6zqIzUUHL/zJAf4XtLjhxF56fvcgsZFt6y424vxkD7RhUqBqk3Og4i9KPPy4Nakv24qP2PV8q7/3BT9HW1ZEh4/vomtI1tk3ZxVtkqcUaIOkQNUme6DiDAVewdyc2IPdJcftXofJz9Ou52kUhbDls+mvbMbNXc6LtnXuMgq3QVKganPzBJ1R7RTCAeT6hjO1fUcOlp5s0noqfZr2wue9YQn9j7+HX6C8gLZlsgfaMClQRyADidq8zIAYpsS043hZWpPXVerd9L1Ht8Pb6LX2EaIim7wq4YTc3HXoDFIPDZGfkCPwDFI7gVDRqeB4JkeEcqois1nWV+TZPHco1Bbn0XHpXXQOK2iW9QnnIQOIGkcK1BEEdVA7gVDJsdCOTAnxI7Myt9nWmefefLMMaWxWIpY9Rl/DNvRu8nLRVkiBNo78RTiCkM5qJxAqOBDRhakBRnKrmncPL8e9ulnXB+D7w3wGpH+It5+cF20LfIMbfy1xWyYF6ghCk9ROIFrZrpie3OwDhabGzxzUWBmNmM7PHsZ9P9PnpyeIiJCXDVcXGOmldgSnIH8JjiC0i9oJRCvaGteP29yrKTWXtcj6Uw2lLbJeAF1+Jp2Wz6RjeMttQ6gvKPLCryVui6RAHUFQAmjl0FhbsLn9RczQF1FhqWixbWRoS0DfclPzaS0mopc+RG/PvTJS00XJHmjjyG+/I9AZZCBRG7A28RLu1ORSZW3+c5RnUjSg8fdr0W0A+K96iwG5y/HylXl0XYnBqMMnSM6BNob85juK0M6Qa8e8p8IprEoaxqOmk1iU1rkPpxLgC3n5Lb4d953r6JN9nIODHyIn29ri2zvT0YzdrNm1jFN5RyipyOfWkU/RM/5vtY8risKq7YvYfOAbKqtLaRfamWv/dhcRgXHnXe/63Z+xaf9KCsty8HL3o1f7wVzR/xYMerdGbRdgza5PWLtrGQAjkq9neI+rax9LyT7Asp9e5f6r3kCrdbwZnwIivNBoZD7HxpA9UEchI3Fd1ooul/Gw6USrlSeA2c7p/Oyhz0yh6+ez6BBZ1WrbBKi2VBIV1IFrLr7znI+v2bWU9bs/5ZqL7+T+iW/i6xnAvG8eoMpU/+HzrUfW8OWWd7m8zyT+fe18bhxyH9uPbWDllvcavd30/ON8s20BUy79N1OGP8pXW94no+AEAFarhaWbXuG6S2Y5ZHkCBMnh20aTPVBHISNxXdLi7qN4vuwgCs0zuUFjVfoaac2z6hpTFe2W3IvPFXezuzwRm7Xlv9+usQPoGjvgnI8pisL6PSsY1fsGkttfAsBNwx7kkUVXs+3oWv7WZfw5n3ciez/tw7rRL/FSAIJ8wumbMIyTOaePDp1vuwDZRaeICmxPp6heAEQGtSer8BSRgfGs2bWMhIjutHPgv3c5/9l4sgfqKGQP1OW813MM/yk70OrlCVDmrc5748CVLzOg9Gs8vNR9b55fmklJRQFJ0X1rv2bQuZEQ0ZPj2fvqfV778G6k5h0m5Y/CzCvJYN+pLXSNvajR244MjCenOI2C0mwKSrPJKUojMjCO3OJ0fj38HeP6TbP/G2sFMgK38WQP1FEEdaiZVL6FB5iI1jEveSz/K96j2vaLPUGtaWw9tqyiX8wx9l10D/m5rXfY+kwlFYUA+Pzlbkc+HgEUlGXX+7y+CcMpqyrm5S9noqBgs1m5pMsVjOx1faO3HR7QjvH9b+b1bx4A4IoBtxAe0I55X9/PhAG3cSBtK6u2LUKn1XP1oNtJiOxhx3fYcgKjZA+0saRAHYVWB8GJkL1X7SSiiV7oNY4Pi3armqHAs3UH9PyVPvUQ3fPuJeWqZ0nJUO9lRnPWzU2Vc3zttMMZO/nu98Vc+7e7aBfambySDD79+Q18twdyeZ+bGr3dS7qM55IzDhP/emg1RoMH8WFdmL1sCvdPfJOislw+WPsMT93wEQadY0yd5+5lwMtP7g7VWHII15GEOO55EdEwBQ2ze49VvTwBco0mtSOgrSyj/ZKZ9Ag4haaVX2l8PWv2PEsq606TWFpZhI+nf73P+2brfPonjmBQ57FEBbWnZ/zfGN9vGt/v/BibYrMrS1llMd9u/4h/XHwnKTkHCfWLJtQvmo5RvbDZLOQUNf0OPM1Fzn9eGClQRxIq50GdlVWj49+9x/BJoXqHbc+UaaxUO0Kt4M+fZ0D1WoyerTfqNMgnAl/PQA6mba/9msVq5mjmLtqHda33eSZL9VmXcGi1OlCUmg87fPbzGwzr8XcCvENQFBtW2+mjA1abFcXOYm4JwTFy/vNCyCFcR3LGgAfhPMxaAw8mX8YPDlKeAGl6x5pqz3PzCvrHH2Zv7zspzG+e86LV5kpyi9NrP88vzSIt7yieRh8CfcIY1n0i3+9YQqhfNCF+UXy3YwkGvTt9Ey6tfc6idf/BzyuYKwfcAkC3dgNZv/tTooMTiAvtTG5JOl9vnU/3doNqLztpaLtnOpC2jZySdG4a/hAA7UI7kV10in2nfqOwLBetVkuof0yz/DyaQ1THgIYXErWkQB1J7EDQe4DFcfYexPmZdEbu6TGUjYX1j+xUwyl9EWg0du81tQTDib30zH2Q41fM5lRG0w9+ncw9xGtf3Vv7+Ypf3gJgQMeR3DTsQS7reR0mi4llP71KRXUpcaGduWPs87i7nb5GtqAsp84e5+je/0SDhq+3zqe4PA9vD3+6xV7E+P43N3q7fzJZqln+0zymXfYY2j+OYft7hfCPi+/gow3/Ra8zcNPQB3HTO8Y5R41WQ1QnKdALoVEUB/oLE/DhRDi2Vu0UohEq3Ly4q+tAfis6rHaUc1r+pidKcYnaMc6iaDTkXP1v9uWFo8IVPqIeoe18+MfD/dSO4VTkHKij6TBc7QSiEcrcfZneZYDDlicA/r5qJzgnjaIQtnw2/ZXNuLk75mw8bVF0UqDaEZyOFKijkQJ1eMWeAdzSqRc7io+qHeW8LP6OPSDEe8MS+h9/D79AuRORI4hOksO3F0oK1NGEdQGfCLVTiHrkeYcytUNX9pWcUDtKg6p8HePc2vm4Hd5Gr7WPEKXWrA8CAJ1eS0SHlr+Dj6uRAnVE7YepnUCcQ7ZfJFPjOnCk7JTaURqlwscxLs5viLY4j45L76JzWEHDC4sWEd7eF72bHE6/UFKgjkgO4zqctMBYJkdHkVKe3vDCDqLEy3luSaWxWYlY9hh9DdvQu8nLUmuT0bf2kd9UR9RhGJxnujHRuk6EdGBKeDDpFfXPoeqICjwc5wL9xvL9YT4D0j/E20/Oi7YmGUBkHylQR+QVDOHd1U4hgMNhSUwJ8ia7Mk/tKBcsz8OsdgS7GPf9TJ+fniAiQl6eWoPBXUdYnI/aMZyS/IY6KjmMq7p9Ud2Z5q+noLpQ7Sh2yXKg6fwulC4/k07LZ9Ix3LFmVHJFkQn+aHVSBfaQn5qjkgJV1e+xvbnFy0KxyfEmImisdEO52hGaRGsxEb30IXp77kVnkJeqlhLTWQ7f2kt+Kx1V7EAweDa8nGh2v8b3Z7pbGWVm5y6gk/pitSM0C/9VbzEgdzlevjLzaLPTQPteIWqncFpSoI5K7wbtLlY7RZuzMeFi7tAVUmmtUjtKkxVrq9B4uKsdo1m471xHn61zCA2TSy2aU3i8Lz6BrvE7ogYpUEfWabTaCdqU7zoNYZaSSbW1Wu0ozSfAX+0EzUafmULXz2eREOm853YdTUKfsIYXEvWSAnVkXSeCg9yp3tWt7HwpD5pPYbE1z622HIXVwafzu1AaUxWxS+4j2fcIWp1c6tUkGkjoE6p2CqcmBerIPAMhcaTaKVzeJ91G8u+qo1gVa8MLOxmTn2ueRw9c+QoDSr/Gw0vOi9orooMfXv4tO92jRqPhiy++aNFtNJcpU6YwYcKEC3qOFKij63Gt2glc2sIelzO7/CCKi95Xy1mm87OHx5ZV9Ns1l6AQKVF7JPZt+uHbrKws7rzzTtq3b4/RaCQmJobx48ezdq3z3ZLx1VdfZcGCBRf0HClQR9dxNLj7q53CJb3dcwxzSx3rRtjNrczLtf/E9WlH6P7VPcRHOuekEWrR6jVNLtCUlBT69OnDunXreOGFF9izZw+rV69m2LBh3H777c2UtPX4+fnh7+9/Qc9x7b8uV6B3g24T1U7hcl7pNZY3SvaqHaPFFXm55p71mbRV5cQvmUWPgFNo5BWtUeK6BePu3bTpEmfMmIFGo2HLli1cffXVdOzYka5du3LPPffw66+/1i6Xl5fHVVddhaenJ4mJiaxcubLOevbv38+YMWPw9vYmLCyMm266iby80zN/DR06lLvuuosHHniAwMBAwsPDefLJJ+usQ6PR8N5779W7HavVys0330x8fDweHh506tSJV199tc465BCuq+pxndoJXIaChjm9x/F+0R61o7SKPHfXGhR1PsGfP8+A6rUYPeVSl4Z0uii8Sc8vKChg9erV3H777Xh5eZ31+Jl7ck899RTXXHMNu3fvZsyYMdx4440UFNTceSczM5MhQ4aQnJzMtm3bWL16NdnZ2VxzzTV11rdw4UK8vLz47bffeOGFF3j66af54Ycf6ixzvu3YbDaio6P55JNP2L9/P48//jiPPPIIn3zySZN+DlKgziB2AAQlqp3C6dk0Wp7sPYYlhbvVjtJqctxd6JKcRvDcvIL+B14nIEjOi9bH3dtAu+5BTVrH0aNHURSFpKSkBpedMmUK119/PQkJCTz33HOUl5ezZcsWAN566y169+7Nc889R1JSEr169eKDDz5g/fr1HD58uHYdPXr04IknniAxMZFJkybRt2/fs86znm87BoOBp556in79+hEfH8+NN97IlClTpEDbjD5T1E7g1CxaPQ/3Gs2Kwrax5/mndDfnnk3JHoYTe+n53YPERjrf3WhaQ2K/MHRNnPtWUWpODWg0DV9K1KNHj9p/e3l54ePjQ05ODgDbt29n/fr1eHt71378WcrHjh075zoAIiIiatfRmO0AvP322/Tt25eQkBC8vb159913OXWqaff2lQJ1Fsk3gF5mDLGHWefGvcmXsarQ9c95/lWq3nnn8m0KbVkRHT6+i64hWXJnwL/oPCiiyetITExEo9Fw4MCBBpc1GOqea9VoNNhsNW9ubDYb48ePZ+fOnXU+jhw5wuDBgxu1jsYs88knn3D33Xczbdo0vv/+e3bu3MnUqVMxmUyN/6bPQQrUWXgGQpcr1U7hdKoMHtzZYyjrCverHUUVmdpS0LfNw5kaRSFs+Wz6K5txc5fzolBz4+yQmKbfuiwwMJBRo0bxxhtvUF5+9lGOoqKiRq2nd+/e7Nu3j7i4OBISEup8nOvcqr02bdrEoEGDmDFjBr169SIhIaHOHq69pECdSZ+paidwKhVGb2Z0HcTmooNqR1GNogGNv5/aMVTlvWEJ/Y+/h1+g3KQ7+bKYZlvXm2++idVqpX///nz22WccOXKEAwcO8NprrzFw4MBGreP222+noKCA66+/ni1btnD8+HG+//57pk2bhtXafBObJCQksG3bNr777jsOHz7MY489xtatW5u8XilQZ9JuIIQ0fNJeQImHH7cm9WNr8RG1o6hOCfBVO4Lq3A5vo9faR4iKVDuJegIjvWjXrWmDh84UHx/P77//zrBhw7j33nvp1q0bI0aMYO3atbz11luNWkdkZCSbN2/GarUyatQounXrxsyZM/Hz80Orbb56mj59OhMnTuTaa69lwIAB5OfnM2PGjCavV6P8eTZYOIff3oFvH1A7hUMr9AriXx26cKD0pNpRHMLiHzph2ObaE0Y0lqLVkfWPJzmQ3fbugTnspiS6XNyG30G0ANkDdTbJN4BH2/vjb6xc33Cmtu8k5XmGSt+Wne/UmWhsViKWPUZfwzb0bm3n5c/T141OA5p27ac4W9v5DXIVRh8YdIfaKRxSZkAMU2LacawsTe0oDqXMu20OIjof3x/mMyD9Q7z92sZ50e5Do9Hp5eW+uclP1Bn1/xd4Nt+5DFdwKjieyRGhnKrIVDuKwyl2zRuyNJlx38/0+ekJIiJc+2VQb9TRbUiU2jFckmv/5rgqozcMulPtFA7jWGhHpoT4kVmZq3YUh1Tg6Xq3aWsuuvxMOi2fScfwUrWjtJjOAyNw92obe9qtTQrUWfW/TfZCgYMRXZgaYCS3qkDtKA4r19i0i8VdndZiInrpQ/T23IvO4FoviRoN9Ly0+S5dEXW51m9LW+LmBYPuUjuFqnbF9GSaDxSaitWO4tAyjZVqR3AK/qveYkDucrx8XeeccfvkEPxCPNSO4bKkQJ1Z/1vBM1jtFKrY2q4vt7lXU2ouUzuKw0vTu+7hyebmvnMdfbbOITTMNWYuSh4Zq3YElyYF6szcvODitrcXurn9RcwwFFNhqVA7ilM4pS+qOZYnGkWfmULXz2eREOnce+7xPYMJj2/bs1C1NClQZ9fvVvAKUTtFq1mbeAl3anKpsrat23Q1RbXGisa36fOftiUaUxWxS+4j2fcIWp3zvfnQ6jQMmpigdgyXJwXq7Nw828y50FVJw7jPmo7ZZlY7ivPxl+n87BG48hUGlH6Nh5dznRftOjgK/zC5fqmlSYG6gn63gFeo2ila1OddLuNh0wksikXtKE7J4u+tdgSn5bFlFf12zSUoxDlK1Oipp//YeLVjtAlSoK7AzRMunql2ihazpPsonqg8gk2RGyTbq8pP7iXbFPq0I3T/6h7iIx3/6Eef0XG4e8t1n61BCtRV9LvZJfdC3+9xOXPKDqAg9zxoinKZzq/JtFXlxC+ZRY+AU2gc9JXTN9idHsOi1Y7RZshflasweMClj8FK15mh6PXksbxTvEftGC6h1EtLY99ebauo4IOCfPZVVZNrtfBaZBSX+dQMQjIrCq/l5fJjWTlpZhPeWh0DvTy5JySEUH39ez2TT51ka+XZo1oHe3nxdnTNhf7lNiuv5eWxprSUAquVzkZ3Hg4NpbvH6esYPyjIZ35BzaQZtwQGMTnw9I0VdlVWMjs7i2Xt4tC14Kjj4M+fZ8DFV7HDbxTVFY41y9NFEzq43GQQjkwK1JX0ugl2LYOTP6mdpMn+22sci4p2qx3DZRR42OjQyGUrbDY6Gd25ys+fmRnpdR6rstnYX1XF9KAgktyNlFhtzMnJ5va0dJbHxdW7zlejojGfcefEIquViSknGOVzenTwY1lZHKmu5vmISEL0er4qKebmtFS+iosnzGDgcHUVr+fl8WZUNAowIz2NQV5eJBqNmBWFp7KzeCosvEXL80+emz+nf/wR9va5i8I8xzisG97el8S+YWrHaFPkrYor0Whg/Kugc97bVyloeKb3WCnPZpbn0fgX+cHe3swMCWGEz9mXvvjodLwfE8vlvr7Euxnp6eHBo6Fh7KuuIsNc/zb8dTpC9Praj1/Ky3HXahnlUzM6uMpm44fSUu4LCaWvpyft3Ny4IziEKIOBpUVFAByrNtHRaOQiLy8GennR0WjkmKnmcqYPCvLp6+FZZ2+1pRlO7KXn6vuJjXSMc/MXX52odoQ2RwrU1QQnwOD71E5hF6tGx797j2FZoRy2bW5ZxqoWW3epzYYG8NU2/uXks+Jixvj44PnHc6woWAG3v+w9ums0/F5ZM2FGR6ORFJOJDLOZdLOZkyYTiW5GTppMfFFczMyQ1p+VS1tWTIeP76JbcBaoeLloQp9QwtvLpAmtTQrUFf3tbgjprHaKC2LWGnig10hWSnm2iHRDy0znV22z8XJuLmN9fPHWNW76u92VlRwxVfN3P//ar3lpdSS7e/B2fh45FjNWRWFlcTG7q6rItdScZ+xgNDIrJIRbUlO5NTWVWSEhdDAaeSo7i3tDQvmpvJwrThxnYsoJtlW03ixVGkUh9NPZ9Fd+ws299acA1Om1DLyqsQfoRXOSc6CuSGeAK16D90eCE4xeNemM3NNjKBsL97X4tsoPlZO3Ko/Kk5VYiizE3hmLb59zTzKQviCdwg2FhF8fTvCo+vduCjYUUPRzEVVpNXt5HnEehF0dhmf70xeyZ3+eTe6XdW+3pvfVk/RaUu3ned/mkfttzTIhY0PqbLPiWAUZizLo8EQHNNoL39U5qS+54Oc0xKwo3JuZgQ2Fx8Maf+7ts+JiEt2M9PjL4db/RETw76xMhh47hg7o4u7OWB9f9lef3nu+zj+A6/wDaj//vLgIL62WZA8Pxp44zrJ2cWRbzNybkcEP7dvjdgF7xU3lveFj+nc8wp5ut1Fc0HrnRftfEY9vsEwYrwYpUFcV0x/6ToNt76ud5Lwq3Ty5q+vF/Fp0oFW2Z6u24R7rjv8l/qS+nlrvciXbS6g8Vonev+E/kfKD5fgN8CPixgi0Bi253+aS8t8UEp9LxBBwemSqMcpI3P1xtZ+fWYRVqVVkf55Nu1ntADj58km8u3rjHu2OYlHIWJhB5JRIu8oToFhbhcbDHaWyeQ7lmhWFezLSSTebmR8T2+i9z0qbjW9LS7gz+Ow3JLFubiyKbUeFzUa5zUaIXs89GelEG849urfQYuGt/HwWxcSyu6qSODe32g8LCilmEx2NrXv9q9vhbfTKTuHI2KdIz2j57YW396PXZTJhvFrkEK4ru+xJ8IlUO0W9ytx9md7lIn4tOtRq2/Tp4UPY38Pw61v/+SJzoZmMjzKInh6NphHzoMZMjyHo0iA82nlgjDQSNTUKFCjbX/dOMRqtBoO/ofZDf8Zts6ozq3GPdse7izfeXbxxj3GnOqNmgEzut7l4dfKqs0drlwD/pj3/D3+W50mTifejY/BvZHkCrC4twaQojPet/+fvqdUSotdTbLWyubyc4d7nnsd3Tk4OkwICCDcYsCnUGeVrVRSsKh180Rbn0XHpXXQOa9l71OrdtFw6ubPdb6pE00mBujJ3XxjzgtopzqnYw59bO/Xi9+KjakepQ7EppP0vjeDLg3GPsm/vxVZtQ7Eq6LzqFkt1djUHZx3k0H2HSH0zFVPO6RtdG6ONmLJNmPJNmPJMVGdVY4w2Up1dTdFPRYRObPokGdZGTudXbrNxoKqKA1U1e6vpZjMHqmpG2VoUhVkZ6eyrquKFiEisQK7FQq7FgumMAnsoM4OXcnPOWvdnxcVc6u19ztL9qbyMTeVlpJlM/FxezpTUU8S5uXGV39ll+3N5OSfNJm7443Bud3d3TphM/FhWxidFRWg1GuLd3Br1/bYEjc1KxLLH6GvYht6tZV5mL5rQQea7VZkcwnV1ncdD0jg4+LXaSWrle4dwW3wnDpecUDvKWfJW5YEWgkYE2b2O7OXZGAIMeHc5XVieHTyJvjUaY7gRS4mFnJU5HH/mOAnPJaD31uMe6U7Y38NI+W8KAOFXh+Me6c6JF04Qfk04ZXvLyPkiB41OQ8SNEXh18rrgXCY/TxrzlmBfVSVTUk8f3n7+jyKc4OvL7cHBrC+r2bOeeDKlzvMWxMTQ37MmV6bZfNa78xSTid8rK3nvj4kT/qrUauOVvFyyLBb8tFpG+vgwMzgEw19G5lbZbDyTnc2LkZFo/3gszGDg0dAwHs3KxE2jYU54BO6teP6zPr4/zGdA10PsSphCWXHznReN6ugvMw45AI2iKI4/ykQ0TUkmvNEfqpt/IMmFyvaL5JaYdqSUpze8cAvbO2VvnUFElSmVnHzpJB2e6lB77vLQvYcIGhl03kFEZ8pdlUveN3nEPxSPe0z9dWWrtnH4/sMEjwkmePS51124qZCSHSVETY7i8EOH6fBEB8yFZtLeSaPjfzuivcAZZ97enkzg99su6DmieViDIjg88nEyM5t+zajBqOO6x/rLwCEHoP5bNNHyfCPg0sfVTkF6YCxToqMdojzPpfxQOZZSC4fuPcTeaXvZO20v5nwzWUuzOHRvw+dp877NI/erXOLuiztveQJojVqMMTWHbc/FUlqzlxr5z0gqjldgDDdiDDfi3dkbxapgyjr3886nzEv+3NWiy8+k0/KZdAxv+uVEg/6eIOXpIOQQblvR7xbY94Vq0/ylhHTglhA/siuyVNl+Y/hf7I9317rnCVPmpuA/yJ+ASwLqeVaN3FW5NeV5bxwe8Q2/uNnMNqozqvHqeO5DsZlLMgkeGYwh0EDliUqUM0bEKFYFxXbhB46KvBRkvKZ6tBYT0UsfwnvM/7HL3AOr+cL3RmO6BNJtcFQLpBP2kLekbYVGA1d/AN7hrb7pw2FJTAnyJrsyr9W3/VfWKiuVJyupPFkzsbkpz0TlyUpM+aaac5HR7nU+NDoNej89xojT0yOm/S+NrOWn3wjkrsolZ0UOUdOiMAQbMBeZMReZsVadnmg8c2km5QfLMeWaqDhWQerrqdgqbfhf7H9WxrK9ZZiyTQReWjNRukd7D6ozqyndXUrBhgI0Wk2dPI2V5y73UnUE/qveYkDucrx8L2z/xc1Dz/CbkhpeULQa2QNtS3zC4JqFsGAc2FrnQu99kd34lw8UVxe2yvYaUnmikpTnU2o/z/q4pgj9L/Yn+tbGDcow5ZvqTNtWsLYAxaKQ+kbd60pDrgwh7KqaCQYsBRZS307FWmpF56PDs4Mn7R9rj1tw3ZGiNpONjI8yiPm/mNrLEwwBBiL+GUH6e+loDBqib4lGa8fIzhz36gt+jmgZ7jvX0Sf7OAcHP0ROduPu6PK3fyTiHSD3dXUkMoioLfr1bVj9YItvZkdML2Z4VFFmLm/xbYmGDaiO4t6XTqodQ5xBcXMn9epnOJpx/sP+CX1DGXVLt1ZKJRpLDuG2RRdNh+7XtOgmfo3vz7/cK6Q8HUhqC0znJ5pGY6oidsl9JPseQVvPpB2BkV4Mv8m55rZuK6RA26rxr0Jo1xZZ9Y8dBnGHrpBKy9k3UBbqydSWgl7O2jiiwJWvMKD0azy86v7/cXPXcfm/umMwtv4k9aJhUqBtlZsnXPshGJv3FkjfdxrMTLKotsr5NkejaEDjL7e8clQeW1bRb9dcgkL+KFENXDqli8w25MCkQNuyoA4w8R2a60aGX3UezgPmVCw2Ge3pqJSAc995RjgGfdoRun91D/GRZvqMakf75BC1I4nzkAJt6zpd3iw34P6k6wgerTqGVWnciEKhDpO/7M04Om1VOd0zvmDAle3VjiIaIAUqYOgj0OFSu5++qPtoZlccQnGCe4+2dVU+F379qGhdxsREIufORaORu6w4OilQAVot/P098L/weWre6TmG/5btb4FQoiWUecsgIkemCwwk+q230Hlf+M0CROuTAhU1PAPhmg9B3/gLtV/tNZbXS/a2YCjR3IrlCK7D0hgMRL8+D7domarPWUiBitMik2Hi/0Bz/l8LBQ3/6TWO94r2tE4u0WwKPOUctaMKf/ppPHv3VjuGuABSoKKuLlfCuFfqfdim0fJU7zEsLtrdeplEs8lxv/C7uIiWF3TrLfhfNUHtGOICSYGKs/WZDJc9ddaXLVo9j/QazWeFsufprDLdKtSOIP7C//rrCL33XrVjCDtIgYpz+9ssuHhm7admnRv3JV/GN4VyztOZpevL1I4gzuB/zTWEP67+vXqFfWRInqjfiKehspCqPcu5u9sl/FQoo22d3Sl9Uc2t7eQeEqrz/8fVhD/1pFyu4sSkQMX5jXuVRUGh/HT0E7WTiGZQrbGi8fVBKZaJ5dXk9/eJhD/9tJSnk5NDuOL8tFqmDXyY4THD1U4imou/TOenJr8JE4iYPVvK0wVIgYoG6bV65g6Zy+DowWpHEc3A4u+tdoQ2y+/KK4h47lk0WnnpdQXyf1E0ikFn4OWhL3NJ1CVqRxFNVOXX+MkyRPPxHT+eiDlzpDxdiPyfFI3mpnPj1eGvMjputNpRRBOUy3R+rc537Fgi/yPl6Wrk/6a4IAatgecHP88/Ov5D7SjCTqVe8mffmnwuH03kC8+j0clNsV2N/CWJC6bVaHl84ONM6zZN7SjCDgUeNrUjtBk+o0YR9d//Snm6KClQYbe7+9zNrN6z1I4hLlCeh1ntCG2C35VXEPXiXDR6OWTuquT/rGiSm7vfjI+bD8/+9iw2RfZsnEGWsUrtCK5NqyX0nrsJuuUWtZOIFiYFKprsmk7XEOQRxMObHqbSUql2HNGAdEOp2hFcltbLi8i5/8Vn2DC1o4hWIIdwRbO4NPZSPrz8QyK8ItSOIhpwUi+zELUEQ0wMcUs/lvJsQ6RARbPpFNiJJWOX0COkh9pRxHkUa6vQeMi1oM3Js39/4j5ZhjExUe0oohVJgYpmFewRzPxR8xnXfpzaUcT5BPirncBl+F97LbHvv4c+IEDtKKKVSYGKZuemc2POJXOY2XsmGmS+T0dkDfBRO4Lz0+sJe+zfRDz1JBqDQe00QgVSoKLF3NL9Fl4d9iq+bjJ5uaMx+coh3KbQ+vkR++7/CLzxRrWjCBVJgYoWNSx2GMvHL6dHsJwXdSQVPka1Izgtt/btif9kGV4DB6odRahMClS0uEjvSBZcvoApXafIIV0HUSbT+dnFa8hg4pYtxa1dO7WjCAcgf0WiVRi0Bu7tey+vX/o6/kZ/teO0eUVeitoRnIrW05PwJ58g9p130PnI+WNRQwpUtKrB0YP5dPyn9A7trXaUNi3Pw6J2BKfhedFFxK9cScB116kdRTgYKVDR6sK8wvhg1Afcnnw7Bq2MXlRDtptM59cQjacnYY/9m9j5H+AWHaV2HOGApECFKnRaHdN7TmfpuKV0Ceqidpw2J8NYoXYEh+bZrx/tv/yCwBtvRKOR8/bi3KRAhao6BnRkyZglzOw9Ezetm9px2oxUmc7vnDQeHoQ9+iixixbiFhOjdhzh4DSKoshoAuEQjhcd57GfH2N37m61o7g8jQLL5gIWORf6J4++fYh87jncYmPVjiKchBSocCg2xcaH+z/k9R2vU2WV83Qtafm7fih5+WrHUJ3G3Z3Qu2cRcNNNaLRyUE40nvy2CIei1WiZ3HUyKyesZFTcKLXjuDQlQGaI8ujdm/ZffE7g5MlSnuKCyR6ocGhbs7by/JbnOVR4SO0oLuejNZ1w27pP7Riq0IeGEjLzLvyuukqKU9hNClQ4PKvNymdHPmPejnkUVRepHcdlvPdbD3zX/a52jFal9fQk8JabCZo6Fa2Hh9pxhJOTt17C4em0Oq7pdA1fX/U1NyTdgF6jVzuSSyjzbkM/R50O/2uuocN3qwmZMUPKUzQL2QMVTielOIW3dr3F6pTV2BSb2nGc1lMnetN56Ra1Y7Q47yFDCL3vXrnZtWh2UqDCaR0rOsabO9/kh5M/oCC/xhdqZnZPLv5gu9oxWozXoEGE3HUnHsnJakcRLkoKVDi9QwWHeHPnm6xLXad2FKdyfXFnrnpzj9oxmp1nv36EzLwLz7591Y4iXJwUqHAZ+/P389bOt9iYtlH2SBthaGU7ZrxyTO0YzcYjOZmQmXfJfTpFq5ECFS7nePFxFu9fzFfHv6LSUql2HIeVaA7i2bnZasdoEo3BgM/IkQRcf53scYpWJwUqXFZxdTHLDy/n4wMfk1OZo3Ych2NUdHz4vAmc8CXAEBWF/7XX4v/3ieiDgtSOI9ooKVDh8sw2M9+lfMeH+z9kf/5+teM4lOVveqIUO8nE8lot3oMHE3D9dXhdcolMgCBUJwUq2pRdubv4/MjnrE5ZTbm5XO04qlv+cQRKSqraMc5LFxyM/9//TsA1/8AQ5br35XzyySf54osv2LlzZ5PWo9Fo+Pzzz5kwYUKz5BL1k7dwok3pGdKTJwc9ybp/rOPpQU/TJ6wPGtru/R4tfl5qR6iXZ79+RL30Ionr1xF696wWLc8pU6ag0WiYPn36WY/NmDEDjUbDlClTWmz7zSkzM5PLL79c7RhtQhuaikSI0zwNnlyVeBVXJV5Felk6Xx37iq+Pf83JkpNqR2tVVX7uOFKF6kND8Rk1ioBrr8GYkNCq246JiWHp0qW8/PLLePwxU1FVVRUff/wxsU50i7Pw8HC1I7QZsgcq2rwo7yim95zO11d9zfLxy/m/nv9Hp4BOasdqFeVqT+en0eDevTvBd95B3GefkvjjRsIffaTVyxOgd+/exMbGsmLFitqvrVixgpiYGHr16lX7tbi4OF555ZU6z01OTubJJ5+s/Vyj0fDOO+8wbtw4PD096dy5M7/88gtHjx5l6NCheHl5MXDgQI4dO/syonfeeYeYmBg8PT35xz/+QVFRUe1jW7duZcSIEQQHB+Pn58eQIUP4/fe68xlrNBq++OKLJv0sRONIgQpxhqTAJGYkz+DTKz7l24nfcn/f++kT1gedRqd2tBZR6tX6LwFaT098RlxGxLPPkPjjRuKXf0LI7bfj0bVrq2f5q6lTpzJ//vzazz/44AOmTZtm17pmz57NpEmT2LlzJ0lJSdxwww3861//4uGHH2bbtm0A3HHHHXWec/ToUT755BO++uorVq9ezc6dO7n99ttrHy8tLWXy5Mls2rSJX3/9lcTERMaMGUNpaaldGUXTyCFcIeoR7RPNpK6TmNR1EoVVhWxM28jPGT+zNWsreZV5asdrFgWeNjq0wnYM0dF4DxmC99CheA7oj9bNrRW2euFuuukmHn74YVJSUtBoNGzevJmlS5eyYcOGC17X1KlTueaaawB48MEHGThwII899hijRtXc53bmzJlMnTq1znOqqqpYuHAh0dHRAMybN4+xY8fy4osvEh4ezvDhw+ss/8477xAQEMDGjRsZN26cHd+xaAopUCEaIcA9gAkJE5iQMAGomaxha+ZWtmZvZWvWVgqqCtQNaKdcd1PLrNhgwKNHD7yHDsFn6FCnmcg9ODiYsWPHsnDhQhRFYezYsQQHB9u1rh49etT+OywsDIDu3bvX+VpVVRUlJSX4+tbc3Dw2Nra2PAEGDhyIzWbj0KFDhIeHk5OTw+OPP866devIzs7GarVSUVHBqVOn7MoomkYKVAg7tPdrT3u/9lybdC0ARwuPsiVrC3vy9nCw4CAnik9gVawqp2xYtrG6yevQenpiTErCvXNn3Lt0xr1zZ4wJCWgcdC+zIdOmTas9tPrGG2+c9bhWq+WvV/+ZzeazljMYDLX/1mg09X7NZqv/jkJ/LvPnf6dMmUJubi6vvPIK7dq1w2g0MnDgQEymFnojJM5LClSIZpAQkEBCwOmBL1WWKg4VHuJg/kEOFBzgQMEBjhYexWRzrBe6dMOFnTvTBQXVFOUfZWlMSsKtXTuXmtRg9OjRtYX05+HWM4WEhJCZmVn7eUlJCSdOnGiWbZ86dYqMjAwiIyMB+OWXX9BqtXTs2BGATZs28eabbzJmzBgAUlNTyctzjdMJzkgKVJwlJSWF+Ph4duzYQXIL3wpqwYIFzJo1q85Iw+YSFxfHrFmzmDVrVrOvuyHuend6hvSkZ0jP2q+ZbWbSStNILU0ltTS1zr/Ty9KptjZ9b/BCndSfYxYinQ59cDD6sDAMkZG4d+qIsXNn3Dt3wRAW2uoZW5tOp+PAgQO1//6r4cOHs2DBAsaPH09AQACPPfbYOZezh7u7O5MnT2bu3LmUlJRw1113cc0119RempKQkMCHH35I3759KSkp4f7776+95Ea0PilQJzZlyhSKiorOGrK+YcMGhg0bRmFhIf7+/qpkE2czaA3E+8UT7xd/1mOKopBdkU1WeRaFVYUUVhfW/Pcv/y4xlWCymTBZTZhtZiw2C2arGYtiqbM+DRrcdG646dxw17njpnPDqDNi1BnxdvMmwBhAgHsA/kZ/wp4IwhASgj4sDH1oGPrgIDTNVAjO6s9zkufy8MMPc/z4ccaNG4efnx+zZ89utj3QhIQEJk6cyJgxYygoKGDMmDG8+eabtY9/8MEH3HbbbfTq1YvY2Fiee+457rvvvmbZtrhwMpWfE2upAm2OPVCTyYRbI86BueoeaGtTFAWzzYzZZsagNeCmc87zj0I4E9c5cSHOUl5ejq+vL59++mmdr3/11Vd4eXnVXju2ZcsWevXqhbu7O3379mXHjh1nrWv//v2MGTMGb29vwsLCuOmmm+qcexk6dCh33HEH99xzD8HBwYwYMQKAl156ie7du+Pl5UVMTAwzZsygrKzsrPV/8cUXdOzYEXd3d0aMGEFq6un5WY8dO8aVV15JWFgY3t7e9OvXjzVr1tR5fk5ODuPHj8fDw4P4+HgWL15s/w/OCWk0NXucXgYvKU8hWokUqAvz8vLiuuuuq3NhOMD8+fO5+uqr8fHxoby8nHHjxtGpUye2b9/Ok08+edYhoczMTIYMGUJycjLbtm1j9erVZGdn117j9qeFCxei1+vZvHkz77zzDlAzYvG1115j7969LFy4kHXr1vHAAw/UeV5FRQXPPvssCxcuZPPmzZSUlHDdddfVPl5WVsaYMWNYs2YNO3bsYNSoUYwfP77O0P0pU6aQkpLCunXr+PTTT3nzzTfJyZFbmAkhWpAinNbkyZMVnU6neHl51flwd3dXAKWwsFD57bffFJ1Op6SnpyuKoii5ubmKwWBQNmzYoCiKorzzzjtKYGCgUl5eXrvet956SwGUHTt2KIqiKI899pgycuTIOttOTU1VAOXQoUOKoijKkCFDlOTk5AYzf/LJJ0pQUFDt5/Pnz1cA5ddff6392oEDBxRA+e233+pdT5cuXZR58+YpiqIohw4dqncdL7/8coOZhBDCHrIH6uSGDRvGzp0763y89957tY/379+frl27smjRIgA+/PBDYmNjGTx4MAAHDhygZ8+eeHp61j5n4MCBdbaxfft21q9fj7e3d+1HUlISQJ25PPv27XtWvvXr1zNixAiioqLw8fFh0qRJ5OfnU15++lZier2+znOTkpLw9/evHQlZXl7OAw88QJcuXfD398fb25uDBw/W7oEeOHCg3nUIIURLkVG4Ts7Ly4uEv0y8nZaWVufzW265hddff52HHnqI+fPnM3Xq1NoLs5VGjCGz2WyMHz+e559//qzHIiIi6mQ508mTJxkzZgzTp09n9uzZBAYG8tNPP3HzzTefdeH5n3nO9bX777+f7777jrlz55KQkICHhwdXX3117bV6f34P51qHEEK0FNkDbQP++c9/curUKV577TX27dvH5MmTax/r0qULu3btorKysvZrv/76a53n9+7dm3379hEXF0dCQkKdj7+W5pm2bduGxWLhxRdf5KKLLqJjx45kZGSctZzFYqmdXBvg0KFDFBUV1e7lbtq0iSlTpnDVVVfRvXt3wsPDSUlJqV2+c+fO9a5DCCFaihRoGxAQEMDEiRO5//77GTlyZJ25Nm+44Qa0Wi0333wz+/fvZ9WqVcydO7fO82+//XYKCgq4/vrr2bJlC8ePH+f7779n2rRpWK31T1fXoUMHLBYL8+bN4/jx43z44Ye8/fbbZy1nMBi48847+e233/j999+ZOnUqF110Ef379wdqro1bsWIFO3fuZNeuXdxwww11pj/r1KkTo0eP5tZbb+W3335j+/bt3HLLLXKBuRCiRUmBthE333wzJpPprFszeXt789VXX7F//3569erFo48+etah2sjISDZv3ozVamXUqFF069aNmTNn4ufnh/Y8U7glJyfz0ksv8fzzz9OtWzcWL17MnDlzzlrO09OTBx98kBtuuIGBAwfi4eHB0qVLax9/+eWXCQgIYNCgQYwfP55Ro0bRu3fvOuuYP38+MTExDBkyhIkTJ3LbbbcRGur6s+YIIdQjEym0EYsXL2bmzJlkZGQ0aoIDIYQQ5yeDiFxcRUUFJ06cYM6cOfzrX/+S8hRCiGYih3Bd3AsvvEBycjJhYWE8/PDDascRQgiXIYdwhRBCCDvIHqgQQghhBylQIYQQwg5SoEIIIYQdpECFEEIIO0iBCiGEEHaQAhVCCCHsIAUqhBBC2EEKVAghhLCDFKgQQghhBylQIYQQwg5SoEIIIYQdpECFEEIIO0iBCiGEEHaQAhVCCCHsIAUqhBBC2EEKVAghhLCDFKgQQghhBylQIYQQwg5SoEIIIYQdpECFEEIIO0iBCiGEEHaQAhVCCCHsIAUqhBBC2EEKVAghhLCDFKgQQghhBylQIYQQwg5SoEIIIYQdpECFEEIIO0iBCiGEEHaQAhVCCCHsIAUqhBBC2EEKVAghhLCDFKgQQghhBylQIYQQwg7/D/42QJ3hCWE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dAAAAGZCAYAAAA5CmCkAAAAOXRFWHRTb2Z0d2FyZQBNYXRwbG90bGliIHZlcnNpb24zLjcuMSwgaHR0cHM6Ly9tYXRwbG90bGliLm9yZy/bCgiHAAAACXBIWXMAAA9hAAAPYQGoP6dpAABvZUlEQVR4nO3dd3gUVdsG8Hu2t/TeE5JA6CF0lC4tgBQVARVCFUEpoogKgoLwoagoAmKBgNKryIsgXURagNASakjvvW+d74/IwpKEJJsyu5vnd125YHen3Dtbnp0zZ84wLMuyIIQQQkiN8LgOQAghhJgjKqCEEEKIEaiAEkIIIUagAkoIIYQYgQooIYQQYgQqoIQQQogRqIASQgghRqACSgghhBiBCighhBBiBCqgdeD69euYMGEC/Pz8IJFIoFAoEBISgi+++ALZ2dlcx+PUqVOnwDAMTp06pb9v8eLFYBjGqOWFhYVBoVBUa1pfX1+EhYUZtZ7KLFiwAN7e3hAIBLC1ta3TZden2mzzilT0utaXp1/Hyta9evVqBAQEQCQSgWEY5ObmAjCf1ywqKgqLFy9GbGxsnS2zom116NAhLF68uMLp6+MzY8kEXAcwdz/99BOmT5+OZs2a4f3330eLFi2gVqsRERGBH374AefOncO+ffu4jsmZkJAQnDt3Di1atOA6Sq39/vvv+Pzzz/Hxxx9j0KBBEIvFXEfiDJeva0XrjoyMxMyZMzF58mSMHz8eAoEAVlZWZvWaRUVF4dNPP0WvXr3g6+tbJ8usaFsdOnQIa9asqbCI7tu3D9bW1nWy7saACmgtnDt3Dm+99Rb69euH/fv3G3w4+/Xrh7lz5+Lw4cN1sq7i4mLIZLI6WVZDsra2RpcuXbiOUSdu3rwJAJg5cyacnZ3rZJn0utbNum/dugUAmDJlCjp16qS/v7G/ZjV9ndq1a1ePaSwPNeHWwrJly8AwDH788ccKf9mKRCK8+OKL+ts7duxA//794ebmBqlUiubNm2P+/PkoKioymO9RM+WNGzfQv39/WFlZoW/fvgCAq1evYsiQIXB2doZYLIa7uzsGDx6MxMTEZ2Y9evQohg0bBk9PT0gkEgQEBODNN99EZmamfpr9+/eDYRgcP3683Pzr1q0DwzC4fv06ACAiIgKjR4+Gr68vpFIpfH19MWbMGMTFxRnMV92mvupum0du3bqFvn37Qi6Xw8nJCW+//TaKi4ufuQ4AyM/Px3vvvQc/Pz+IRCJ4eHhg9uzZla7nEV9fXyxYsAAA4OLiAoZh9L/gdTodvvjiCwQFBUEsFsPZ2Rnjxo0r95r06tULrVq1wt9//41u3bpBJpNh4sSJla4zJiYGo0ePhru7O8RiMVxcXNC3b19ERkYavd2etmPHDnTt2hVyuRwKhQIDBgzA1atXq5yvotf10fv2/v37CA0NhUKhgJeXF+bOnQulUlnlMtVqNebNmwdXV1fIZDI8//zzuHjxYpXr7tWrF15//XUAQOfOncEwDMLCwp75mlX3uT/rs6hSqbB06VL96+7k5IQJEyYgIyPDYBm+vr4YMmQIDh8+jJCQEEilUgQFBWHDhg36acLDw/HKK68AAHr37g2GYcAwDMLDw5+5zW7fvo0xY8bAxcUFYrEY3t7eGDdunH57P72twsLCsGbNGgDQr4NhGH2zcUVNuNX9zOzatQudO3eGjY0NZDIZmjRp8sz3tyWgPVAjabVanDhxAu3bt4eXl1e15rl37x5CQ0Mxe/ZsyOVy3L59GytWrMDFixdx4sQJg2lVKhVefPFFvPnmm5g/fz40Gg2KiorQr18/+Pn5Yc2aNXBxcUFqaipOnjyJgoKCZ677wYMH6Nq1KyZPngwbGxvExsbi66+/xvPPP48bN25AKBTqC/PGjRv1XxKPhIeHIyQkBG3atAEAxMbGolmzZhg9ejTs7e2RkpKCdevWoWPHjoiKioKjo2MNtmbNto1arUZoaKh+2/z7779YunQp4uLi8Mcff1S6juLiYvTs2ROJiYn46KOP0KZNG9y6dQuffPIJbty4gWPHjlV6nHDfvn1Ys2YNfvnlFxw+fBg2Njbw9PQEALz11lv48ccf8fbbb2PIkCGIjY3FwoULcerUKVy5csVgW6SkpOD111/HvHnzsGzZMvB4lf+GDQ0NhVarxRdffAFvb29kZmbi33//1R/bq+l2e9qyZcuwYMECTJgwAQsWLIBKpcKXX36J7t274+LFi0Y1z6rVarz44ouYNGkS5s6di7///htLliyBjY0NPvnkk2fOO2XKFGzevBnvvfce+vXrh5s3b2LkyJFVvrfXrl2Lbdu2YenSpdi4cSOCgoLg5OSEWbNmVfqa1eS5V/RZ1Ol0GDZsGM6cOYN58+ahW7duiIuLw6JFi9CrVy9ERERAKpXql3Ht2jXMnTsX8+fPh4uLC37++WdMmjQJAQEB6NGjBwYPHoxly5bho48+wpo1axASEgIA8Pf3r/R5X7t2Dc8//zwcHR3x2WefITAwECkpKThw4ABUKlWFP+oXLlyIoqIi7N69G+fOndPf7+bmVuE6qvuZOXfuHF599VW8+uqrWLx4MSQSCeLi4qp8D5o9lhglNTWVBcCOHj3aqPl1Oh2rVqvZ06dPswDYa9eu6R8bP348C4DdsGGDwTwREREsAHb//v21yv5o3XFxcSwA9vfff9c/9u6777JSqZTNzc3V3xcVFcUCYFevXl3pMjUaDVtYWMjK5XL222+/1d9/8uRJFgB78uRJ/X2LFi1in/XWq862eXIdLMuyn3/+OQuA/eeff/T3+fj4sOPHj9ffXr58Ocvj8dhLly4ZzLt7924WAHvo0KFKMz2ZOyMjQ39fdHQ0C4CdPn26wbQXLlxgAbAfffSR/r6ePXuyANjjx48/cz0sy7KZmZksAHbVqlVVTvvIs7bb09s8Pj6eFQgE7DvvvGOwjIKCAtbV1ZUdNWrUM9dV0ev66LXZuXOnwbShoaFss2bNnrm8R9txzpw5Bvdv2bKFBWDwOla07o0bN7IAyr22Fb1mNXnulX0Wt23bxgJg9+zZY3D/pUuXWADs2rVr9ff5+PiwEomEjYuL099XUlLC2tvbs2+++ab+vl27dpV7Xs/Sp08f1tbWlk1PT690moq21YwZMyr9/Bn7mVm5ciULwOB7ozGgJtwGFBMTg7Fjx8LV1RV8Ph9CoRA9e/YEAERHR5eb/qWXXjK4HRAQADs7O3zwwQf44YcfEBUVVe11p6enY9q0afDy8oJAIIBQKISPj0+5dU+cOBElJSXYsWOH/r6NGzdCLBZj7Nix+vsKCwvxwQcfICAgAAKBAAKBAAqFAkVFRRU+l6rUdNu89tprBrcfZTt58mSl6zh48CBatWqF4OBgaDQa/d+AAQOM7lH6aH1PN3t16tQJzZs3L9ccbmdnhz59+lS5XHt7e/j7++PLL7/E119/jatXr0Kn05Wbrqbb7ZEjR45Ao9Fg3LhxBttCIpGgZ8+eRveuZRgGQ4cONbivTZs25Zr2n/ZoOz79uo4aNQoCQd02lBnz3J/+LB48eBC2trYYOnSowTKCg4Ph6upabhnBwcHw9vbW35ZIJGjatGmV26UyxcXFOH36NEaNGgUnJyejllEd1f3MdOzYEUDZ67Vz504kJSXVWyZTQk24RnJ0dIRMJsPDhw+rNX1hYSG6d+8OiUSCpUuXomnTppDJZEhISMDIkSNRUlJiML1MJivXG87GxganT5/G559/jo8++gg5OTlwc3PDlClTsGDBAgiFwgrXrdPp0L9/fyQnJ2PhwoVo3bo15HI5dDodunTpYrDuli1bomPHjti4cSOmTp0KrVaL3377DcOGDYO9vb1+urFjx+L48eNYuHAhOnbsCGtrazAMg9DQ0HLPpa63jUAggIODg8F9rq6uAICsrKxK15OWlob79+9Xup2ePB5cXY/WV1ETmLu7e7kvyMqayp726Fj0Z599hi+++AJz586Fvb09XnvtNXz++eewsrKq8XZ7UlpaGoDHX3xPe1bT8rPIZDJIJBKD+8RiMUpLS58536Pt+Oh1fKSi17q2avrcK/ospqWlITc3FyKRqMJlPP1equg5iMXiGn9WHsnJyYFWq9U3SdeX6n5mevTogf379+O7777TH4Nt2bIlPv74Y4wZM6ZeM3KJCqiR+Hw++vbtiz///BOJiYlVvpFPnDiB5ORknDp1Sr+HAMDgeNaTKjsW17p1a2zfvh0sy+L69esIDw/HZ599BqlUivnz51c4z82bN3Ht2jWEh4dj/Pjx+vvv379f4fQTJkzA9OnTER0djZiYGKSkpGDChAn6x/Py8nDw4EEsWrTIYJ1KpdKo815rum00Gg2ysrIMvpRSU1MBVPxF9YijoyOkUqlB542nH6+pR+tLSUkp9x5ITk4ut8yanIvp4+ODX375BQBw9+5d7Ny5E4sXL4ZKpcIPP/xQ4+32pEe5du/erW+J4NKj7ZiamgoPDw/9/Y9e67pU0+de0Wvm6OgIBweHSnvZW1lZ1S5kFezt7cHn86vsPFhbNfnMDBs2DMOGDYNSqcT58+exfPlyjB07Fr6+vujatWu95uQKFdBa+PDDD3Ho0CFMmTIFv//+e7lfo2q1GocPH8bQoUP1H8KnD+yvX7/eqHUzDIO2bdvim2++QXh4OK5cufLMaWuy7jFjxuDdd99FeHg4YmJi4OHhgf79+xssj2XZcsv7+eefodVqjXouNckHAFu2bMHMmTP1t7du3QqgrEdmZYYMGYJly5bBwcEBfn5+Nc5ZkUfNsb/99pvBHs2lS5cQHR2Njz/+uE7W07RpUyxYsAB79uzRv9a1eU8NGDAAAoEADx48KNc8yYVHr9uWLVvQvn17/f07d+6ERqOp03XVxXMfMmQItm/fDq1Wi86dO9dJrkevY3X2SqVSKXr27Ildu3bh888/r9GPvyfX82RHp4oY85kRi8Xo2bMnbG1tceTIEVy9epUKKCmva9euWLduHaZPn4727dvjrbfeQsuWLaFWq3H16lX8+OOPaNWqFYYOHYpu3brBzs4O06ZNw6JFiyAUCrFlyxZcu3at2us7ePAg1q5di+HDh6NJkyZgWRZ79+5Fbm4u+vXrV+l8QUFB8Pf3x/z588GyLOzt7fHHH3/g6NGjFU5va2uLESNGIDw8HLm5uXjvvfcMmrWsra3Ro0cPfPnll3B0dISvry9Onz6NX375xaiRXmq6bUQiEb766isUFhaiY8eO+l64gwYNwvPPP1/pembPno09e/agR48emDNnDtq0aQOdTof4+Hj89ddfmDt3bo2/DJs1a4apU6di9erV4PF4GDRokL4XrpeXF+bMmVOj5T1y/fp1vP3223jllVcQGBgIkUiEEydO4Pr16/q9/tq8p3x9ffHZZ5/h448/RkxMDAYOHAg7OzukpaXh4sWLkMvl+PTTT43KbozmzZvj9ddfx6pVqyAUCvHCCy/g5s2bWLlyZZ2f2F8Xz3306NHYsmULQkNDMWvWLHTq1AlCoRCJiYk4efIkhg0bhhEjRtQoV6tWrQAAP/74I6ysrCCRSODn51dpq8qjXvSdO3fG/PnzERAQgLS0NBw4cADr16+vdC+4devWAIAVK1Zg0KBB4PP5aNOmTYXN0dX9zHzyySdITExE37594enpidzcXHz77bcGx+QtErd9mCxDZGQkO378eNbb25sViUSsXC5n27Vrx37yyScGPeT+/fdftmvXrqxMJmOdnJzYyZMns1euXGEBsBs3btRPN378eFYul5dbz+3bt9kxY8aw/v7+rFQqZW1sbNhOnTqx4eHhVWaMiopi+/Xrx1pZWbF2dnbsK6+8wsbHx7MA2EWLFpWb/q+//mIBsADYu3fvlns8MTGRfemll1g7OzvWysqKHThwIHvz5s1yvfiq2wu3ptvm+vXrbK9evVipVMra29uzb731FltYWGiwzKezsCzLFhYWsgsWLGCbNWvGikQi1sbGhm3dujU7Z84cNjU19ZnbsKIenSzLslqtll2xYgXbtGlTVigUso6Ojuzrr7/OJiQkGEzXs2dPtmXLls9cxyNpaWlsWFgYGxQUxMrlclahULBt2rRhv/nmG1aj0dR4u1XW83n//v1s7969WWtra1YsFrM+Pj7syy+/zB47duyZ+SrrhVvR+7aqXtePKJVKdu7cuayzszMrkUjYLl26sOfOnavWe6omvXBr8twre04sy7JqtZpduXIl27ZtW1YikbAKhYINCgpi33zzTfbevXv66Xx8fNjBgweXm79nz55sz549De5btWoV6+fnx/L5/HKvYUWioqLYV155hXVwcGBFIhHr7e3NhoWFsaWlpZVuK6VSyU6ePJl1cnJiGYZhAbAPHz7UZzXmM3Pw4EF20KBBrIeHBysSiVhnZ2c2NDSUPXPmzDPzmzuGZVm2oYs2IYQQYu7oNBZCCCHECFRACSGEECNQASWEEEKMQAWUEEIIMQIVUEIIIcQIVEAJIYQQI1ABJYQQQoxABZQQQggxAhVQQgghxAhUQAkhhBAjUAElhBBCjEAFlBBCCDECFVBCCCHECFRACSGEECNQASWEEEKMQAWUEEIIMQIVUEIIIcQIVEAJIYQQI1ABJYQQQoxABZQQQggxAhVQQgghxAhUQAkhhBAjUAElhBBCjEAFlBBCCDECFVBCCCHECFRACSGEECNQASWEEEKMQAWUEEIIMQIVUEIIIcQIVEAJIYQQI1ABJYQQQoxABZQQQggxAhVQQgghxAhUQAkhhBAjUAElhBBCjEAFlBBCCDECFVBCCHmGxYsXIzg4WH87LCwMw4cPf+Y8vr6+WLVqVb3mItyjAkoIsUhhYWFgGAYMw0AoFMLFxQX9+vXDhg0boNPp6nXdly5dwtSpU+t1HYR7VEAJIRZr4MCBSElJQWxsLP7880/07t0bs2bNwpAhQ6DRaOptvU5OTpDJZPW2fGIaqIASQiyWWCyGq6srPDw8EBISgo8++gi///47/vzzT4SHhwMA8vLyMHXqVDg7O8Pa2hp9+vTBtWvXqlz2ypUr4ebmBgcHB8yYMQNqtVr/GDXhNg5UQAkhjUqfPn3Qtm1b7N27FyzLYvDgwUhNTcWhQ4dw+fJlhISEoG/fvsjOzq50GSdPnsSDBw9w8uRJbNq0CeHh4fqCTBoPKqCEkEYnKCgIsbGxOHnyJG7cuIFdu3ahQ4cOCAwMxMqVK2Fra4vdu3dXOr+dnR2+//57BAUFYciQIRg8eDCOHz/egM+AmAIB1wEIIaShsSwLhmFw+fJlFBYWwsHBweDxkpISPHjwoNL5W7ZsCT6fr7/t5uaGGzdu1FteYpqogBJioopVGqTnK5FRqERGgRJZhUqUqnVQaXXQaFlodI//r9bqoP7vX422rIepTCyAQiyAXCSAXMyHQiyAQiKA/In7FWIBHK1EkIka11dBdHQ0/Pz8oNPp4ObmhlOnTpWbxtbWttL5hUKhwW2GYeq9Zy8xPY3rU0OIicgvVSMmowgxGYVIyinRF8mMgscFs1ilbbA89nIRPO2k//3J4GH7+P+edlLIxZbzVXHixAncuHEDc+bMgaenJ1JTUyEQCODr68t1NGJmLOdTQYgJKlRqcCc1H1EpBbiTmo/76YV4kFGEjAIl19EMZBepkF2kwvXEvAoft5UJ4WMvQwt3a7R0t0FrDxsEuVlBLOBXOL2pUCqVSE1NhVarRVpaGg4fPozly5djyJAhGDduHHg8Hrp27Yrhw4djxYoVaNasGZKTk3Ho0CEMHz4cHTp04PopEBNGBZSQOqLR6nAzOR8XYrJwJT4HUSn5SMwpActynaz2covVyC3Ow7XEPAAJAAAhn0GgsxVaeVijtYcNWnnYoLmbNSRC0ymqhw8fhpubGwQCAezs7NC2bVt89913GD9+PHi8sj6Uhw4dwscff4yJEyciIyMDrq6u6NGjB1xcXDhOT0wdw7KW8PEmpOEpNVpcS8jDxYdZuPAwG1ficlDUgM2upkjAYxDgrEBHX3t0D3REtwBHKCyo+ZeQJ1EBJaSaStVaRMTm4OLDLJx/mI1rCblQaqjjyLMIeAzaeduiR6ATujd1QhsPG/B4DNexCKkTVEAJeYZCpQbHo9Nw+GYqTt/NaNCOPZbIVibEc/6O6NHUEd0DneBuK+U6EiFGowJKyFNyilQ4GpWGP2+m4OyDLKhoL7PeBLla4cVgdwwL9oAHFVNiZqiAEgIgLb8UR26l4s8bqbgYmw2tjj4WDYlhgA4+dhgW7IHBrd1gJxdxHYmQKlEBJY2WUqPFnzdSsfViPC7FZltEb1lLIOQz6BHohGHtPNCvuQukItPp1UvIk6iAkkYnJqMQ2y7GY/flROQUq6uegXBGLuKjf0tXjAzxwPMBjmAY6oBETAcVUNIoqLU6HL6Ziq0X4nEuJovrOMQITRzleKOrD15u7wkribDqGQipZ1RAiUWLzyrG1ovx2H05AZmFKq7jkDogF/ExIsQDYd18EeBsxXUc0ohRASUW6VpCLlafuIfjt9Pp2KaFYhigdzNnTO7uh27+jlzHIY0QFVBiUS7HZePb4/fx990MrqOQBtTawwaTu/thcGs3CPh0mWPSMKiAEotw7kEWVp+4h38f0PHNxszXQYY5/Zrixbbu1OGI1DsqoMSsnbmXgdXH7+NibDbXUYgJae5mjfcHNEWfIBoQntQfKqDELJ28k47vjt/D1fhcrqMQE9bR1w7vDwhCJz97rqMQC0QFlJiVe2kF+OxgFM7cy+Q6CjEjvZo54f0BzdDS3YbrKMSCUAElZiGvRI1Vx+7i13Nx0NAwe8QIDAMMbu2Guf2bwc9RznUcYgGogBKTptOx2H4pAV/9dQdZRXQeJ6k9IZ/B5O5NMKtvoEld/JuYHyqgxGRFxGZj8R+3cDMpn+soxAJ528uwZHgr9GzqxHUUYqaogBKTk5pXimWHonHgWjLXUUgjMKSNGz4Z2gLOVhKuoxAzQwWUmAyWZRH+byy+PHKHLlxNGpSVRIB5A4PwemdvOn+UVBsVUGISknJL8P6uazQQAuFUiLctlo1sjSBXa66jEDNABZRwbmdEApb8EYUCpYbrKIRAwCvrZDSnXyDEAupkRCpHBZRwJqNAiQ/3Xsex6HSuoxBSTgs3a6we2w7+TgquoxATRQWUcOLPGyn4eP9NZNOpKcSEyUR8LH6xJUZ18OI6CjFBVEBJg8orUWPR7zexP5J62BLz8WJbd3w+ohVdyJsYoAJKGszluBy8vfUKUvJKuY5CSI1528uwekw7tPWy5ToKMRFUQEmD2HIhDp8eiIJKq+M6CiFGE/IZzO3fDG/2aEKnuxAqoKR+qTQ6LDpwE9suJnAdhZA60z3QEV+PCoaTlZjrKIRDVEBJvUnNK8VbWy7TJceIRXK1luDn8R3QyoOu8NJYUQEl9eJSbDbe+u0KMguVXEchpN7IRHysejUY/Vu6ch2FcIAKKKlzm8/FYsnBKKi19NYilo/HAPMHBWFqD3+uo5AGRgWU1BmlRosF+25i1+VErqMQ0uBGd/TCkuGtIOTzuI5CGggVUFIn8orVmLz5Ei7F5nAdhRDOdPN3wLrX2sNGRueLNgZUQEmtpeSVYPyGi7ibVsh1FEI418RJjg3jO8LXUc51FFLPqICSWrmfXoBxv1xEMg2OQIienUyIH15vj85NHLiOQuoRFVBiNGXiNfQJT0ZSIQ2OQMjTxAIefhzXAT2bOnEdhdQTOtpNjPPwb4g3h2KP8y8Q8ug3GCFPU2p0mLI5Asej07iOQuoJFVBSc3ePAFteAVSFcE0+iiP+e7hORIhJUml0mPbbZRy+mcp1FFIPqICSmrm1H9j+GqB5fMyzScJe7A88zF0mQkyYWsvi7a1X8L/rKVxHIXWMCiipvshtwO6JgE5d7qHghM3YEHiWg1CEmD6NjsXM7Vfxe2QS11FIHaICSqrncjiw/y2A1VY6SZ+ENVjZ5FrDZSLEjGh1LObsiMQeGmjEYlABJVWLOgAcnAOg6s5CL6WsxAc+9+o/EyFmSMcC7+++hu0X47mOQuoAFVDybPHngb1TALZ6p6owrBbTMpdhkgddvoyQiuhY4MN9N7Argj4j5o4KKKlcxl1g22iDDkPVwWiVWFCwBCNd0uspGCHmjWWBD/fewOm7GVxHIbVABZRUrCAV+O0loMS4sW0ZVSFWqpagpwONjUtIRTQ6FtN/u4ybSXlcRyFGogJKylMWAFteBvJqd5yGV5KFX3jLEGxNY+QSUpEilRYTwi8hIbuY6yjECFRAiSGtGtjxOpB6o04WJyhIwk7ZF2gio7FyCalIRoESYRsvIrdYxXUUUkNUQImh398GYk7V6SJFufdx0P5bOInKnz9KCAEeZBRh8qYIlKorP02MmB4qoOSxY4uB69vrZdGyzGs46r4ecj4NPE9IRSLicjB7eyR0Ohpb2lxQASVlLv4E/PNNva7CNvVfHPfdTIPPE1KJw7dS8dnBKK5jkGqiAkqA6IPAn/MaZFWuSX/hsP/eBlkXIeYo/N9YbPo3lusYpBqogDZ2iZeBPZOrPVBCXfBP2IO9gUcabH2EmJul/4vC1Xg6BczUUQFtzErzgN1hgKakwVcdkrAJvwSea/D1EmIOyq7gcpV65po4KqCN2cE5QC53Y3L2TViNFU2uc7Z+QkxZUm4JZu+IBMtSnwFTRQW0sbr6G3CT+wthj0r5Eu/53Oc6BiEm6dSdDKw5SZ8PU0UFtDHKvA8caphOQ1VhWC1mZC3DRBp8npAKfXPsHv69n8l1DFIBKqCNjUYF7J4AqIu4TqLHaEqxsHAphtHg84SUo9WxmLk9Eun5NJqXqaEC2tgcWwykmt5xR0ZZgG9US9HDPpfrKISYnMxCJd7edhVaGmTBpDAsHaFuPO4dKxskvhoXxuaKxsoDI5WLcD1fwXUUi1Zw9RAKrh6CJi8NACB09IZttzGQ+nfQT6POTEDO6Y0ojb8JgIXQwRtOwz+AwNq50uXmX/odBZGHoM3PAE9qDVmz52DXczwYgUg/jaYgE7mnwlEScxmsRgWBvTscBs2C2DUAAJB3YS/yL5adK2zT5WVYdxyun1eZfAfZf62F67ivwfD4dbhFzMO0nv6YPyiI6xjkPwKuA5AGUpgO7J8GUy6eQNng87vtvkR/9YeILZFwHcdi8a0cYNdzPAR27gCAwpvHkb53KdzCvoXIyQfqnBSkbpkHRZt+sH3+NTBiOdRZCWD4okqXWXjrJHJOh8MxdBbEHs2hzk5C1qFVAAD7vlMAANrSQqT+Ng8S7zZwfmUx+HJbqHNSwBPLAQCqjFjk/bMFTi9/ArAsMvZ8BolvMEROvmC1GmQdWQOHgW83yuIJAOv/foDezZzQuYkD11EIqIA2DiwL7HsTKDKPi/eKcu7hf07foVfaHGSohFzHsUiygM4Gt+16jEPh1UNQJt+ByMkHuX9vhtS/A+x6T9RPI7R1feYyVcm3IfFsDnmLXgAAgY0LZM17QJVyVz9N/vndEFg7wnHwbP19AhsX/f/VmQkQOvlC6tO2bJ1OvlBnJULk5Iv8i3sh8WoJsVtTY5+22WNZYN6e6/hzVnfIRPT1zTU6BtoY/LsaeHCC6xQ1Is+IxF/uP9Lg8w2A1WlRFHUaOnUpxB5BYFkdSmIiILBzR9qOhUhY/RpSNr+L4rvPHvhC7NECytQHUCbfAQCoc1NR8iACUv+O+mlK7l+AyDUQGfuXI2H1a0jeOBMFkYf1j4ucfKHJSYImPx2avHRospMgcvSBOicZhTeOwbb7G/WzEcxIXFYx/u/P21zHIKBjoJYv+Srwcz9AZ56XEkv2GIjuMa9Dy9JvvbqmyohF6q/vgdWowIikcBr6HqT+HaEtzEHimjfACMWw7f4GJN5tUPLwMnJPb4bLmGWQeLeudJn5l/9AzolfALCATgtFu1A49J+ufzxu5QgAgHXH4ZAHPQ9lyl3kHP8J9gNmQNGqL4Cy47P5Eb+XTddhGKzahSJt+8ewChkCVqdF3tmtAE8A+xemQuLVqv42kAljGGDL5M7o5u/IdZRGjdoALJlGWTbOrZkWTwBwTzqMwwEK9Ls3kusoFkdo7wG3Cd9BV1qE4rtnkfm/b+Ay9v/0xyOlAV30HXhELk2gTIpGQeSflRbQ0vjryDu3A/b934LYvRk0OcnIPvYTcuXbYPvcmLKJWBZi1wDY9Rz/33L9oc6MR8HVQ/oCatUuFFbtQvXLLbxxDIxICrFHEJJ+mga3cV9DW5CFzANfwOPNX8AIGl8zP8sCH+y5jr9m94RU1DiPB5sC+llvyf79Dsgy/1FMAhN2Y0/gUa5jWByGL4TQzh1it0DY9QyDyNkPBREHwJdZAzw+hI5eBtMLHbygza/8OHrumd+gaNkHVm0HQOTkC1nTbrDtOQ7553eD/e9iBXyFHYSO3tVerrY4D3lnt8H+hWlQJt+F0N4dQnsPSHzagNVqoM5JquVWMF8J2SX4+ugdrmM0alRALVV+MnCmfq/v2ZDaJ2zETwHnuY5h4ViwWjUYvhBi10Bosg2Lkzo7CfxnnMLCqpVlbYtPYBgeALZslwllx0nV2YnlllvZqTE5x3+CVcfhEFg7AqwWrFb7+EGdFtA17mPkG87G4kZiHtcxGi0qoJbq6CcmNdpQXXghcTWWN7nBdQyLkHN6E0oTbkKTlwZVRixy/t6M0vib+h601p1Hoij6DAoiD0Odk4z8y3+g5P5FWIU8blrNPPgVck6H629LAzqh4OohFEWdLutA9PAqcs/8BmlAZ/1pJ9Ydh0GZfAd553ZCnZOMoqhTKLx2GIqQweUyljy8CnVOMqz+e0zk1hSa7ESUPIgo63jE40Ng71F/G8kMaHUs5u+9TgMscIQ6EVmi+PPAhgFcp6gXLE+A7x0X4at4f66jmLXMQ9+iNO4atEXZ4InlEDn5wrrzy5D6tdNPU3j9L+Sd3wVtQRYE9h6wff41yAK76B9P3TofAhsXOA6eA6CsN2/evztQdOsktIVZ4EltIA3oBLseb4AneTwwRvH9i8g9vQnqnGQIbFxg3XE4rIIHGuTTqZVICZ8Jpxc/gMilif7+gmtHkHvmVzB8Iez7T4fsiR6+jdlHoUGY2oM+Ew2NCqil0emAn3oBKde4TlJvWIEEn1p/hvBkT66jEGIS5CI+Tr3fG05WYq6jNCrUhGtprm626OIJlA0+v6hoCYY6m8fAEITUtyKVFt8cu1v1hKROUQG1JCW5wPElXKdoEIyyAN9qluB5e+pAQQgA7LiUgPvpBVzHaFSogFqS0yuA4sZz3UBecSbC+Z+jtZVldZYixBhaHYtlh2iEooZEBdRSpN8GLv7IdYoGJyhIxG7FSnhL6VqJhJy4nU4X325AVEAtxeH5gE7DdQpOiHPu4JDjajiIzHfEJULqyueHokF9QxsGFVBLcPt/QMxJrlNwSpFxFUfdf6LB50mjdys5H3uvNN4RmhoSFVBzp1ECRz7iOoVJsE/9B0d9fwOfoSJKGrev/rqDUrW26glJrVABNXcRG4CcWK5TmAz3pMP4M+B3rmMQwqnkvFL88s9DrmNYPCqg5kyjKrvWJzHQNGEXdgUe4zoGIZz64dQD5JdSv4D6RAXUnF3bBuTTsY6KdEzYgPUBF7iOQQhnCpQa/HY+jusYFo0KqLnSaYGzq7hOYdL6J36Hz5vc5DoGIZzZeDYWSg0dC60vVEDN1a19QHYM1ylMGgMWY1O/wBxv2k6kccooUFKP3HpEBdQcsSxw5muuU5gFRqfBzOzPMc49mesohHDip79joKPLndULKqDm6O4RIP0W1ynMBqMpwadFn2GIE43QQhqfmMwi/BWVynUMi0QF1Byd+57rBGaHUebjO+0SPGdHg8+TxmfdaTqMUR+ogJqb1BtA7BmuU5glXnEGNgmXoSUNPk8amWsJuTj3IIvrGBaHCqi5Ob+O6wRmTZCfgL1WK+EpUXIdhZAGtf7vB1xHsDhUQM1JYQZwYzfXKcyeOPsODjuthp2wcQ6+TxqnU3cyEJ2Sz3UMi0IF1JxEbAC0tOdUFxQZV3Dc8ydI+XSOHGk8aGCFukUF1FxoVEDEL1ynsCj2KWdw1G8bDT5PGo0/riXTIPN1iAqouYjaDxSmcZ3C4ngmHsKhgANcxyCkQeSXavBXFH2P1BUqoObi+k6uE1isZgk7sSPwBNcxCGkQuyISuI5gMaiAmoPibCDmFNcpLFrnhJ+xLuAi1zEIqXdn72ciObeE6xgWgQqoOYg+AOjoskT1bWDit1jiRyM8EcumY4G9VxK5jmERqICag5t7uU7QKDBg8XraCsymweeJhdtDA8zXCSqgpq4wHYj9h+sUjQaj02BW9ud4w52+YIjlephZhEux2VzHMHtUQE1d1O8AS93OGxKjKcFnRUsQSoPPEwtGnYlqjwqoqaPmW04wynys1i1FVxp8nlio/11PQbGKRuOqDSqgpiw/GYg/x3WKRotflI5fhcvRXFHMdRRC6lyRSovTdzK4jmHWqICaslv7ANCFcLkkyI/HPuuV8KDB54kFOn47nesIZo0KqCmj5luTIMm+jcPOa2jweWJxTt1Jh05HP9KNRQXUVOXEAUkRXKcg/7FKj8Axz19o8HliUTILVYhMzOU6htmiAmqqbtHep6lxSDmNo37bwTD0i51YjhPR1IxrLCqgpurmHq4TkAp4Jv4PhwL+4DoGIXWGjoMajwqoKcqJBVJvcJ2CVKJ5wnZsCzzJdQxC6kR0Sj6NjWskKqCmKPYs1wlIFbom/IQ1AZe4jkFInaC9UONQATVFdO6nWQhNXIXP/KK4jkFIrZ2IpmuEGoMKqCmKP891AlINDFi8kbYC73g/5DoKIbXy74MslKioh3lNUQE1NUVZQNY9rlOQamJ0arybvRSvuSVzHYUQoyk1Ohpc3ghUQE0NNd+aHUZTgqXFSzDQKYvrKIQY7Up8DtcRzA4VUFNDBdQsMco8rNEtRWfbfK6jEGKUK/G5XEcwO1RATQ0d/zRb/KI0/Cb+PwTR4PPEDEXG54BlaZCQmqACakrUJUDKNa5TkFoQ5sViv/VXNPg8MTv5pRo8yCjkOoZZoQJqSpIuAzo11ylILUmyo3HYeQ1saPB5YmaoGbdmqICaEjr+aTGs0iNwwvMXiHk6rqMQUm1XqSNRjVABNSV0/NOiOKScxrEmNPg8MR9XaQ+0RqiAmgqdDkigoeEsjVfiQfwv4CDXMQiplrtpBShU0qGH6qICairSbwHKPK5TkHrQImEbtgae4joGIVXSscC1hFyuY5gNKqCmIuEC1wlIPeqW8CNWB1zmOgYhVYqkAlptVEBNRcZdrhOQejYk6Rss8ovmOgYhz/QgnU5lqS4qoKYiN47rBKSeMawOYWn/h7e9YrmOQkilHmYVcR3BbFABNRU5sVwnIA2A0akxN3cpRrulcB2FkAo9zKQCWl1UQE1FbjzXCUgDYdTFWFayBP0d6eoXxPTkFquRW6ziOoZZoAJqCgrSADWNn9qY8EpzsY5dik40+DwxQTG0F1otVEBNAR3/bJT4RanYIl6BpvISrqMQYiCWCmi1UAE1BXT8s9ES5j3E77Zfw01CTWbEdNBx0OqhAmoKcmgPtDGTZt3CERp8npgQKqDVQwXUFNAeaKNnnX4Jx7w20uDzxCRQAa0eKqCmgI6BEgBOySfxV5OdNPg84RwdA60eKqCmgPZAyX98Eg/gYMD/uI5BGrkilRZ5xXRt4qpQAeWaVg3kJ3GdgpiQlglb8Vvgaa5jkEYuh84FrRIVUK7lxgMsHfcihp5PWI9v/a9wHYM0YrkltAdaFSqgXKPmW1KJF5O/xic0+DzhCO2BVo0KKNcKaExUUjGG1WFC2v9hBg0+TzhAw/lVzWILaHh4OGxtbbmOUTUlXTqIVI7RqfFe7ud41S2V6yikkcmlTkRVqlEBDQsLA8Mw+j8HBwcMHDgQ169fr698lk9VwHUCYuIYdRGWlyxBPxp8njSgHCqgVarxHujAgQORkpKClJQUHD9+HAKBAEOGDKmPbJxTqRqgCUNF51uRqvFKc/ADuxQdbOgHF2kYedSEW6UaF1CxWAxXV1e4uroiODgYH3zwARISEpCRkQEASEpKwquvvgo7Ozs4ODhg2LBhiI2N1c8fFhaG4cOHY+XKlXBzc4ODgwNmzJgBtfrxr52UlBQMHjwYUqkUfn5+2Lp1K3x9fbFq1Sr9NF9//TVat24NuVwOLy8vTJ8+HYWFlTeHPlrvk2bPno1evXrpb/fq1Qtvv/023n33XTg6OqJfv36IjY0FwzCIjIzUT5ebmwuGYXDq1Kmabr7yTKSALj+jRMefCmG1PB/OXxZg+PZi3MnUGkwTtr8EzKf5Bn9dfn52/r3RanT4sRC2/5cP+bJ8BP9QiF+vlf9grr2kgt+3BZAszUf7HwtxJs5wWLuV/yrhsrIALisL8M05pcFjFxI1aP9jIbQ6yx6AgF+Uim2SFQikwedJA6A90KrV6hhoYWEhtmzZgoCAADg4OKC4uBi9e/eGQqHA33//jX/++QcKhQIDBw402Js7efIkHjx4gJMnT2LTpk0IDw9HeHi4/vFx48YhOTkZp06dwp49e/Djjz8iPT3dMDiPh++++w43b97Epk2bcOLECcybN682TwcAsGnTJggEApw9exbr16+v9fKqZCIF9HScBjM6inB+khxH35BBowP6/1aMIpVhURoYwEfKXIX+79Brsmcu117K4OPuYpybJMf1aQpMCBZiwu+lOHL/cYHccVON2YdL8XF3Ma6+KUd3bwEGbSlGfF7Z6T030rT45KQS216SYutIKT46ocTN9LLirtaymPa/UvwwWAo+j6njrWJ6hHkxOGD7DVzFtHdA6hf1wq2aoKYzHDx4EAqFAgBQVFQENzc3HDx4EDweD9u3bwePx8PPP/8Mhin7Mtu4cSNsbW1x6tQp9O/fHwBgZ2eH77//Hnw+H0FBQRg8eDCOHz+OKVOm4Pbt2zh27BguXbqEDh06AAB+/vlnBAYGGuSYPXu2/v9+fn5YsmQJ3nrrLaxdu9aoDfFIQEAAvvjiC/3tJ/ee64XSNJrkDr8uN7i9cZgEzisLcTlFix4+j98mYj4DV0X1f3f18jV8i83qIsama2r8E6/BgICyx74+r8SkdkJMDhEBAFYN5OPIAw3WXVJh+QsSRGfq0MaFjz5+ZdO3ceEhOkOHVs58fPmvCj28BejowTfqeZsjadZN/OW6Fs8lvY0CTY0/woRUSx6dB1qlGu+B9u7dG5GRkYiMjMSFCxfQv39/DBo0CHFxcbh8+TLu378PKysrKBQKKBQK2Nvbo7S0FA8ePNAvo2XLluDzH3/hubm56fcw79y5A4FAgJCQEP3jAQEBsLOzM8hx8uRJ9OvXDx4eHrCyssK4ceOQlZWFoqLa7dE9KtoNxkQvpJ33XyupvdRwr+5UrAbOXxag6epCTDlQgvSi6g8CwbIsjsdocCdLpy/KKi2Ly8k69Pc3LAT9mwjwb2LZXmZrZx7uZmkRn6dDXK4Od7N0aOXMw/1sHcIj1VjaR1yLZ2qerNMu4oR3OA0+T+qNUk3vrarU+OerXC5HQECA/nb79u1hY2ODn376CTqdDu3bt8eWLVvKzefk5KT/v1AoNHiMYRjodGUvFstWfBzryfvj4uIQGhqKadOmYcmSJbC3t8c///yDSZMmGRxLfRKPxyu37IqmlcsN98R4PF659Ve2DqNoTa+ZhGVZvHukFM9789HK+fEPnUEBArzSQgAfWx4e5uiw8KQSfTYV4/JUOcSCyptP80pZeHxdAKUW4DPA2sES9PuvYGYWs9CygIvCcH4XBYPUB2XbvLkTH8v6StDv17IfG8v7StDciY8XNhfhi35iHHmgweJTSgj5wLcDJQZ7zJbMKfkE/mqiQK8Hr4JlLb/5mjQsbSXfxeSxWn/TMAwDHo+HkpIShISEYMeOHXB2doa1tbVRywsKCoJGo8HVq1fRvn17AMD9+/eRm5urnyYiIgIajQZfffWVvsDt3Lnzmct1cnLCzZs3De6LjIwsV8wrmg8o69jUrl07/Xx1Rmd6v/LePlSK62la/DPR8MfEq60eb6tWznx0cOfDZ1Uh/ndPg5HNK9+OVmIgcpoChaqyPdB3j5SiiR3PoHn36a9/ljW8b1oHEaZ1EOlvh0eqYCVm0NWTj2bfF+LSFDkS81mM3l2Ch7MUzyzolsQn8QAOBFhh6L3BXEchFsbSO+XVhRo34SqVSqSmpiI1NRXR0dF45513UFhYiKFDh+K1116Do6Mjhg0bhjNnzuDhw4c4ffo0Zs2ahcTExGotPygoCC+88AKmTp2Kixcv4urVq5g6dSqkUqn+uKq/vz80Gg1Wr16NmJgY/Prrr/jhhx+eudw+ffogIiICmzdvxr1797Bo0aJyBbUiUqkUXbp0wf/93/8hKioKf//9NxYsWFCt51ItOtO6iPI7h0pw4K4GJ8fL4Wn97LeHmxUPPrY83Mt69o8AHsMgwJ6HYFc+5nYT4+UWQiz/p6yN2FHGgM8AqYWGH9b0IrbcXukjmcU6fHZaidWDJLiQpEVTBx4CHfjo7SeAWgfcrSKPpWmdsAWbA89wHYNYGCqgVatxAT18+DDc3Nzg5uaGzp0749KlS9i1axd69eoFmUyGv//+G97e3hg5ciSaN2+OiRMnoqSkpEZ7pJs3b4aLiwt69OiBESNGYMqUKbCysoJEIgEABAcH4+uvv8aKFSvQqlUrbNmyBcuXL3/mMgcMGICFCxdi3rx56NixIwoKCjBu3Lhq5dmwYQPUajU6dOiAWbNmYenSpdV+LlUykQLKsizePlSCvbc1ODFOBj+7qt8aWcU6JOTp4GZVs709lgWU/z1tEZ9Be3cejsYYboejMRp086y4Y9Dsw0rM6SKGpzUPWh3w5KEaja6sSbix6ZGwDl/7X+U6BrEgVECrxrCVHXQ0IYmJifDy8sKxY8fQt29fruPUrR97Acncf/FN/18Jtt5Q4/fRMjRzfFw8bcQMpEIGhSoWi08p8VJzAdyseIjN1eGj40rE5+kQPUMBK3FZER23rwQeVgyWv1D2Y2f5GSU6uPPhb8+DSsvi0D0NPjimxLrBEn2v2x031XhjXwl+GCJBV08+frysxk9XVLg1XQEfW8NCfvSBBgtOluLcJDl4DIOkfB0CVhdi7ygpEvJZfHRciYQ5CkiFjaMJ90mnAp+HMnE8Uku9AZP/VBNTJ7YSYvTc9lzHMGkm2dvixIkTKCwsROvWrZGSkoJ58+bB19cXPXr04Dpa3TORPdB1EWUdo3ptMuwVvHGYBGHBIvAZ4Ea6FpuvqZFbysLNikFvXwF2vCzVF08AiM/Tgcc8LnpFahbTD5UiMV8HqQAIcuTjtxFSg+Opr7YSIquExWenlUgpZNHKmYdDr8nKFc8SNYu3/yzFjpel4P3XnO9hzcPqQRJM+L0UYgGwabikURbPw8164kNNArad+AnWLV/ENVUraDVURYnxeBoJ1xFMnknugR45cgRz585FTEwMrKys0K1bN6xatQo+Pj5cR6t7a7sB6be4TkHM2IHmffGJMgZaVotthwLAv3Ybpe364prXKBTlm8YPNGJ+bJyleP2zrlzHMGkmuQc6YMAADBgwgOsYDUMgqnoaQiqxo1V/fF50B+x/bbal1mLIAUiuHkf71Ae43WM+0tO0z14IIRXgNYKRvWrLYi9nZjYktlwnIGZqU5uBWFp0W188AaDY6vEPMkFKLFrumw1/91Iu4hEzx1ABrRIVUK5J7aqehpCnrGsbipUFUeXuz5cbfukxqlL4bJ2LYOv74PHpC5FUH71fqkYFlGtSW64TEDPzTbvBWJtf8TnM2dKKz4G1P/ANOhcchFRukkdtiAni8ak8VIW2ENdoD5RUEwsGy9oNwYbcG5VOkymtfJhJ6cVD6Hj9azg4URElVZMqnj1KG6ECyj0qoKQadAwPi0JCsS33+jOnSxU/+1qhgoQ7aH1wLnzdqXcueTYqoFWjAso16kREqqDhCTC/3UDsy6l8z/ORJGHVVyPilRSiydZZaGMXD4a+AUglpFZ0hkBV6OPDNdoDJc+g5oswN/gF/JlT9bjNABAnyKv2sh33rUBn5XGIZY3nWqqk+qiAVo0KKNeoExGpRKlQinfa9MKJnPK9bSuTxysFI63+CDKys3vRKfp72DnQcVFiSGpNTbhVoQLKNdoDJRUoFivwVstuOJt7u+Yz29nWaHLhw5toe+QDeLs3rqvYkGejPdCqUQHlGh0DJU/Jl9pgSlAHROTdM2p+ra2ixvPwCnPhv20mWjqllr84K2mUZFRAq0QFlGu0B0qekC13xKTANrieH2P0MlQ2MqPmY1gWLruWoBN7FiIJHRdt7CTUC7dKVEC5JpIBfDHXKYgJyLB2xYQmTXG7IK5Wyymxqt0Xn+LUVnSK+Rk29vQF2pjRHmjVqICaAupI1Oil2HkhzMsHMYWJtV5WgaL2e4+iuxFod/wjeLjXelHEDIkkfPCFVB6qQlvIFMgcuE5AOBTv6Ifxbs6IL06pk+XlyurmCoW8vEw03T4TzV2y62R5xHxQB6LqoQJqChz8uU5AOPLAuSnCnGyQUpJRZ8vMlNTdKEOMTgu3HQvRQRgBgYi+LhoLKqDVQ58IU+DUnOsEhAPRbi0wwU6MjNK63cNLlyjrdHkAYH10Izon/QqFDR0XbQysHat/LnFjRgXUFDgHcZ2ANLBrXm0xyQrIUVV/5KDqSq7GcH7GEN/6F+3/WQQ3N/rasHT27nKuI5gF+iSYAucWXCcgDeiSb0dMlShRoC6sl+UnCAvqZbkAwM9KQbNds9DUtf7WQbjn4F7zc4kbIyqgpsAhAOBR01hjcLZJF0wX5KJYU1xv60jm5QOC+huaj6dRwXP7fITIblJPTQtFe6DVQ+9+U8AXUkeiRuB4YHe8w2SgVFv3xyifxDIAY2tTr+sAANtD69A5Yxfk1jSOriURivmwcqBjoNVBBdRUOFNHIkt2KKg33tMmQa2r/ILXdYm1s26Q9UgiT6D9peVwdqGRiyyFnZscDEPjOVYH/XQ0FU7NAezjOgWpB3tbvIBPS+9DxzbcYO1qGxka6qCAICUWLffNhtXLn+NBcsPtudxPvo5j13YgPvMe8ouzMKX/p2jr97z+cZZlcejyZpyN/h9KlAXwcW6OV5+fCTd732cu9+T1PTgTdQA5hemQS2zQrkkPvNhpMoQCUbXWCwDHru3E8Ws7AAD9gsegT5uX9Y/FpkVjxz/f4v0Ra8Djmd4PDwdqvq022gM1FdQT1yJtaT0Ai0vuNWjxBIAS64YdHpJRlcJn61wEW98Hj98wey9KTQk8HPwx6rl3Knz82LXtOHl9N0Y99w7eH7kW1jI7rP7fPJSqKj/+fOneMfx+8ScMaj8OC17diNd6vofLD07hwMWfq73epKwY/C8iHGF9FyCsz8f44+IvSM5+CADQajXYfmYVRnefbZLFE6DjnzVBe6Cmgs4FtTg/tw3Ft/nVuxB2XStUCNAwjbiG7A98g86dQhHpNAwlRXU3oENFWnp3RkvvzhU+xrIsTt7YiwEhYxHcpDsA4I3eH+CjzS8j4v5xPN9iaIXzPUyLQhOXVugY2BcA4GDlig4BvRGX/viycs9aLwCk5cbDw74Jmnm0AwC4OzRBak483O39cOzaDgS4tYaPCf9gph641Ud7oKbCwZ8Glbcgq4MHc1Y8ASDPuAuy1AnpxUPoeP1rODhx9/s8qyAF+cXZCPLsoL9PyBchwK0tYtJuVTpfE9dWSMi8i9j/CmZmfjJuxV9ES+8u1V63u70f0vMSkV2QhuyCNKTnJsLd3hcZeUk4f/cIhnScaPwTawD2HrQHWl20B2oqeHzAMRBI4+5Ll9SNL9oNwa+51znNkC3Tcrp+QcIdtM6ci9gRnyM2ueG/ZvKLcwAAVk9dLtBKaofswrRK5+sQ0AeFpXn45vdZYMFCp9Oie4sX0b/dmGqv29XOB0M7TcL3/5sHAHix82S42vlg9cH3MbzzVEQnXsKhiM3g8wR4udsMBLi3MeIZ1g+JXAi5Df2Qry4qoKbEKYgKqBljwWBpSCh25nBbPAEgQ6ziOgJ4JYVosnUWrEd8gBt53mjgw8AAAKbc1cHZCu577G5yJI5c2YJXn58JH+fmyMxPxu5/18D6sj0GtX+j2uvt3mIouj/RTHz+zmGIhVL4ubTAkh1heH/kWuQWZmDD8aX4dOxvEPJNY+xZOv5ZM9SEa0roVBazpWX4WBASip05N7iOAgBIEZdwHUHPcd8KdFYeh1jWcJ1mrGVle575JYbjDBeU5MJKZlvpfP+7tBGdAvuhW/PB8HBogrZ+z2Nox4n4K3Kb0R3BCkvy8Ofl3/DKc+8gNv02nG084WzjiaYe7aDTaZCeW/tL2NUVRy86/lkTVEBNyRPHa4j5UPOEeL9dfxwwkeIJAIkC0xpqT3Z2LzpFfw87h4Zp9HKwcoO1zB63Ey/r79No1bifcg1NXFpWOp9Koyx3DiSPxwdYtuzPCHv+XYPebV6CncIJLKuDVve4eV2r04LlYte8Eh5N7aqeiOhRE64p8e4KCKSAxnT2HsizqfhivNumF07nVN4xhQvxglyAYYz+0q8Pwoc30TbjA8S8uATxybX/7a5UlyAjL0l/O6sgFYmZ9yETW8HeygW9W4/EX1e3wtnGE042HjhydSuEAgk6BPTVz7P5xP/BRu6IYZ0nAwBa+XTFyeu74ekYAF/n5sjIT8LBSxvR2qeb/rSTqtb7pOjECKTnJ+GNPvMBAD7OzZCWG49b8ReQU5gBHo8HZ1uvWm+LusDwGHg0owJaE1RATYlADPh0Ax4c5zoJqYZikRwzW3bFhdxorqOUo2S0YKytwOblcx3FAK8wF/7bZsLq5QW4lekK1KK+x2XcwXd/zNXf3ntuHQCgc9P+eKP3B3ih7WioNCrs+OdbFCsL4OvcHG8PXgGJ6HEX5ezCdIM9zoEhr4MBg4OXNiKvKBMKqS1aeXfB0E6Tqr3eR1QaJXb9sxoTX1gIHlP2g8FW7oRXnnsbv536EgK+EG/0+gAigWl02nHyUkAspZJQEwzLmtBPVAL8+z3w18dcpyBVKJRYY3pQB1zNu891lErt2uoKNs50jq89rbDXWERKekBVym2PYVImZIAPuo6gMblrgo6Bmhr/PlwnIFXIk9lhcrN2Jl08AUBja9odQhSntqJTzM+wsacrEZkCzyBqvq0pKqCmxqUFYOXGdQpSiUyFMyb4t8St/IdcR6lSaQMP52cM0d0ItDv+ETzcuU7SuPEFPLj51/8VfCwNFVBT1KQ31wlIBdJs3DHB1x/3CuO5jlItxVamcW5hVXh5mWi6fSaau2RXPTGpF65NrCEQmebYvKaMCqgpomZck5No743xnh6ILUqqemITkS83n0tSMTot3HYsRAdhBAQi+lpqaNT71jj0TjVF/r2BZ4yWQhrWQyd/hLk6Iqm48iHgTFG21HTOL6wu66Mb0TnpVyhs6LhoQ/IMsuc6glmiAmqK5I6Aa2uuUxAAd12CEOagQFpJJtdRaixT2jAX765r4lv/ov0/i+DmRl9PDUEo4cPF14rrGGaJ3qGmippxOXfLozUm2gqQrczhOopRUk1oOL+a4meloNmuWWjqalojKlki9wBb8PhUCoxBW81UUQHl1BXvEEyWa5CnMq2BCGoiSVjEdYRa4WlU8Nw+HyGym+AL6auqvng1p+ZbY9G70lR5dwWEHF7UsRE779cJ00SFKFSbdwGKE+RxHaFO2B5ah84ZuyC3plFy6hwDNGnnxHUKs0UF1FQJRIDPc1ynaHROBzyHt/k5KNGWch2l1vJ4pWCkEq5j1AlJ5Am0v7Qczi50qkVdcvWzhpW9ZbxHuEAF1JQ1G8h1gkblSLOemM2mQKlVch2l7tjZcp2gzghSYtFy32wEuJvvsV1TE9DepeqJSKWogJqyliMBE7nQrqU70LwvPlDHQ6PTcB2lTmlNfDi/mmJUpfDe+h6Cre+Bx6dTvWqFAQLaO3OdwqxRATVlMnsgsD/XKSzezlb9saD0PrSs5Q1qrrKxzOPo9gdWoXPBQUjldFzUWG7+NpDb1u9wjwzDYP/+/fW6jroSFhaG4cOH12geKqCmrs2rXCewaJvaDMKSottga3NdLRNmLsP5GUN68RA6XlsJBycqosYI7FD75tvU1FS88847aNKkCcRiMby8vDB06FAcP25+l2T89ttvER4eXqN5qICauqYDAYkt1yks0g9tQ7GywLQuhF3XCuWW/REXJN5D6z/ehZ+7eQ4awRWegKl1AY2NjUX79u1x4sQJfPHFF7hx4wYOHz6M3r17Y8aMGXWUtOHY2NjA1ta2RvNY9qfLEghEQKuRXKewOKvaDcaa/Jtcx6h3uXLL3LN+Eq+0CH5bZ6ONXTwY+karFt9WjpAoajdc4vTp08EwDC5evIiXX34ZTZs2RcuWLfHuu+/i/Pnz+ukyMzMxYsQIyGQyBAYG4sCBAwbLiYqKQmhoKBQKBVxcXPDGG28gM/PxyF+9evXCzJkzMW/ePNjb28PV1RWLFy82WAbDMPj5558rXY9Wq8WkSZPg5+cHqVSKZs2a4dtvvzVYBjXhWqo2o7lOYDFYMFgeMgS/5N7gOkqDyJRYVqeoZ3HctwKdlcchltGpLlVp1sW1VvNnZ2fj8OHDmDFjBuRyebnHn9yT+/TTTzFq1Chcv34doaGheO2115CdXXblnZSUFPTs2RPBwcGIiIjA4cOHkZaWhlGjRhksb9OmTZDL5bhw4QK++OILfPbZZzh69KjBNM9aj06ng6enJ3bu3ImoqCh88skn+Oijj7Bz585abQcqoObAuzPgEMh1CrOnY3hYHBKKrTnXuY7SYNIlFnRKTjXIzu5Fp+jvYedAx0UrI1EI4dPaoVbLuH//PliWRVBQUJXThoWFYcyYMQgICMCyZctQVFSEixcvAgDWrVuHkJAQLFu2DEFBQWjXrh02bNiAkydP4u7du/pltGnTBosWLUJgYCDGjRuHDh06lDvO+qz1CIVCfPrpp+jYsSP8/Pzw2muvISwsjApoo9E+jOsEZk3DE+DDdgOxN6dx7Hk+kiQy79GUjCF8eBNtj3wAb3fzuxpNQwjs6AJ+Lce+ZdmyQwMMU/WpRG3atNH/Xy6Xw8rKCunp6QCAy5cv4+TJk1AoFPq/R0X5wYMHFS4DANzc3PTLqM56AOCHH35Ahw4d4OTkBIVCgZ9++gnx8bW7ti8VUHMRPBYQ0IghxlDzRZgb/AIO5Vj+Mc+nJQjMdyzf2uAV5sJ/20y0dEqlKwM+pXk3t1ovIzAwEAzDIDo6uspphULDY60Mw0CnK/txo9PpMHToUERGRhr83bt3Dz169KjWMqozzc6dOzFnzhxMnDgRf/31FyIjIzFhwgSoVKrqP+kKUAE1FzJ7oMUwrlOYnVKhFO+06YUTOVFcR+FECq8AEDTO5kyGZeGyawk6sWchktBxUaDswtlOXrW/dJm9vT0GDBiANWvWoKiofCtHbm5utZYTEhKCW7duwdfXFwEBAQZ/FR1bNdaZM2fQrVs3TJ8+He3atUNAQIDBHq6xqICak/YTuE5gVorFCkxv2Q1nc29zHYUzLAMwtjZcx+CU4tRWdIr5GTb2dJHu4Be86mxZa9euhVarRadOnbBnzx7cu3cP0dHR+O6779C1a9dqLWPGjBnIzs7GmDFjcPHiRcTExOCvv/7CxIkTodXW3cAmAQEBiIiIwJEjR3D37l0sXLgQly5dqvVyqYCaE5+ugFPVB+0JkC+1wZSgjriUd4/rKJxj7ay5jsA50d0ItDv+ETzcuU7CHXt3OXxa1a7z0JP8/Pxw5coV9O7dG3PnzkWrVq3Qr18/HD9+HOvWravWMtzd3XH27FlotVoMGDAArVq1wqxZs2BjYwMer+7K07Rp0zBy5Ei8+uqr6Ny5M7KysjB9+vRaL5dhHx0NJubhwnrgz3lcpzBpOXIHvOnfAtEFcVxHMQlbjjaDMMKyB4yoLpbHR+orixGd1viugdn7jSC0eK4R/4KoB7QHam6CxwLSxvfhr64Ma1dMaNKMiucTSqzrd7xTc8LotHDbsRAdhBEQiBrP15/MWoRmnWt37icpr/G8gyyF2Aro9jbXKUxSip0Xwrx88KAwkesoJqVQ0Tg7ET2L9dGN6Jz0KxQ2jeO4aOtenuAL6Ou+rtEWNUed3gRkdXcswxLEO/phvJsz4otTuI5icvIs84IstSa+9S/a/7MIbm6W/TUoEPPRqqcH1zEskmW/cyyVWAF0e4frFCbjgXNThDnZIKUkg+soJilbZnmXaasr/KwUNNs1C01dC7iOUm+ad3WDRN449rQbGhVQc9VpKu2FArjt1gIT7MTIKM3mOorJyhDX7mRxS8fTqOC5fT5CZDfBF1rWVyLDAG371t2pK8SQZb1bGhORHOg2k+sUnLrm1RYTrYAcVR7XUUxairiE6whmwfbQOnTO2AW5teUcM24S7AQbJynXMSwWFVBz1mkKIHPkOgUnLvl0wFSJEgXqQq6jmLxEgeU2T9Y1SeQJtL+0HM4uljFyUXB/b64jWDQqoOZMJAeea3x7oWebdMF0YR6KNcVcRzEL8YLcsrY8Ui2ClFi03DcbAe7mvefu19YRrn6NexSq+kYF1Nx1nALInbhO0WCOB3bHO0wGSrWN6zJdtaFktGCsaz/+aWPCqErhvfU9BFvfA49vfj8+eHwG3UYGcB3D4lEBNXciWaM5FnooqDfe0yZBrVNzHcX82NJwfsawP7AKnQsOQio3r+OiLXt4wNaFzl+qb1RALUHHyYDcmesU9WpfixfwoeohNKyG6yhmSWOr4DqC2ZJePISO11bCwck8iqhYJkCnwX5cx2gUqIBaApEMeG4W1ynqzdbWA7Co5B50LF0g2VilNnQt2doQJN5D6z/ehZ+76bd+tB/oC4mCzvtsCFRALUXHSRa5F/pLm0FYXhgNFnTNg9ooouH8ao1XWgS/rbPRxi4ejIl+c1o7StCmtyfXMRoN+lRZCqEU6LsQOGA5IxR9HzwY6/NucB3DIhTIeajuz6uI4mJsyM7CrVIlMrQafOfugResyjohqVkW32Vm4O/CIiSqVVDw+Ogql+FdJyc4Cyrf6xkfH4dLJeV7tfaQy/GDZ9mJ/kU6Lb7LzMSxggJka7VoLpbgQ2dntJY+Po9xQ3YWNmaXDZox2d4B4+0fX1jhWkkJlqSlYoePL/j12OvYcd8KdH5uBK7aDICy2LRGeeoy3N/iBoMwZVRALUm7N4BrO4C4f7hOUmtfthuCzbnXuY5hMbKlOvhXc9pinQ7NxBKMsLHFrOQkg8dKdTpElZZimoMDgiRi5Gt1WJ6ehhmJSdjl61vpMr/18IT6iSsn5mq1GBn7EAOsHvcOXpiaintKJVa4ucNJIMAf+XmYlJiAP3z94CIU4q6yFN9nZmKthydYANOTEtFNLkegWAw1y+LTtFR86uJar8XzEdnZfejkdw83289ETqZpNOu6NrFGYAcXrmM0KvRTxZIwDDD0W4BvvpevYsFgachgKp51LFNa/S/5HgoFZjk5oZ9V+VNfrPh8/OLljUHW1vATidFWKsXHzi64pSxFsrryddjy+XASCPR/54qKIOHxMMCqrHdwqU6HowUFeM/JGR1kMviIRHjb0QkeQiG25+YCAB4oVWgqFqOLXI6ucjmaisV4oCo7nWlDdhY6SGUGe6v1TfjwJtoefh/e7qZxbP65lwO5jtDoUAG1NI4BQI/3uE5hFC3Dx4KQUOzIoWbbupYqLq23ZRfodGAAWPOq/3WyJy8PoVZWkP03jxYstABET+09ShgGV0rKBsxoKhYjVqVCslqNJLUacSoVAkVixKlU2J+Xh1lODT8qF68wD/7bZqKVYyrA4emiAe2d4dqEBk1oaFRALdHzcwCn5lynqBE1T4h57frjABXPepEkrJ/h/JQ6Hb7JyMBgK2so+NUb/u56SQnuqZR4ycZWf5+cx0ewRIofsjKRrlFDy7I4kJeH66WlyNCUHWf0F4sx28kJkxMSMCUhAbOdnOAvFuPTtFTMdXLGP0VFePFhDEbGPkREccONUsWwLJx3L0En9h+IJA0/BCBfwEPXEdVtoCd1iY6BWiK+EHjxO+CX/oAZ9F5V8cV4t00vnM65Ve/rKrpThMxDmSiJK4EmVwPvd7xh3b7iQQaSwpOQcyoHrmNc4Tig8r2b7FPZyP03F6WJZXt5Ul8pXF52gazJ4xPZ0/alIeN3w8utCawFCPouSH87889MZPxZNo3TYCeDdRY/KEby5mT4L/IHw6v5rk6cIL/G81RFzbKYm5IMHVh84lL9Y2978vIQKBKjzVPNrf/n5oYFqSno9eAB+ABaSCQYbGWNKOXjvefRtnYYbWunv70vLxdyHg/BUikGP4zBDh9fpGnUmJucjKNNmkBUg73i2lKc2oZOTe/hRqupyMtuuOOinV70g7UjDRjPBSqglsqrE9BhIhDxC9dJnqlEJMPMls/hfG50g6xPp9RB4i2BbXdbJHyfUOl0+ZfzUfKgBALbqj8iRbeLYNPZBm6vuYEn5CHjzwzEfhmLwGWBENo97pkq9hDD931f/e0nC2FpQinS9qXBZ7YPACDumzgoWiog8ZSA1bBI3pQM9zB3o4onAOTxSsFIJWBL6qYpV82yeDc5CUlqNTZ6eVd777NEp8OfBfl4x7H8DxJvkQibvX1QrNOhSKeDk0CAd5OT4CmsuHdvjkaDdVlZ2OzljeulJfAVifR/GrCIVavQVNyw57+K7kagXVos7g3+FEnJ9b8+1yY2aPcCDRjPFWrCtWQvLAas3LlOUalCiTWmteiC87l3GmydVm2s4PKSC2w6VH68SJ2jRvJvyfCc5gmmGuOgek3zgkNfB0h9pBC7i+ExwQNggcIowyvFMDwGQluh/k/wxGWzlClKSDwlULRQQNFCAYmXBMrksg4yGX9mQN5MbrBHaxQ729rN/59HxTNOpcIvnl6wrWbxBIDDBflQsSyGWle+/WU8HpwEAuRptThbVIQ+iorH8V2eno5xdnZwFQqhY2HQy1fLstBy1PjCy8tE0+0z0dylfq9RKxDx0Hd8c6N/VJHaowJqySTWQOgXXKeoUJ7UFlOatcOVvPtcRzHA6lgk/pgIx0GOkHgYt/eiU+rAalnw5YaFRZmmxO3Zt3HnvTtIWJsAVfrjC12LPcVQpamgylJBlamCMlUJsacYyjQlcv/JhfPI2g+Soa3mcH5FOh2iS0sRXVq2t5qkViO6tKyXrYZlMTs5CbdKS/GFmzu0ADI0GmRoNFA9UcDmpyTj64z0csvek5eHvgpFhUX3n6JCnCkqRKJKhX+LihCWEA9fkQgjbMoX23+LihCnVmHsf825rSUSPFSp8HdhIXbm5oLHMPATiar1fOsDo9PCbcdCdBBGQCCqn6/ZLsP9abxbjlETrqVrPhQIGgLcPsh1Er0shROm+jXD3fyHXEcpJ/NQJsADHPo5GL2MtF1pENoJoWjxuGDJ/GXwnOIJsasYmnwN0g+kI2ZpDAKWBUCgEEDiLoHLSy6I/TIWAOD6sisk7hI8/OIhXEe5ovBmIdL3p4PhM3B7zQ3yZvIa51LZyFCdnwS3SksQlvC4eXvFf4VwuLU1Zjg64mRh2Z71yLhYg/nCvbzQSVaWK0WtLvfrPFalwpWSEvz838AJTyvQ6rAqMwOpGg1seDz0t7LCLEcnCJ/qmVuq02FpWhq+cncH77/HXIRCfOzsgo9TUyBiGCx3dYOkAY9/Vsb66EZ0bnkH1wLCUJhXd8dFPZra0ohDJoBhWdb0e5mQ2slPAdZ0ApR135GkptJs3DHZywexRUlVT1zPbobdNOhEVBJbgriv4+D/qb/+2OWduXfg0N/hmZ2InpRxKAOZ/8uE33w/SLwqL1c6pQ53378Lx1BHOA6seNk5Z3KQfzUfHuM9cHf+Xfgv8oc6R43E9Ylo+mVT8Go44swPl4Nh/1dEjeYhdUPr4Ia7/T9BSkrtzxkVivkYvbATdRwyAdz/RCP1z9oN6PsJ1ymQZO+NME9PkyieFSm6UwRNgQZ35t7BzYk3cXPiTaiz1Ejdnoo7c6s+Tpv5ZyYy/siA73u+zyyeAMAT8yD2Kmu2rYimoGwv1f11dxTHFEPsKobYVQxFcwVYLQtVasXzPUuhnD7uXOFnpaDZrllo6lr704m6vRRAxdNEUBNuY9FxMnBrP2fD/MU6+WOykw3SilM5WX912D5nC0VLw+OEsStjYdvNFnbd7SqZq0zGoYyy4jnXF1K/qr/cdGodlMlKyJtW3BSbsjUFjv0dIbQXouRhCdgnesSwWhasruYNR7lyFtRfkzs8jQqe2+dDEfoWrqnbQKuu+d6oVwt7tOrhUQ/piDHoJ2ljwTDAyxsAhWuDr/quSxDCHBRIK8ls8HU/TVuqRUlcCUriygY2V2WqUBJXAlWWquxYpKfE4I/hMxDYCCB2ezw8YuKPiUjd9fiHQMahDKTvTYfHRA8IHYVQ56qhzlVDW/p4oPGU7Skoul0EVYYKxQ+KkfB9AnQlOtg+Z1suY+HNQqjSVLDvWzZQurSJFMoUJQquFyD7VDYYHmOQp7oyJXQtVVNge2gdOmfsgty6ZvsvIqkAfd4IqnpC0mBoD7QxsXIBRm0CwocAuoY50fuWeyu8aQXkKXMaZH1VKXlYgtgVsfrbqdvKCqHtc7bwnFK9ThmqLJXBsG3Zx7PBalgkrDE8r9RpmBNcRpQNMKDJ1iDhhwRoC7TgW/Eh85ehycImEDka9hTVqXRI/i0ZXm956U9PENoJ4fa6G5J+TgIjZOA52RM8I3p2pkuUNZ6H1A9J5Am0T4vB7R7zkZ5WvSu6PP9KIBR2dF1XU0KdiBqj8z8Ahz+o99Vc9WqH6dJSFKqL6n1dpGqdlR6Y+3Uc1zHIE1iRBAkvL8X95Gc3+wd0cMaAya0aKBWpLmrCbYy6TANaj6rXVZz364Q3JcVUPE1IQj0M50dqh1GVwnvrewi2vgdeJYN22LvL0ecN8xrburGgAtpYDf0WcG5ZL4v+278b3ubnoERT/gLKhDspvAJAQEdtTJH9gVXoXHAQUrnh6yOS8DHozdYQiht+kHpSNSqgjZVIBrz6KyCu20sg/dWsB2YhFUotHW8zNSwDMLZ0yStTJb14CB2vrYSD039FlAH6hrWg0YZMGBXQxszBHxi5HnV1IcM/mvfBPHUCNDrq7WmqWLuKrzxDTIMg8R5a//Eu/NzVaD/AB02CnbiORJ6BCmhj12xQnVyAe2fLfvi49AG0bPV6FBJuqGxpb8bU8UqL0Dp5PzoPa8J1FFIFKqAE6PUR4N/X6Nk3tx6IJcV3wJrBtUcbu1Krmp8/ShqWODAQ7itXgmHoKiumjgooAXg84KWfAduaj1Ozvm0oviyMqodQpD4UKqgTkSnj29vDc9068BU1v1gAaXhUQEkZmT0w6ldAUP0Ttb9tNxjf59+sx1CkruVRC67JYoRCeH6/GiJPGqrPXFABJY+5BwMjfwSYZ78tWDD4v3ZD8HPujYbJRepMtoyOUZsq188+gywkhOsYpAaogBJDLYYBQ1ZV+rCO4eHTkFBsyb3ecJlInUmX1PwqLqT+OUyZDNsRw7mOQWqICigpr/144IVPy92t4QnwUbuB2JNDe57mKkVUzHUE8hTbMaPhPHcu1zGIEaiAkoo9Pxt4bpb+ppovwnvBL+B/OXTM05wlCQq5jkCeYDtqFFw/4f5avcQ41CWPVK7fZ0BJDkpv7MKcVt3xTw71tjV38YLcskvb0TUkOGf7ystw/XQxna5ixqiAkmcb8i02Ozjjn/s7uU5C6oCS0YKxtgKbRwPLc8nmpZFw/ewzKp5mjppwybPxeJjY9UP08erDdRJSV2xpOD8u2QwfDrclS6h4WgAqoKRKAp4AK3uuRA/PHlxHIXVAY6vgOkKjZTPsRbgt+xwMj756LQG9iqRahHwhvun1Dbp7dOc6CqmlUpvqD5ZB6o710KFwW76ciqcFoVeSVJuIL8K3fb7FQN+BXEchtVBEw/k1OOvBg+H+f1Q8LQ29mqRGhDwhVvRYgVeavsJ1FGKkAjl97BuS1aCBcP9iBRg+XRTb0tAnidQYj+Hhk66fYGKriVxHIUbIluq4jtBoWA0YAI8vv6TiaaGogBKjzWk/B7NDZnMdg9RQplTNdYRGwWbYi/D4aiUYATWZWyp6ZUmtTGo9CVYiK3x+4XPoWNqzMQep4lKuI1g2Hg/O786Bw+TJXCch9YwKKKm1Uc1GwUHqgA/PfIgSTQnXcUgVkoQFXEewWDy5HO4rv4RV795cRyENgJpwSZ3o690Xvw76FW5yN66jkCrECWgUovog9PKC7/ZtVDwbESqgpM40s2+GrYO3oo1TG66jkGfI45WCkdK5oHVJ1qkTfHfugDgwkOsopAFRASV1ylHqiI0DNmJIkyFcRyHPYmfLdQKLYfvqq/D+5WcI7Oy4jkIaGBVQUudEfBGWd1+OWSGzwIDG+zRFWjsrriOYP4EALgsXwO3TxWCEQq7TEA5QASX1ZnLryfi297ewFtHg5aZGZU1NuLXBs7GB908/wv6117iOQjhEBZTUq97evbFr6C60caTjoqak2ErMdQSzJWrSBH47d0DetSvXUQjHqICSeueucEf4oHCEtQyjJl0TUUjD+RlF3rMHfHdsh8jHh+soxATQp4g0CCFPiLkd5uL7vt/DVmzLdZxGL1fOch3BrPBkMrguXgTv9evBt6Ljx6QMFVDSoHp49sDuobsR4hzCdZRGLVOq4TqC2ZB16QK/AwdgN3o011GIiaECShqci9wFGwZswIzgGRDyqPciF9JENJxfVRiZDC4LF8B74waIPD24jkNMEBVQwgk+j49pbadh+5DtaOHQgus4jU6yuJjrCCZN1rEjmvy+H/avvQaGoeP2pGJUQAmnmto1xdbQrZgVMgsinojrOI1GAg3nVyFGKoXLxx/De/MmiLy8uI5DTBzDsiz1JiAmISY3Bgv/XYjrGde5jmLxGBbYsRKAho6FPiLt0B7uy5ZB5O3NdRRiJqiAEpOiY3X4NepXfH/1e5Rq6Thdfdr1kw3YzCyuY3COkUjgPGc27N54AwyPGuVI9dG7hZgUHsPD+JbjcWD4AQzwHcB1HIvG2tEIUdKQEDTZvw/248dT8SQ1RnugxKRdSr2EFRdX4E7OHa6jWJzfjjWD6NItrmNwQuDsDKdZM2EzYgQVTmI0KqDE5Gl1Wuy5twerr65GrjKX6zgW4+cLbWB94grXMRoUTyaD/eRJcJgwATyplOs4xMzRTy9i8vg8PkY1G4WDIw5ibNBYCBgB15EsQqGiEW1HPh+2o0bB/8hhOE2fTsWT1AnaAyVmJzYvFuuurcPh2MPQsTqu45itTx+GoPn2i1zHqHeKnj3h/N5cutg1qXNUQInZepD7AGsj1+Jo3FGwoLdxTc1Ka4vnNlzmOka9kXfrBqeZ70AaHMx1FGKhqIASs3cn+w7WRq7FiYQTXEcxK2PymmPE2htcx6hzso4d4TRrJmQdOnAdhVg4KqDEYkRlRWFd5DqcTjxNe6TV0KvEB9NXPeA6Rp2RBgfDadZMuk4naTBUQInFicmLwZaoLfgj5g+UaEq4jmOyAtUO+HxlGtcxaoURCmHVvz/sxoymPU7S4KiAEouVp8zDrru7sC16G9JL0rmOY3LELB+/rlABZvgVIPTwgO2rr8L2pZEQODhwHYc0UlRAicVT69Q4EnsEv0b9iqisKK7jmJRda2Vg88xkYHkeD4oePWA3ZjTk3bvTAAiEc1RASaNyLeMa9t3bh8Oxh1GkLuI6Dud2bXMDG5vAdYxn4js6wvall2A36hUIPei6nMR0UAEljVKxuhhHYo/g9we/40ralUbb6WjboQDwr93mOkaFZB07wm7MaFj16wdGaPkXXl+8eDH279+PyMjIWi2HYRjs27cPw4cPr5NcpHLUBkIaJZlQhhGBIxA+MBx/vvQnZgTPgI+1D9exGlypjYTrCAYEzs6we+MNNDn4B3x+3Qzr0NAGKZ5hYWFgGAbTpk0r99j06dPBMAzCwsLqPUddSElJwaBBg7iO0Sg0orG8CKmYh8ID09pOw7S203A7+zZOxJ/AifgTjWIA+yKFAHIuAzAMJK1aQdGrJxS9ekHasiVnUby8vLB9+3Z88803kP431F9paSm2bdsGbzO6RqirqyvXERoN2gMl5AlB9kGYHjwdu1/cjT9H/on3O7yP9i7twWf4XEerFwXyhv8K4MlksOr3Atw+X4rAv0/Db9dOOM2YwWnxBICQkBB4e3tj7969+vv27t0LLy8vtGvXTn+fr68vVq1aZTBvcHAwFi9erL/NMAzWr1+PIUOGQCaToXnz5jh37hzu37+PXr16QS6Xo2vXrnjwoPx5uOvXr4eXlxdkMhleeeUV5Obm6h+7dOkS+vXrB0dHR9jY2KBnz564csXwggAMw2D//v212hakeqiAElIJTytPjGs5DuEDw3Fy1EkseW4JBvkNgqPUketodSZb1jBjCQs9PWH32mvw+uknBJ4/B8/Vq2H70ksQODk1yPqra8KECdi4caP+9oYNGzBx4kSjlrVkyRKMGzcOkZGRCAoKwtixY/Hmm2/iww8/REREBADg7bffNpjn/v372LlzJ/744w8cPnwYkZGRmDFjhv7xgoICjB8/HmfOnMH58+cRGBiI0NBQFBQUGJWR1A414RJSDXYSOwwPGI7hAcMBlA3WcCnlEi6lXcKl1EvILs3mNqCRMiSq+lmwUAhpmzZQ9OoJq169zGYg9zfeeAMffvghYmNjwTAMzp49i+3bt+PUqVM1XtaECRMwatQoAMAHH3yArl27YuHChRgwoOxC8bNmzcKECRMM5iktLcWmTZvg6ekJAFi9ejUGDx6Mr776Cq6urujTp4/B9OvXr4ednR1Onz6NIUOGGPGMSW1QASXECE1smqCJTRO8GvQqAOB+zn1cTL2IG5k3cDv7Nh7mPYSW1XKcsmppYmWtl8GTySAOCoKkeXNIWjSHpHlziAMCwIhEdZCwYTk6OmLw4MHYtGkTWJbF4MGD4ehoXItDmzZt9P93cXEBALRu3drgvtLSUuTn58Pa2hoA4O3trS+eANC1a1fodDrcuXMHrq6uSE9PxyeffIITJ04gLS0NWq0WxcXFiI+PNyojqR0qoITUgQC7AATYBehvl2pKcSfnDm5n3UZ0djSis6NxP+c+VLp62uMzUpKwZk1/fAeHskL5X7EUBwVB5ONjUYMaTJw4Ud+0umbNmnKP83g8PH32n1qtLjed8InewwzDVHqfTld5M/qjaR79GxYWhoyMDKxatQo+Pj4Qi8Xo2rUrVCrTel81FlRASTmxsbHw8/PD1atXEVzPl4IKDw/H7NmzDTpK1BVfX1/Mnj0bs2fPrvNlV0UikKCtU1u0dWqrv0+tUyOxIBEJBQlIKEgw+H9SYRKU2trvDdZUnKCCUYj4fAgcHSFwcYHQ3R2SZk0hbt4ckuYtIHRxbvCMDW3gwIH6gvSoufVJTk5OSElJ0d/Oz8/Hw4cP62Td8fHxSE5Ohru7OwDg3Llz4PF4aNq0KQDgzJkzWLt2LUJDQwEACQkJyMzMrJN1k5qjAmrGwsLCkJubW67H3alTp9C7d2/k5OTA1taWk2ykPCFPCD8bP/jZ+JV7jGVZpBWnIbUoFTmlOchR5pT9+9T/81X5UOlUUGlVUOvU0Og0UGvV0LAag+UxYCDiiyDiiyDhSyDiiyDmiyHmi6EQKWAntoOdxA62Ylu4LHKA0MkJAhcXCJxdIHB0AMO3zF7H1cHn8xEdHa3//9P69OmD8PBwDB06FHZ2dli4cGGF0xlDIpFg/PjxWLlyJfLz8zFz5kyMGjVKf2pKQEAAfv31V3To0AH5+fl4//339afckIZHBZTUC5VKBZEZHgPjCsMwcJW7wlVu3Dl8LMtCrVNDrVNDyBNCxK/Btm9X9SSNzaNjkhX58MMPERMTgyFDhsDGxgZLliypsz3QgIAAjBw5EqGhocjOzkZoaCjWrl2rf3zDhg2YOnUq2rVrB29vbyxbtgzvvfdenaybGIElZmv8+PHssGHDyt1/8uRJFgCbmJjIWllZsbt27TJ4/MCBA6xMJmPz8/NZlmXZCxcusMHBwaxYLGbbt2/P7t27lwXAXr16VT/PrVu32EGDBrFyuZx1dnZmX3/9dTYjI0P/eM+ePdkZM2awc+bMYR0cHNgePXqwLMuyX331FduqVStWJpOxnp6e7FtvvcUWFBTo59u4cSNrY2PD7tu3jw0MDGTFYjH7wgsvsPHx8fpp7t+/z7744ouss7MzK5fL2Q4dOrBHjx41eE5paWnskCFDWIlEwvr6+rK//fYb6+Pjw37zzTfGbl5CCHkmyznyT8qRy+UYPXq0wXltALBx40a8/PLLsLKyQlFREYYMGYJmzZrh8uXLWLx4cblftCkpKejZsyeCg4MRERGBw4cPIy0tTd9F/5FNmzZBIBDg7NmzWL9+PYCyDhffffcdbt68iU2bNuHEiROYN2+ewXzFxcX4/PPPsWnTJpw9exb5+fkYPXq0/vHCwkKEhobi2LFjuHr1KgYMGIChQ4ca9DwMCwtDbGwsTpw4gd27d2Pt2rVIT6dLmBFC6hHXFZwYb/z48Syfz2flcrnBn0QiYQGwOTk57IULF1g+n88mJSWxLMuyGRkZrFAoZE+dOsWyLMuuX7+etbe3Z4uKivTLXbduncEe6MKFC9n+/fsbrDshIYEFwN65c4dl2bI90ODg4Coz79y5k3VwcNDf3rhxIwuAPX/+vP6+6OhoFgB74cKFSpfTokULdvXq1SzLsuydO3cqXQbtgRJC6gvtgZq53r17IzIy0uDv559/1j/eqVMntGzZEps3bwYA/Prrr/D29kaPHj0AANHR0Wjbti1kMpl+nq5duxqs4/Llyzh58iQUCoX+LygoCAAMhiLr0KFDuXwnT55Ev3794OHhASsrK4wbNw5ZWVkoKnp8KTGBQGAwb1BQEGxtbfUdOYqKijBv3jy0aNECtra2UCgUuH37tn4PNDo6utJlEEJIfaFORGZOLpcjICDA4L7ExESD25MnT8b333+P+fPnY+PGjZgwYYL+vDK2Glez0+l0GDp0KFasWFHuMTc3N4MsT4qLi0NoaCimTZuGJUuWwN7eHv/88w8mTZpU7ry5R3kquu/999/HkSNHsHLlSgQEBEAqleLll1/Wn2rw6DlUtAxCCKkvtAfaCLz++uuIj4/Hd999h1u3bmH8+PH6x1q0aIFr166hpKREf9/58+cN5g8JCcGtW7fg6+uLgIAAg7+ni+aTIiIioNFo8NVXX6FLly5o2rQpkpOTy02n0Wj0Y4MCwJ07d5Cbm6vfyz1z5gzCwsIwYsQItG7dGq6uroiNjdVP37x580qXQQgh9YUKaCNgZ2eHkSNH4v3330f//v0NhgobO3YseDweJk2ahKioKBw6dAgrV640mH/GjBnIzs7GmDFjcPHiRcTExOCvv/7CxIkTodVWPlydv78/NBoNVq9ejZiYGPz666/44Ycfyk0nFArxzjvv4MKFC7hy5QomTJiALl26oFOnTgDKuvbv3bsXkZGRuHbtGsaOHWswekuzZs0wcOBATJkyBRcuXMDly5cxefJkOj+OEFKvqIA2EpMmTYJKpSp3ZQmFQoE//vgDUVFRaNeuHT7++ONyTbXu7u44e/YstFotBgwYgFatWmHWrFmwsbEB7xlDuAUHB+Prr7/GihUr0KpVK2zZsgXLly8vN51MJsMHH3yAsWPHomvXrpBKpdi+fbv+8W+++QZ2dnbo1q0bhg4digEDBiAkJMRgGRs3boSXlxd69uyJkSNHYurUqXB2tvxRcwgh3GHY6hwEI2Zvy5YtmDVrFpKTk2mAA0IIqQPUicjCFRcX4+HDh1i+fDnefPNNKp6EEFJHqAnXwn3xxRcIDg6Gi4sLPvzwQ67jEEKIxaAmXEIIIcQItAdKCCGEGIEKKCGEEGIEKqCEEEKIEaiAEkIIIUagAkoIIYQYgQooIYQQYgQqoIQQQogRqIASQgghRqACSgghhBiBCighhBBiBCqghBBCiBGogBJCCCFGoAJKCCGEGIEKKCGEEGIEKqCEEEKIEaiAEkIIIUagAkoIIYQYgQooIYQQYgQqoIQQQogRqIASQgghRqACSgghhBiBCighhBBiBCqghBBCiBGogBJCCCFGoAJKCCGEGIEKKCGEEGIEKqCEEEKIEaiAEkIIIUagAkoIIYQYgQooIYQQYgQqoIQQQogRqIASQgghRqACSgghhBiBCighhBBihP8HVD/Z3gs6z/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dAAAAGZCAYAAAA5CmCkAAAAOXRFWHRTb2Z0d2FyZQBNYXRwbG90bGliIHZlcnNpb24zLjcuMSwgaHR0cHM6Ly9tYXRwbG90bGliLm9yZy/bCgiHAAAACXBIWXMAAA9hAAAPYQGoP6dpAABvZUlEQVR4nO3dd3gUVdsG8Hu2t/TeE5JA6CF0lC4tgBQVARVCFUEpoogKgoLwoagoAmKBgNKryIsgXURagNASakjvvW+d74/IwpKEJJsyu5vnd125YHen3Dtbnp0zZ84wLMuyIIQQQkiN8LgOQAghhJgjKqCEEEKIEaiAEkIIIUagAkoIIYQYgQooIYQQYgQqoIQQQogRqIASQgghRqACSgghhBiBCighhBBiBCqgdeD69euYMGEC/Pz8IJFIoFAoEBISgi+++ALZ2dlcx+PUqVOnwDAMTp06pb9v8eLFYBjGqOWFhYVBoVBUa1pfX1+EhYUZtZ7KLFiwAN7e3hAIBLC1ta3TZden2mzzilT0utaXp1/Hyta9evVqBAQEQCQSgWEY5ObmAjCf1ywqKgqLFy9GbGxsnS2zom116NAhLF68uMLp6+MzY8kEXAcwdz/99BOmT5+OZs2a4f3330eLFi2gVqsRERGBH374AefOncO+ffu4jsmZkJAQnDt3Di1atOA6Sq39/vvv+Pzzz/Hxxx9j0KBBEIvFXEfiDJeva0XrjoyMxMyZMzF58mSMHz8eAoEAVlZWZvWaRUVF4dNPP0WvXr3g6+tbJ8usaFsdOnQIa9asqbCI7tu3D9bW1nWy7saACmgtnDt3Dm+99Rb69euH/fv3G3w4+/Xrh7lz5+Lw4cN1sq7i4mLIZLI6WVZDsra2RpcuXbiOUSdu3rwJAJg5cyacnZ3rZJn0utbNum/dugUAmDJlCjp16qS/v7G/ZjV9ndq1a1ePaSwPNeHWwrJly8AwDH788ccKf9mKRCK8+OKL+ts7duxA//794ebmBqlUiubNm2P+/PkoKioymO9RM+WNGzfQv39/WFlZoW/fvgCAq1evYsiQIXB2doZYLIa7uzsGDx6MxMTEZ2Y9evQohg0bBk9PT0gkEgQEBODNN99EZmamfpr9+/eDYRgcP3683Pzr1q0DwzC4fv06ACAiIgKjR4+Gr68vpFIpfH19MWbMGMTFxRnMV92mvupum0du3bqFvn37Qi6Xw8nJCW+//TaKi4ufuQ4AyM/Px3vvvQc/Pz+IRCJ4eHhg9uzZla7nEV9fXyxYsAAA4OLiAoZh9L/gdTodvvjiCwQFBUEsFsPZ2Rnjxo0r95r06tULrVq1wt9//41u3bpBJpNh4sSJla4zJiYGo0ePhru7O8RiMVxcXNC3b19ERkYavd2etmPHDnTt2hVyuRwKhQIDBgzA1atXq5yvotf10fv2/v37CA0NhUKhgJeXF+bOnQulUlnlMtVqNebNmwdXV1fIZDI8//zzuHjxYpXr7tWrF15//XUAQOfOncEwDMLCwp75mlX3uT/rs6hSqbB06VL96+7k5IQJEyYgIyPDYBm+vr4YMmQIDh8+jJCQEEilUgQFBWHDhg36acLDw/HKK68AAHr37g2GYcAwDMLDw5+5zW7fvo0xY8bAxcUFYrEY3t7eGDdunH57P72twsLCsGbNGgDQr4NhGH2zcUVNuNX9zOzatQudO3eGjY0NZDIZmjRp8sz3tyWgPVAjabVanDhxAu3bt4eXl1e15rl37x5CQ0Mxe/ZsyOVy3L59GytWrMDFixdx4sQJg2lVKhVefPFFvPnmm5g/fz40Gg2KiorQr18/+Pn5Yc2aNXBxcUFqaipOnjyJgoKCZ677wYMH6Nq1KyZPngwbGxvExsbi66+/xvPPP48bN25AKBTqC/PGjRv1XxKPhIeHIyQkBG3atAEAxMbGolmzZhg9ejTs7e2RkpKCdevWoWPHjoiKioKjo2MNtmbNto1arUZoaKh+2/z7779YunQp4uLi8Mcff1S6juLiYvTs2ROJiYn46KOP0KZNG9y6dQuffPIJbty4gWPHjlV6nHDfvn1Ys2YNfvnlFxw+fBg2Njbw9PQEALz11lv48ccf8fbbb2PIkCGIjY3FwoULcerUKVy5csVgW6SkpOD111/HvHnzsGzZMvB4lf+GDQ0NhVarxRdffAFvb29kZmbi33//1R/bq+l2e9qyZcuwYMECTJgwAQsWLIBKpcKXX36J7t274+LFi0Y1z6rVarz44ouYNGkS5s6di7///htLliyBjY0NPvnkk2fOO2XKFGzevBnvvfce+vXrh5s3b2LkyJFVvrfXrl2Lbdu2YenSpdi4cSOCgoLg5OSEWbNmVfqa1eS5V/RZ1Ol0GDZsGM6cOYN58+ahW7duiIuLw6JFi9CrVy9ERERAKpXql3Ht2jXMnTsX8+fPh4uLC37++WdMmjQJAQEB6NGjBwYPHoxly5bho48+wpo1axASEgIA8Pf3r/R5X7t2Dc8//zwcHR3x2WefITAwECkpKThw4ABUKlWFP+oXLlyIoqIi7N69G+fOndPf7+bmVuE6qvuZOXfuHF599VW8+uqrWLx4MSQSCeLi4qp8D5o9lhglNTWVBcCOHj3aqPl1Oh2rVqvZ06dPswDYa9eu6R8bP348C4DdsGGDwTwREREsAHb//v21yv5o3XFxcSwA9vfff9c/9u6777JSqZTNzc3V3xcVFcUCYFevXl3pMjUaDVtYWMjK5XL222+/1d9/8uRJFgB78uRJ/X2LFi1in/XWq862eXIdLMuyn3/+OQuA/eeff/T3+fj4sOPHj9ffXr58Ocvj8dhLly4ZzLt7924WAHvo0KFKMz2ZOyMjQ39fdHQ0C4CdPn26wbQXLlxgAbAfffSR/r6ePXuyANjjx48/cz0sy7KZmZksAHbVqlVVTvvIs7bb09s8Pj6eFQgE7DvvvGOwjIKCAtbV1ZUdNWrUM9dV0ev66LXZuXOnwbShoaFss2bNnrm8R9txzpw5Bvdv2bKFBWDwOla07o0bN7IAyr22Fb1mNXnulX0Wt23bxgJg9+zZY3D/pUuXWADs2rVr9ff5+PiwEomEjYuL099XUlLC2tvbs2+++ab+vl27dpV7Xs/Sp08f1tbWlk1PT690moq21YwZMyr9/Bn7mVm5ciULwOB7ozGgJtwGFBMTg7Fjx8LV1RV8Ph9CoRA9e/YEAERHR5eb/qWXXjK4HRAQADs7O3zwwQf44YcfEBUVVe11p6enY9q0afDy8oJAIIBQKISPj0+5dU+cOBElJSXYsWOH/r6NGzdCLBZj7Nix+vsKCwvxwQcfICAgAAKBAAKBAAqFAkVFRRU+l6rUdNu89tprBrcfZTt58mSl6zh48CBatWqF4OBgaDQa/d+AAQOM7lH6aH1PN3t16tQJzZs3L9ccbmdnhz59+lS5XHt7e/j7++PLL7/E119/jatXr0Kn05Wbrqbb7ZEjR45Ao9Fg3LhxBttCIpGgZ8+eRveuZRgGQ4cONbivTZs25Zr2n/ZoOz79uo4aNQoCQd02lBnz3J/+LB48eBC2trYYOnSowTKCg4Ph6upabhnBwcHw9vbW35ZIJGjatGmV26UyxcXFOH36NEaNGgUnJyejllEd1f3MdOzYEUDZ67Vz504kJSXVWyZTQk24RnJ0dIRMJsPDhw+rNX1hYSG6d+8OiUSCpUuXomnTppDJZEhISMDIkSNRUlJiML1MJivXG87GxganT5/G559/jo8++gg5OTlwc3PDlClTsGDBAgiFwgrXrdPp0L9/fyQnJ2PhwoVo3bo15HI5dDodunTpYrDuli1bomPHjti4cSOmTp0KrVaL3377DcOGDYO9vb1+urFjx+L48eNYuHAhOnbsCGtrazAMg9DQ0HLPpa63jUAggIODg8F9rq6uAICsrKxK15OWlob79+9Xup2ePB5cXY/WV1ETmLu7e7kvyMqayp726Fj0Z599hi+++AJz586Fvb09XnvtNXz++eewsrKq8XZ7UlpaGoDHX3xPe1bT8rPIZDJIJBKD+8RiMUpLS58536Pt+Oh1fKSi17q2avrcK/ospqWlITc3FyKRqMJlPP1equg5iMXiGn9WHsnJyYFWq9U3SdeX6n5mevTogf379+O7777TH4Nt2bIlPv74Y4wZM6ZeM3KJCqiR+Hw++vbtiz///BOJiYlVvpFPnDiB5ORknDp1Sr+HAMDgeNaTKjsW17p1a2zfvh0sy+L69esIDw/HZ599BqlUivnz51c4z82bN3Ht2jWEh4dj/Pjx+vvv379f4fQTJkzA9OnTER0djZiYGKSkpGDChAn6x/Py8nDw4EEsWrTIYJ1KpdKo815rum00Gg2ysrIMvpRSU1MBVPxF9YijoyOkUqlB542nH6+pR+tLSUkp9x5ITk4ut8yanIvp4+ODX375BQBw9+5d7Ny5E4sXL4ZKpcIPP/xQ4+32pEe5du/erW+J4NKj7ZiamgoPDw/9/Y9e67pU0+de0Wvm6OgIBweHSnvZW1lZ1S5kFezt7cHn86vsPFhbNfnMDBs2DMOGDYNSqcT58+exfPlyjB07Fr6+vujatWu95uQKFdBa+PDDD3Ho0CFMmTIFv//+e7lfo2q1GocPH8bQoUP1H8KnD+yvX7/eqHUzDIO2bdvim2++QXh4OK5cufLMaWuy7jFjxuDdd99FeHg4YmJi4OHhgf79+xssj2XZcsv7+eefodVqjXouNckHAFu2bMHMmTP1t7du3QqgrEdmZYYMGYJly5bBwcEBfn5+Nc5ZkUfNsb/99pvBHs2lS5cQHR2Njz/+uE7W07RpUyxYsAB79uzRv9a1eU8NGDAAAoEADx48KNc8yYVHr9uWLVvQvn17/f07d+6ERqOp03XVxXMfMmQItm/fDq1Wi86dO9dJrkevY3X2SqVSKXr27Ildu3bh888/r9GPvyfX82RHp4oY85kRi8Xo2bMnbG1tceTIEVy9epUKKCmva9euWLduHaZPn4727dvjrbfeQsuWLaFWq3H16lX8+OOPaNWqFYYOHYpu3brBzs4O06ZNw6JFiyAUCrFlyxZcu3at2us7ePAg1q5di+HDh6NJkyZgWRZ79+5Fbm4u+vXrV+l8QUFB8Pf3x/z588GyLOzt7fHHH3/g6NGjFU5va2uLESNGIDw8HLm5uXjvvfcMmrWsra3Ro0cPfPnll3B0dISvry9Onz6NX375xaiRXmq6bUQiEb766isUFhaiY8eO+l64gwYNwvPPP1/pembPno09e/agR48emDNnDtq0aQOdTof4+Hj89ddfmDt3bo2/DJs1a4apU6di9erV4PF4GDRokL4XrpeXF+bMmVOj5T1y/fp1vP3223jllVcQGBgIkUiEEydO4Pr16/q9/tq8p3x9ffHZZ5/h448/RkxMDAYOHAg7OzukpaXh4sWLkMvl+PTTT43KbozmzZvj9ddfx6pVqyAUCvHCCy/g5s2bWLlyZZ2f2F8Xz3306NHYsmULQkNDMWvWLHTq1AlCoRCJiYk4efIkhg0bhhEjRtQoV6tWrQAAP/74I6ysrCCRSODn51dpq8qjXvSdO3fG/PnzERAQgLS0NBw4cADr16+vdC+4devWAIAVK1Zg0KBB4PP5aNOmTYXN0dX9zHzyySdITExE37594enpidzcXHz77bcGx+QtErd9mCxDZGQkO378eNbb25sViUSsXC5n27Vrx37yyScGPeT+/fdftmvXrqxMJmOdnJzYyZMns1euXGEBsBs3btRPN378eFYul5dbz+3bt9kxY8aw/v7+rFQqZW1sbNhOnTqx4eHhVWaMiopi+/Xrx1pZWbF2dnbsK6+8wsbHx7MA2EWLFpWb/q+//mIBsADYu3fvlns8MTGRfemll1g7OzvWysqKHThwIHvz5s1yvfiq2wu3ptvm+vXrbK9evVipVMra29uzb731FltYWGiwzKezsCzLFhYWsgsWLGCbNWvGikQi1sbGhm3dujU7Z84cNjU19ZnbsKIenSzLslqtll2xYgXbtGlTVigUso6Ojuzrr7/OJiQkGEzXs2dPtmXLls9cxyNpaWlsWFgYGxQUxMrlclahULBt2rRhv/nmG1aj0dR4u1XW83n//v1s7969WWtra1YsFrM+Pj7syy+/zB47duyZ+SrrhVvR+7aqXtePKJVKdu7cuayzszMrkUjYLl26sOfOnavWe6omvXBr8twre04sy7JqtZpduXIl27ZtW1YikbAKhYINCgpi33zzTfbevXv66Xx8fNjBgweXm79nz55sz549De5btWoV6+fnx/L5/HKvYUWioqLYV155hXVwcGBFIhHr7e3NhoWFsaWlpZVuK6VSyU6ePJl1cnJiGYZhAbAPHz7UZzXmM3Pw4EF20KBBrIeHBysSiVhnZ2c2NDSUPXPmzDPzmzuGZVm2oYs2IYQQYu7oNBZCCCHECFRACSGEECNQASWEEEKMQAWUEEIIMQIVUEIIIcQIVEAJIYQQI1ABJYQQQoxABZQQQggxAhVQQgghxAhUQAkhhBAjUAElhBBCjEAFlBBCCDECFVBCCCHECFRACSGEECNQASWEEEKMQAWUEEIIMQIVUEIIIcQIVEAJIYQQI1ABJYQQQoxABZQQQggxAhVQQgghxAhUQAkhhBAjUAElhBBCjEAFlBBCCDECFVBCCCHECFRACSGEECNQASWEEEKMQAWUEEIIMQIVUEIIIcQIVEAJIYQQI1ABJYQQQoxABZQQQggxAhVQQgghxAhUQAkhhBAjUAElhBBCjEAFlBBCCDECFVBCCHmGxYsXIzg4WH87LCwMw4cPf+Y8vr6+WLVqVb3mItyjAkoIsUhhYWFgGAYMw0AoFMLFxQX9+vXDhg0boNPp6nXdly5dwtSpU+t1HYR7VEAJIRZr4MCBSElJQWxsLP7880/07t0bs2bNwpAhQ6DRaOptvU5OTpDJZPW2fGIaqIASQiyWWCyGq6srPDw8EBISgo8++gi///47/vzzT4SHhwMA8vLyMHXqVDg7O8Pa2hp9+vTBtWvXqlz2ypUr4ebmBgcHB8yYMQNqtVr/GDXhNg5UQAkhjUqfPn3Qtm1b7N27FyzLYvDgwUhNTcWhQ4dw+fJlhISEoG/fvsjOzq50GSdPnsSDBw9w8uRJbNq0CeHh4fqCTBoPKqCEkEYnKCgIsbGxOHnyJG7cuIFdu3ahQ4cOCAwMxMqVK2Fra4vdu3dXOr+dnR2+//57BAUFYciQIRg8eDCOHz/egM+AmAIB1wEIIaShsSwLhmFw+fJlFBYWwsHBweDxkpISPHjwoNL5W7ZsCT6fr7/t5uaGGzdu1FteYpqogBJioopVGqTnK5FRqERGgRJZhUqUqnVQaXXQaFlodI//r9bqoP7vX422rIepTCyAQiyAXCSAXMyHQiyAQiKA/In7FWIBHK1EkIka11dBdHQ0/Pz8oNPp4ObmhlOnTpWbxtbWttL5hUKhwW2GYeq9Zy8xPY3rU0OIicgvVSMmowgxGYVIyinRF8mMgscFs1ilbbA89nIRPO2k//3J4GH7+P+edlLIxZbzVXHixAncuHEDc+bMgaenJ1JTUyEQCODr68t1NGJmLOdTQYgJKlRqcCc1H1EpBbiTmo/76YV4kFGEjAIl19EMZBepkF2kwvXEvAoft5UJ4WMvQwt3a7R0t0FrDxsEuVlBLOBXOL2pUCqVSE1NhVarRVpaGg4fPozly5djyJAhGDduHHg8Hrp27Yrhw4djxYoVaNasGZKTk3Ho0CEMHz4cHTp04PopEBNGBZSQOqLR6nAzOR8XYrJwJT4HUSn5SMwpActynaz2covVyC3Ow7XEPAAJAAAhn0GgsxVaeVijtYcNWnnYoLmbNSRC0ymqhw8fhpubGwQCAezs7NC2bVt89913GD9+PHi8sj6Uhw4dwscff4yJEyciIyMDrq6u6NGjB1xcXDhOT0wdw7KW8PEmpOEpNVpcS8jDxYdZuPAwG1ficlDUgM2upkjAYxDgrEBHX3t0D3REtwBHKCyo+ZeQJ1EBJaSaStVaRMTm4OLDLJx/mI1rCblQaqjjyLMIeAzaeduiR6ATujd1QhsPG/B4DNexCKkTVEAJeYZCpQbHo9Nw+GYqTt/NaNCOPZbIVibEc/6O6NHUEd0DneBuK+U6EiFGowJKyFNyilQ4GpWGP2+m4OyDLKhoL7PeBLla4cVgdwwL9oAHFVNiZqiAEgIgLb8UR26l4s8bqbgYmw2tjj4WDYlhgA4+dhgW7IHBrd1gJxdxHYmQKlEBJY2WUqPFnzdSsfViPC7FZltEb1lLIOQz6BHohGHtPNCvuQukItPp1UvIk6iAkkYnJqMQ2y7GY/flROQUq6uegXBGLuKjf0tXjAzxwPMBjmAY6oBETAcVUNIoqLU6HL6Ziq0X4nEuJovrOMQITRzleKOrD15u7wkribDqGQipZ1RAiUWLzyrG1ovx2H05AZmFKq7jkDogF/ExIsQDYd18EeBsxXUc0ohRASUW6VpCLlafuIfjt9Pp2KaFYhigdzNnTO7uh27+jlzHIY0QFVBiUS7HZePb4/fx990MrqOQBtTawwaTu/thcGs3CPh0mWPSMKiAEotw7kEWVp+4h38f0PHNxszXQYY5/Zrixbbu1OGI1DsqoMSsnbmXgdXH7+NibDbXUYgJae5mjfcHNEWfIBoQntQfKqDELJ28k47vjt/D1fhcrqMQE9bR1w7vDwhCJz97rqMQC0QFlJiVe2kF+OxgFM7cy+Q6CjEjvZo54f0BzdDS3YbrKMSCUAElZiGvRI1Vx+7i13Nx0NAwe8QIDAMMbu2Guf2bwc9RznUcYgGogBKTptOx2H4pAV/9dQdZRXQeJ6k9IZ/B5O5NMKtvoEld/JuYHyqgxGRFxGZj8R+3cDMpn+soxAJ528uwZHgr9GzqxHUUYqaogBKTk5pXimWHonHgWjLXUUgjMKSNGz4Z2gLOVhKuoxAzQwWUmAyWZRH+byy+PHKHLlxNGpSVRIB5A4PwemdvOn+UVBsVUGISknJL8P6uazQQAuFUiLctlo1sjSBXa66jEDNABZRwbmdEApb8EYUCpYbrKIRAwCvrZDSnXyDEAupkRCpHBZRwJqNAiQ/3Xsex6HSuoxBSTgs3a6we2w7+TgquoxATRQWUcOLPGyn4eP9NZNOpKcSEyUR8LH6xJUZ18OI6CjFBVEBJg8orUWPR7zexP5J62BLz8WJbd3w+ohVdyJsYoAJKGszluBy8vfUKUvJKuY5CSI1528uwekw7tPWy5ToKMRFUQEmD2HIhDp8eiIJKq+M6CiFGE/IZzO3fDG/2aEKnuxAqoKR+qTQ6LDpwE9suJnAdhZA60z3QEV+PCoaTlZjrKIRDVEBJvUnNK8VbWy7TJceIRXK1luDn8R3QyoOu8NJYUQEl9eJSbDbe+u0KMguVXEchpN7IRHysejUY/Vu6ch2FcIAKKKlzm8/FYsnBKKi19NYilo/HAPMHBWFqD3+uo5AGRgWU1BmlRosF+25i1+VErqMQ0uBGd/TCkuGtIOTzuI5CGggVUFIn8orVmLz5Ei7F5nAdhRDOdPN3wLrX2sNGRueLNgZUQEmtpeSVYPyGi7ibVsh1FEI418RJjg3jO8LXUc51FFLPqICSWrmfXoBxv1xEMg2OQIienUyIH15vj85NHLiOQuoRFVBiNGXiNfQJT0ZSIQ2OQMjTxAIefhzXAT2bOnEdhdQTOtpNjPPwb4g3h2KP8y8Q8ug3GCFPU2p0mLI5Asej07iOQuoJFVBSc3ePAFteAVSFcE0+iiP+e7hORIhJUml0mPbbZRy+mcp1FFIPqICSmrm1H9j+GqB5fMyzScJe7A88zF0mQkyYWsvi7a1X8L/rKVxHIXWMCiipvshtwO6JgE5d7qHghM3YEHiWg1CEmD6NjsXM7Vfxe2QS11FIHaICSqrncjiw/y2A1VY6SZ+ENVjZ5FrDZSLEjGh1LObsiMQeGmjEYlABJVWLOgAcnAOg6s5CL6WsxAc+9+o/EyFmSMcC7+++hu0X47mOQuoAFVDybPHngb1TALZ6p6owrBbTMpdhkgddvoyQiuhY4MN9N7Argj4j5o4KKKlcxl1g22iDDkPVwWiVWFCwBCNd0uspGCHmjWWBD/fewOm7GVxHIbVABZRUrCAV+O0loMS4sW0ZVSFWqpagpwONjUtIRTQ6FtN/u4ybSXlcRyFGogJKylMWAFteBvJqd5yGV5KFX3jLEGxNY+QSUpEilRYTwi8hIbuY6yjECFRAiSGtGtjxOpB6o04WJyhIwk7ZF2gio7FyCalIRoESYRsvIrdYxXUUUkNUQImh398GYk7V6SJFufdx0P5bOInKnz9KCAEeZBRh8qYIlKorP02MmB4qoOSxY4uB69vrZdGyzGs46r4ecj4NPE9IRSLicjB7eyR0Ohpb2lxQASVlLv4E/PNNva7CNvVfHPfdTIPPE1KJw7dS8dnBKK5jkGqiAkqA6IPAn/MaZFWuSX/hsP/eBlkXIeYo/N9YbPo3lusYpBqogDZ2iZeBPZOrPVBCXfBP2IO9gUcabH2EmJul/4vC1Xg6BczUUQFtzErzgN1hgKakwVcdkrAJvwSea/D1EmIOyq7gcpV65po4KqCN2cE5QC53Y3L2TViNFU2uc7Z+QkxZUm4JZu+IBMtSnwFTRQW0sbr6G3CT+wthj0r5Eu/53Oc6BiEm6dSdDKw5SZ8PU0UFtDHKvA8caphOQ1VhWC1mZC3DRBp8npAKfXPsHv69n8l1DFIBKqCNjUYF7J4AqIu4TqLHaEqxsHAphtHg84SUo9WxmLk9Eun5NJqXqaEC2tgcWwykmt5xR0ZZgG9US9HDPpfrKISYnMxCJd7edhVaGmTBpDAsHaFuPO4dKxskvhoXxuaKxsoDI5WLcD1fwXUUi1Zw9RAKrh6CJi8NACB09IZttzGQ+nfQT6POTEDO6Y0ojb8JgIXQwRtOwz+AwNq50uXmX/odBZGHoM3PAE9qDVmz52DXczwYgUg/jaYgE7mnwlEScxmsRgWBvTscBs2C2DUAAJB3YS/yL5adK2zT5WVYdxyun1eZfAfZf62F67ivwfD4dbhFzMO0nv6YPyiI6xjkPwKuA5AGUpgO7J8GUy6eQNng87vtvkR/9YeILZFwHcdi8a0cYNdzPAR27gCAwpvHkb53KdzCvoXIyQfqnBSkbpkHRZt+sH3+NTBiOdRZCWD4okqXWXjrJHJOh8MxdBbEHs2hzk5C1qFVAAD7vlMAANrSQqT+Ng8S7zZwfmUx+HJbqHNSwBPLAQCqjFjk/bMFTi9/ArAsMvZ8BolvMEROvmC1GmQdWQOHgW83yuIJAOv/foDezZzQuYkD11EIqIA2DiwL7HsTKDKPi/eKcu7hf07foVfaHGSohFzHsUiygM4Gt+16jEPh1UNQJt+ByMkHuX9vhtS/A+x6T9RPI7R1feYyVcm3IfFsDnmLXgAAgY0LZM17QJVyVz9N/vndEFg7wnHwbP19AhsX/f/VmQkQOvlC6tO2bJ1OvlBnJULk5Iv8i3sh8WoJsVtTY5+22WNZYN6e6/hzVnfIRPT1zTU6BtoY/LsaeHCC6xQ1Is+IxF/uP9Lg8w2A1WlRFHUaOnUpxB5BYFkdSmIiILBzR9qOhUhY/RpSNr+L4rvPHvhC7NECytQHUCbfAQCoc1NR8iACUv+O+mlK7l+AyDUQGfuXI2H1a0jeOBMFkYf1j4ucfKHJSYImPx2avHRospMgcvSBOicZhTeOwbb7G/WzEcxIXFYx/u/P21zHIKBjoJYv+Srwcz9AZ56XEkv2GIjuMa9Dy9JvvbqmyohF6q/vgdWowIikcBr6HqT+HaEtzEHimjfACMWw7f4GJN5tUPLwMnJPb4bLmGWQeLeudJn5l/9AzolfALCATgtFu1A49J+ufzxu5QgAgHXH4ZAHPQ9lyl3kHP8J9gNmQNGqL4Cy47P5Eb+XTddhGKzahSJt+8ewChkCVqdF3tmtAE8A+xemQuLVqv42kAljGGDL5M7o5u/IdZRGjdoALJlGWTbOrZkWTwBwTzqMwwEK9Ls3kusoFkdo7wG3Cd9BV1qE4rtnkfm/b+Ay9v/0xyOlAV30HXhELk2gTIpGQeSflRbQ0vjryDu3A/b934LYvRk0OcnIPvYTcuXbYPvcmLKJWBZi1wDY9Rz/33L9oc6MR8HVQ/oCatUuFFbtQvXLLbxxDIxICrFHEJJ+mga3cV9DW5CFzANfwOPNX8AIGl8zP8sCH+y5jr9m94RU1DiPB5sC+llvyf79Dsgy/1FMAhN2Y0/gUa5jWByGL4TQzh1it0DY9QyDyNkPBREHwJdZAzw+hI5eBtMLHbygza/8OHrumd+gaNkHVm0HQOTkC1nTbrDtOQ7553eD/e9iBXyFHYSO3tVerrY4D3lnt8H+hWlQJt+F0N4dQnsPSHzagNVqoM5JquVWMF8J2SX4+ugdrmM0alRALVV+MnCmfq/v2ZDaJ2zETwHnuY5h4ViwWjUYvhBi10Bosg2Lkzo7CfxnnMLCqpVlbYtPYBgeALZslwllx0nV2YnlllvZqTE5x3+CVcfhEFg7AqwWrFb7+EGdFtA17mPkG87G4kZiHtcxGi0qoJbq6CcmNdpQXXghcTWWN7nBdQyLkHN6E0oTbkKTlwZVRixy/t6M0vib+h601p1Hoij6DAoiD0Odk4z8y3+g5P5FWIU8blrNPPgVck6H629LAzqh4OohFEWdLutA9PAqcs/8BmlAZ/1pJ9Ydh0GZfAd553ZCnZOMoqhTKLx2GIqQweUyljy8CnVOMqz+e0zk1hSa7ESUPIgo63jE40Ng71F/G8kMaHUs5u+9TgMscIQ6EVmi+PPAhgFcp6gXLE+A7x0X4at4f66jmLXMQ9+iNO4atEXZ4InlEDn5wrrzy5D6tdNPU3j9L+Sd3wVtQRYE9h6wff41yAK76B9P3TofAhsXOA6eA6CsN2/evztQdOsktIVZ4EltIA3oBLseb4AneTwwRvH9i8g9vQnqnGQIbFxg3XE4rIIHGuTTqZVICZ8Jpxc/gMilif7+gmtHkHvmVzB8Iez7T4fsiR6+jdlHoUGY2oM+Ew2NCqil0emAn3oBKde4TlJvWIEEn1p/hvBkT66jEGIS5CI+Tr3fG05WYq6jNCrUhGtprm626OIJlA0+v6hoCYY6m8fAEITUtyKVFt8cu1v1hKROUQG1JCW5wPElXKdoEIyyAN9qluB5e+pAQQgA7LiUgPvpBVzHaFSogFqS0yuA4sZz3UBecSbC+Z+jtZVldZYixBhaHYtlh2iEooZEBdRSpN8GLv7IdYoGJyhIxG7FSnhL6VqJhJy4nU4X325AVEAtxeH5gE7DdQpOiHPu4JDjajiIzHfEJULqyueHokF9QxsGFVBLcPt/QMxJrlNwSpFxFUfdf6LB50mjdys5H3uvNN4RmhoSFVBzp1ECRz7iOoVJsE/9B0d9fwOfoSJKGrev/rqDUrW26glJrVABNXcRG4CcWK5TmAz3pMP4M+B3rmMQwqnkvFL88s9DrmNYPCqg5kyjKrvWJzHQNGEXdgUe4zoGIZz64dQD5JdSv4D6RAXUnF3bBuTTsY6KdEzYgPUBF7iOQQhnCpQa/HY+jusYFo0KqLnSaYGzq7hOYdL6J36Hz5vc5DoGIZzZeDYWSg0dC60vVEDN1a19QHYM1ylMGgMWY1O/wBxv2k6kccooUFKP3HpEBdQcsSxw5muuU5gFRqfBzOzPMc49mesohHDip79joKPLndULKqDm6O4RIP0W1ynMBqMpwadFn2GIE43QQhqfmMwi/BWVynUMi0QF1Byd+57rBGaHUebjO+0SPGdHg8+TxmfdaTqMUR+ogJqb1BtA7BmuU5glXnEGNgmXoSUNPk8amWsJuTj3IIvrGBaHCqi5Ob+O6wRmTZCfgL1WK+EpUXIdhZAGtf7vB1xHsDhUQM1JYQZwYzfXKcyeOPsODjuthp2wcQ6+TxqnU3cyEJ2Sz3UMi0IF1JxEbAC0tOdUFxQZV3Dc8ydI+XSOHGk8aGCFukUF1FxoVEDEL1ynsCj2KWdw1G8bDT5PGo0/riXTIPN1iAqouYjaDxSmcZ3C4ngmHsKhgANcxyCkQeSXavBXFH2P1BUqoObi+k6uE1isZgk7sSPwBNcxCGkQuyISuI5gMaiAmoPibCDmFNcpLFrnhJ+xLuAi1zEIqXdn72ciObeE6xgWgQqoOYg+AOjoskT1bWDit1jiRyM8EcumY4G9VxK5jmERqICag5t7uU7QKDBg8XraCsymweeJhdtDA8zXCSqgpq4wHYj9h+sUjQaj02BW9ud4w52+YIjlephZhEux2VzHMHtUQE1d1O8AS93OGxKjKcFnRUsQSoPPEwtGnYlqjwqoqaPmW04wynys1i1FVxp8nlio/11PQbGKRuOqDSqgpiw/GYg/x3WKRotflI5fhcvRXFHMdRRC6lyRSovTdzK4jmHWqICaslv7ANCFcLkkyI/HPuuV8KDB54kFOn47nesIZo0KqCmj5luTIMm+jcPOa2jweWJxTt1Jh05HP9KNRQXUVOXEAUkRXKcg/7FKj8Axz19o8HliUTILVYhMzOU6htmiAmqqbtHep6lxSDmNo37bwTD0i51YjhPR1IxrLCqgpurmHq4TkAp4Jv4PhwL+4DoGIXWGjoMajwqoKcqJBVJvcJ2CVKJ5wnZsCzzJdQxC6kR0Sj6NjWskKqCmKPYs1wlIFbom/IQ1AZe4jkFInaC9UONQATVFdO6nWQhNXIXP/KK4jkFIrZ2IpmuEGoMKqCmKP891AlINDFi8kbYC73g/5DoKIbXy74MslKioh3lNUQE1NUVZQNY9rlOQamJ0arybvRSvuSVzHYUQoyk1Ohpc3ghUQE0NNd+aHUZTgqXFSzDQKYvrKIQY7Up8DtcRzA4VUFNDBdQsMco8rNEtRWfbfK6jEGKUK/G5XEcwO1RATQ0d/zRb/KI0/Cb+PwTR4PPEDEXG54BlaZCQmqACakrUJUDKNa5TkFoQ5sViv/VXNPg8MTv5pRo8yCjkOoZZoQJqSpIuAzo11ylILUmyo3HYeQ1saPB5YmaoGbdmqICaEjr+aTGs0iNwwvMXiHk6rqMQUm1XqSNRjVABNSV0/NOiOKScxrEmNPg8MR9XaQ+0RqiAmgqdDkigoeEsjVfiQfwv4CDXMQiplrtpBShU0qGH6qICairSbwHKPK5TkHrQImEbtgae4joGIVXSscC1hFyuY5gNKqCmIuEC1wlIPeqW8CNWB1zmOgYhVYqkAlptVEBNRcZdrhOQejYk6Rss8ovmOgYhz/QgnU5lqS4qoKYiN47rBKSeMawOYWn/h7e9YrmOQkilHmYVcR3BbFABNRU5sVwnIA2A0akxN3cpRrulcB2FkAo9zKQCWl1UQE1FbjzXCUgDYdTFWFayBP0d6eoXxPTkFquRW6ziOoZZoAJqCgrSADWNn9qY8EpzsY5dik40+DwxQTG0F1otVEBNAR3/bJT4RanYIl6BpvISrqMQYiCWCmi1UAE1BXT8s9ES5j3E77Zfw01CTWbEdNBx0OqhAmoKcmgPtDGTZt3CERp8npgQKqDVQwXUFNAeaKNnnX4Jx7w20uDzxCRQAa0eKqCmgI6BEgBOySfxV5OdNPg84RwdA60eKqCmgPZAyX98Eg/gYMD/uI5BGrkilRZ5xXRt4qpQAeWaVg3kJ3GdgpiQlglb8Vvgaa5jkEYuh84FrRIVUK7lxgMsHfcihp5PWI9v/a9wHYM0YrkltAdaFSqgXKPmW1KJF5O/xic0+DzhCO2BVo0KKNcKaExUUjGG1WFC2v9hBg0+TzhAw/lVzWILaHh4OGxtbbmOUTUlXTqIVI7RqfFe7ud41S2V6yikkcmlTkRVqlEBDQsLA8Mw+j8HBwcMHDgQ169fr698lk9VwHUCYuIYdRGWlyxBPxp8njSgHCqgVarxHujAgQORkpKClJQUHD9+HAKBAEOGDKmPbJxTqRqgCUNF51uRqvFKc/ADuxQdbOgHF2kYedSEW6UaF1CxWAxXV1e4uroiODgYH3zwARISEpCRkQEASEpKwquvvgo7Ozs4ODhg2LBhiI2N1c8fFhaG4cOHY+XKlXBzc4ODgwNmzJgBtfrxr52UlBQMHjwYUqkUfn5+2Lp1K3x9fbFq1Sr9NF9//TVat24NuVwOLy8vTJ8+HYWFlTeHPlrvk2bPno1evXrpb/fq1Qtvv/023n33XTg6OqJfv36IjY0FwzCIjIzUT5ebmwuGYXDq1Kmabr7yTKSALj+jRMefCmG1PB/OXxZg+PZi3MnUGkwTtr8EzKf5Bn9dfn52/r3RanT4sRC2/5cP+bJ8BP9QiF+vlf9grr2kgt+3BZAszUf7HwtxJs5wWLuV/yrhsrIALisL8M05pcFjFxI1aP9jIbQ6yx6AgF+Uim2SFQikwedJA6A90KrV6hhoYWEhtmzZgoCAADg4OKC4uBi9e/eGQqHA33//jX/++QcKhQIDBw402Js7efIkHjx4gJMnT2LTpk0IDw9HeHi4/vFx48YhOTkZp06dwp49e/Djjz8iPT3dMDiPh++++w43b97Epk2bcOLECcybN682TwcAsGnTJggEApw9exbr16+v9fKqZCIF9HScBjM6inB+khxH35BBowP6/1aMIpVhURoYwEfKXIX+79Brsmcu117K4OPuYpybJMf1aQpMCBZiwu+lOHL/cYHccVON2YdL8XF3Ma6+KUd3bwEGbSlGfF7Z6T030rT45KQS216SYutIKT46ocTN9LLirtaymPa/UvwwWAo+j6njrWJ6hHkxOGD7DVzFtHdA6hf1wq2aoKYzHDx4EAqFAgBQVFQENzc3HDx4EDweD9u3bwePx8PPP/8Mhin7Mtu4cSNsbW1x6tQp9O/fHwBgZ2eH77//Hnw+H0FBQRg8eDCOHz+OKVOm4Pbt2zh27BguXbqEDh06AAB+/vlnBAYGGuSYPXu2/v9+fn5YsmQJ3nrrLaxdu9aoDfFIQEAAvvjiC/3tJ/ee64XSNJrkDr8uN7i9cZgEzisLcTlFix4+j98mYj4DV0X1f3f18jV8i83qIsama2r8E6/BgICyx74+r8SkdkJMDhEBAFYN5OPIAw3WXVJh+QsSRGfq0MaFjz5+ZdO3ceEhOkOHVs58fPmvCj28BejowTfqeZsjadZN/OW6Fs8lvY0CTY0/woRUSx6dB1qlGu+B9u7dG5GRkYiMjMSFCxfQv39/DBo0CHFxcbh8+TLu378PKysrKBQKKBQK2Nvbo7S0FA8ePNAvo2XLluDzH3/hubm56fcw79y5A4FAgJCQEP3jAQEBsLOzM8hx8uRJ9OvXDx4eHrCyssK4ceOQlZWFoqLa7dE9KtoNxkQvpJ33XyupvdRwr+5UrAbOXxag6epCTDlQgvSi6g8CwbIsjsdocCdLpy/KKi2Ly8k69Pc3LAT9mwjwb2LZXmZrZx7uZmkRn6dDXK4Od7N0aOXMw/1sHcIj1VjaR1yLZ2qerNMu4oR3OA0+T+qNUk3vrarU+OerXC5HQECA/nb79u1hY2ODn376CTqdDu3bt8eWLVvKzefk5KT/v1AoNHiMYRjodGUvFstWfBzryfvj4uIQGhqKadOmYcmSJbC3t8c///yDSZMmGRxLfRKPxyu37IqmlcsN98R4PF659Ve2DqNoTa+ZhGVZvHukFM9789HK+fEPnUEBArzSQgAfWx4e5uiw8KQSfTYV4/JUOcSCyptP80pZeHxdAKUW4DPA2sES9PuvYGYWs9CygIvCcH4XBYPUB2XbvLkTH8v6StDv17IfG8v7StDciY8XNhfhi35iHHmgweJTSgj5wLcDJQZ7zJbMKfkE/mqiQK8Hr4JlLb/5mjQsbSXfxeSxWn/TMAwDHo+HkpIShISEYMeOHXB2doa1tbVRywsKCoJGo8HVq1fRvn17AMD9+/eRm5urnyYiIgIajQZfffWVvsDt3Lnzmct1cnLCzZs3De6LjIwsV8wrmg8o69jUrl07/Xx1Rmd6v/LePlSK62la/DPR8MfEq60eb6tWznx0cOfDZ1Uh/ndPg5HNK9+OVmIgcpoChaqyPdB3j5SiiR3PoHn36a9/ljW8b1oHEaZ1EOlvh0eqYCVm0NWTj2bfF+LSFDkS81mM3l2Ch7MUzyzolsQn8QAOBFhh6L3BXEchFsbSO+XVhRo34SqVSqSmpiI1NRXR0dF45513UFhYiKFDh+K1116Do6Mjhg0bhjNnzuDhw4c4ffo0Zs2ahcTExGotPygoCC+88AKmTp2Kixcv4urVq5g6dSqkUqn+uKq/vz80Gg1Wr16NmJgY/Prrr/jhhx+eudw+ffogIiICmzdvxr1797Bo0aJyBbUiUqkUXbp0wf/93/8hKioKf//9NxYsWFCt51ItOtO6iPI7h0pw4K4GJ8fL4Wn97LeHmxUPPrY83Mt69o8AHsMgwJ6HYFc+5nYT4+UWQiz/p6yN2FHGgM8AqYWGH9b0IrbcXukjmcU6fHZaidWDJLiQpEVTBx4CHfjo7SeAWgfcrSKPpWmdsAWbA89wHYNYGCqgVatxAT18+DDc3Nzg5uaGzp0749KlS9i1axd69eoFmUyGv//+G97e3hg5ciSaN2+OiRMnoqSkpEZ7pJs3b4aLiwt69OiBESNGYMqUKbCysoJEIgEABAcH4+uvv8aKFSvQqlUrbNmyBcuXL3/mMgcMGICFCxdi3rx56NixIwoKCjBu3Lhq5dmwYQPUajU6dOiAWbNmYenSpdV+LlUykQLKsizePlSCvbc1ODFOBj+7qt8aWcU6JOTp4GZVs709lgWU/z1tEZ9Be3cejsYYboejMRp086y4Y9Dsw0rM6SKGpzUPWh3w5KEaja6sSbix6ZGwDl/7X+U6BrEgVECrxrCVHXQ0IYmJifDy8sKxY8fQt29fruPUrR97Acncf/FN/18Jtt5Q4/fRMjRzfFw8bcQMpEIGhSoWi08p8VJzAdyseIjN1eGj40rE5+kQPUMBK3FZER23rwQeVgyWv1D2Y2f5GSU6uPPhb8+DSsvi0D0NPjimxLrBEn2v2x031XhjXwl+GCJBV08+frysxk9XVLg1XQEfW8NCfvSBBgtOluLcJDl4DIOkfB0CVhdi7ygpEvJZfHRciYQ5CkiFjaMJ90mnAp+HMnE8Uku9AZP/VBNTJ7YSYvTc9lzHMGkm2dvixIkTKCwsROvWrZGSkoJ58+bB19cXPXr04Dpa3TORPdB1EWUdo3ptMuwVvHGYBGHBIvAZ4Ea6FpuvqZFbysLNikFvXwF2vCzVF08AiM/Tgcc8LnpFahbTD5UiMV8HqQAIcuTjtxFSg+Opr7YSIquExWenlUgpZNHKmYdDr8nKFc8SNYu3/yzFjpel4P3XnO9hzcPqQRJM+L0UYgGwabikURbPw8164kNNArad+AnWLV/ENVUraDVURYnxeBoJ1xFMnknugR45cgRz585FTEwMrKys0K1bN6xatQo+Pj5cR6t7a7sB6be4TkHM2IHmffGJMgZaVotthwLAv3Ybpe364prXKBTlm8YPNGJ+bJyleP2zrlzHMGkmuQc6YMAADBgwgOsYDUMgqnoaQiqxo1V/fF50B+x/bbal1mLIAUiuHkf71Ae43WM+0tO0z14IIRXgNYKRvWrLYi9nZjYktlwnIGZqU5uBWFp0W188AaDY6vEPMkFKLFrumw1/91Iu4hEzx1ABrRIVUK5J7aqehpCnrGsbipUFUeXuz5cbfukxqlL4bJ2LYOv74PHpC5FUH71fqkYFlGtSW64TEDPzTbvBWJtf8TnM2dKKz4G1P/ANOhcchFRukkdtiAni8ak8VIW2ENdoD5RUEwsGy9oNwYbcG5VOkymtfJhJ6cVD6Hj9azg4URElVZMqnj1KG6ECyj0qoKQadAwPi0JCsS33+jOnSxU/+1qhgoQ7aH1wLnzdqXcueTYqoFWjAso16kREqqDhCTC/3UDsy6l8z/ORJGHVVyPilRSiydZZaGMXD4a+AUglpFZ0hkBV6OPDNdoDJc+g5oswN/gF/JlT9bjNABAnyKv2sh33rUBn5XGIZY3nWqqk+qiAVo0KKNeoExGpRKlQinfa9MKJnPK9bSuTxysFI63+CDKys3vRKfp72DnQcVFiSGpNTbhVoQLKNdoDJRUoFivwVstuOJt7u+Yz29nWaHLhw5toe+QDeLs3rqvYkGejPdCqUQHlGh0DJU/Jl9pgSlAHROTdM2p+ra2ixvPwCnPhv20mWjqllr84K2mUZFRAq0QFlGu0B0qekC13xKTANrieH2P0MlQ2MqPmY1gWLruWoBN7FiIJHRdt7CTUC7dKVEC5JpIBfDHXKYgJyLB2xYQmTXG7IK5Wyymxqt0Xn+LUVnSK+Rk29vQF2pjRHmjVqICaAupI1Oil2HkhzMsHMYWJtV5WgaL2e4+iuxFod/wjeLjXelHEDIkkfPCFVB6qQlvIFMgcuE5AOBTv6Ifxbs6IL06pk+XlyurmCoW8vEw03T4TzV2y62R5xHxQB6LqoQJqChz8uU5AOPLAuSnCnGyQUpJRZ8vMlNTdKEOMTgu3HQvRQRgBgYi+LhoLKqDVQ58IU+DUnOsEhAPRbi0wwU6MjNK63cNLlyjrdHkAYH10Izon/QqFDR0XbQysHat/LnFjRgXUFDgHcZ2ANLBrXm0xyQrIUVV/5KDqSq7GcH7GEN/6F+3/WQQ3N/rasHT27nKuI5gF+iSYAucWXCcgDeiSb0dMlShRoC6sl+UnCAvqZbkAwM9KQbNds9DUtf7WQbjn4F7zc4kbIyqgpsAhAOBR01hjcLZJF0wX5KJYU1xv60jm5QOC+huaj6dRwXP7fITIblJPTQtFe6DVQ+9+U8AXUkeiRuB4YHe8w2SgVFv3xyifxDIAY2tTr+sAANtD69A5Yxfk1jSOriURivmwcqBjoNVBBdRUOFNHIkt2KKg33tMmQa2r/ILXdYm1s26Q9UgiT6D9peVwdqGRiyyFnZscDEPjOVYH/XQ0FU7NAezjOgWpB3tbvIBPS+9DxzbcYO1qGxka6qCAICUWLffNhtXLn+NBcsPtudxPvo5j13YgPvMe8ouzMKX/p2jr97z+cZZlcejyZpyN/h9KlAXwcW6OV5+fCTd732cu9+T1PTgTdQA5hemQS2zQrkkPvNhpMoQCUbXWCwDHru3E8Ws7AAD9gsegT5uX9Y/FpkVjxz/f4v0Ra8Djmd4PDwdqvq022gM1FdQT1yJtaT0Ai0vuNWjxBIAS64YdHpJRlcJn61wEW98Hj98wey9KTQk8HPwx6rl3Knz82LXtOHl9N0Y99w7eH7kW1jI7rP7fPJSqKj/+fOneMfx+8ScMaj8OC17diNd6vofLD07hwMWfq73epKwY/C8iHGF9FyCsz8f44+IvSM5+CADQajXYfmYVRnefbZLFE6DjnzVBe6Cmgs4FtTg/tw3Ft/nVuxB2XStUCNAwjbiG7A98g86dQhHpNAwlRXU3oENFWnp3RkvvzhU+xrIsTt7YiwEhYxHcpDsA4I3eH+CjzS8j4v5xPN9iaIXzPUyLQhOXVugY2BcA4GDlig4BvRGX/viycs9aLwCk5cbDw74Jmnm0AwC4OzRBak483O39cOzaDgS4tYaPCf9gph641Ud7oKbCwZ8Glbcgq4MHc1Y8ASDPuAuy1AnpxUPoeP1rODhx9/s8qyAF+cXZCPLsoL9PyBchwK0tYtJuVTpfE9dWSMi8i9j/CmZmfjJuxV9ES+8u1V63u70f0vMSkV2QhuyCNKTnJsLd3hcZeUk4f/cIhnScaPwTawD2HrQHWl20B2oqeHzAMRBI4+5Ll9SNL9oNwa+51znNkC3Tcrp+QcIdtM6ci9gRnyM2ueG/ZvKLcwAAVk9dLtBKaofswrRK5+sQ0AeFpXn45vdZYMFCp9Oie4sX0b/dmGqv29XOB0M7TcL3/5sHAHix82S42vlg9cH3MbzzVEQnXsKhiM3g8wR4udsMBLi3MeIZ1g+JXAi5Df2Qry4qoKbEKYgKqBljwWBpSCh25nBbPAEgQ6ziOgJ4JYVosnUWrEd8gBt53mjgw8AAAKbc1cHZCu577G5yJI5c2YJXn58JH+fmyMxPxu5/18D6sj0GtX+j2uvt3mIouj/RTHz+zmGIhVL4ubTAkh1heH/kWuQWZmDD8aX4dOxvEPJNY+xZOv5ZM9SEa0roVBazpWX4WBASip05N7iOAgBIEZdwHUHPcd8KdFYeh1jWcJ1mrGVle575JYbjDBeU5MJKZlvpfP+7tBGdAvuhW/PB8HBogrZ+z2Nox4n4K3Kb0R3BCkvy8Ofl3/DKc+8gNv02nG084WzjiaYe7aDTaZCeW/tL2NUVRy86/lkTVEBNyRPHa4j5UPOEeL9dfxwwkeIJAIkC0xpqT3Z2LzpFfw87h4Zp9HKwcoO1zB63Ey/r79No1bifcg1NXFpWOp9Koyx3DiSPxwdYtuzPCHv+XYPebV6CncIJLKuDVve4eV2r04LlYte8Eh5N7aqeiOhRE64p8e4KCKSAxnT2HsizqfhivNumF07nVN4xhQvxglyAYYz+0q8Pwoc30TbjA8S8uATxybX/7a5UlyAjL0l/O6sgFYmZ9yETW8HeygW9W4/EX1e3wtnGE042HjhydSuEAgk6BPTVz7P5xP/BRu6IYZ0nAwBa+XTFyeu74ekYAF/n5sjIT8LBSxvR2qeb/rSTqtb7pOjECKTnJ+GNPvMBAD7OzZCWG49b8ReQU5gBHo8HZ1uvWm+LusDwGHg0owJaE1RATYlADPh0Ax4c5zoJqYZikRwzW3bFhdxorqOUo2S0YKytwOblcx3FAK8wF/7bZsLq5QW4lekK1KK+x2XcwXd/zNXf3ntuHQCgc9P+eKP3B3ih7WioNCrs+OdbFCsL4OvcHG8PXgGJ6HEX5ezCdIM9zoEhr4MBg4OXNiKvKBMKqS1aeXfB0E6Tqr3eR1QaJXb9sxoTX1gIHlP2g8FW7oRXnnsbv536EgK+EG/0+gAigWl02nHyUkAspZJQEwzLmtBPVAL8+z3w18dcpyBVKJRYY3pQB1zNu891lErt2uoKNs50jq89rbDXWERKekBVym2PYVImZIAPuo6gMblrgo6Bmhr/PlwnIFXIk9lhcrN2Jl08AUBja9odQhSntqJTzM+wsacrEZkCzyBqvq0pKqCmxqUFYOXGdQpSiUyFMyb4t8St/IdcR6lSaQMP52cM0d0ItDv+ETzcuU7SuPEFPLj51/8VfCwNFVBT1KQ31wlIBdJs3DHB1x/3CuO5jlItxVamcW5hVXh5mWi6fSaau2RXPTGpF65NrCEQmebYvKaMCqgpomZck5No743xnh6ILUqqemITkS83n0tSMTot3HYsRAdhBAQi+lpqaNT71jj0TjVF/r2BZ4yWQhrWQyd/hLk6Iqm48iHgTFG21HTOL6wu66Mb0TnpVyhs6LhoQ/IMsuc6glmiAmqK5I6Aa2uuUxAAd12CEOagQFpJJtdRaixT2jAX765r4lv/ov0/i+DmRl9PDUEo4cPF14rrGGaJ3qGmippxOXfLozUm2gqQrczhOopRUk1oOL+a4meloNmuWWjqalojKlki9wBb8PhUCoxBW81UUQHl1BXvEEyWa5CnMq2BCGoiSVjEdYRa4WlU8Nw+HyGym+AL6auqvng1p+ZbY9G70lR5dwWEHF7UsRE779cJ00SFKFSbdwGKE+RxHaFO2B5ah84ZuyC3plFy6hwDNGnnxHUKs0UF1FQJRIDPc1ynaHROBzyHt/k5KNGWch2l1vJ4pWCkEq5j1AlJ5Am0v7Qczi50qkVdcvWzhpW9ZbxHuEAF1JQ1G8h1gkblSLOemM2mQKlVch2l7tjZcp2gzghSYtFy32wEuJvvsV1TE9DepeqJSKWogJqyliMBE7nQrqU70LwvPlDHQ6PTcB2lTmlNfDi/mmJUpfDe+h6Cre+Bx6dTvWqFAQLaO3OdwqxRATVlMnsgsD/XKSzezlb9saD0PrSs5Q1qrrKxzOPo9gdWoXPBQUjldFzUWG7+NpDb1u9wjwzDYP/+/fW6jroSFhaG4cOH12geKqCmrs2rXCewaJvaDMKSottga3NdLRNmLsP5GUN68RA6XlsJBycqosYI7FD75tvU1FS88847aNKkCcRiMby8vDB06FAcP25+l2T89ttvER4eXqN5qICauqYDAYkt1yks0g9tQ7GywLQuhF3XCuWW/REXJN5D6z/ehZ+7eQ4awRWegKl1AY2NjUX79u1x4sQJfPHFF7hx4wYOHz6M3r17Y8aMGXWUtOHY2NjA1ta2RvNY9qfLEghEQKuRXKewOKvaDcaa/Jtcx6h3uXLL3LN+Eq+0CH5bZ6ONXTwY+karFt9WjpAoajdc4vTp08EwDC5evIiXX34ZTZs2RcuWLfHuu+/i/Pnz+ukyMzMxYsQIyGQyBAYG4sCBAwbLiYqKQmhoKBQKBVxcXPDGG28gM/PxyF+9evXCzJkzMW/ePNjb28PV1RWLFy82WAbDMPj5558rXY9Wq8WkSZPg5+cHqVSKZs2a4dtvvzVYBjXhWqo2o7lOYDFYMFgeMgS/5N7gOkqDyJRYVqeoZ3HctwKdlcchltGpLlVp1sW1VvNnZ2fj8OHDmDFjBuRyebnHn9yT+/TTTzFq1Chcv34doaGheO2115CdXXblnZSUFPTs2RPBwcGIiIjA4cOHkZaWhlGjRhksb9OmTZDL5bhw4QK++OILfPbZZzh69KjBNM9aj06ng6enJ3bu3ImoqCh88skn+Oijj7Bz585abQcqoObAuzPgEMh1CrOnY3hYHBKKrTnXuY7SYNIlFnRKTjXIzu5Fp+jvYedAx0UrI1EI4dPaoVbLuH//PliWRVBQUJXThoWFYcyYMQgICMCyZctQVFSEixcvAgDWrVuHkJAQLFu2DEFBQWjXrh02bNiAkydP4u7du/pltGnTBosWLUJgYCDGjRuHDh06lDvO+qz1CIVCfPrpp+jYsSP8/Pzw2muvISwsjApoo9E+jOsEZk3DE+DDdgOxN6dx7Hk+kiQy79GUjCF8eBNtj3wAb3fzuxpNQwjs6AJ+Lce+ZdmyQwMMU/WpRG3atNH/Xy6Xw8rKCunp6QCAy5cv4+TJk1AoFPq/R0X5wYMHFS4DANzc3PTLqM56AOCHH35Ahw4d4OTkBIVCgZ9++gnx8bW7ti8VUHMRPBYQ0IghxlDzRZgb/AIO5Vj+Mc+nJQjMdyzf2uAV5sJ/20y0dEqlKwM+pXk3t1ovIzAwEAzDIDo6uspphULDY60Mw0CnK/txo9PpMHToUERGRhr83bt3Dz169KjWMqozzc6dOzFnzhxMnDgRf/31FyIjIzFhwgSoVKrqP+kKUAE1FzJ7oMUwrlOYnVKhFO+06YUTOVFcR+FECq8AEDTO5kyGZeGyawk6sWchktBxUaDswtlOXrW/dJm9vT0GDBiANWvWoKiofCtHbm5utZYTEhKCW7duwdfXFwEBAQZ/FR1bNdaZM2fQrVs3TJ8+He3atUNAQIDBHq6xqICak/YTuE5gVorFCkxv2Q1nc29zHYUzLAMwtjZcx+CU4tRWdIr5GTb2dJHu4Be86mxZa9euhVarRadOnbBnzx7cu3cP0dHR+O6779C1a9dqLWPGjBnIzs7GmDFjcPHiRcTExOCvv/7CxIkTodXW3cAmAQEBiIiIwJEjR3D37l0sXLgQly5dqvVyqYCaE5+ugFPVB+0JkC+1wZSgjriUd4/rKJxj7ay5jsA50d0ItDv+ETzcuU7CHXt3OXxa1a7z0JP8/Pxw5coV9O7dG3PnzkWrVq3Qr18/HD9+HOvWravWMtzd3XH27FlotVoMGDAArVq1wqxZs2BjYwMer+7K07Rp0zBy5Ei8+uqr6Ny5M7KysjB9+vRaL5dhHx0NJubhwnrgz3lcpzBpOXIHvOnfAtEFcVxHMQlbjjaDMMKyB4yoLpbHR+orixGd1viugdn7jSC0eK4R/4KoB7QHam6CxwLSxvfhr64Ma1dMaNKMiucTSqzrd7xTc8LotHDbsRAdhBEQiBrP15/MWoRmnWt37icpr/G8gyyF2Aro9jbXKUxSip0Xwrx88KAwkesoJqVQ0Tg7ET2L9dGN6Jz0KxQ2jeO4aOtenuAL6Ou+rtEWNUed3gRkdXcswxLEO/phvJsz4otTuI5icvIs84IstSa+9S/a/7MIbm6W/TUoEPPRqqcH1zEskmW/cyyVWAF0e4frFCbjgXNThDnZIKUkg+soJilbZnmXaasr/KwUNNs1C01dC7iOUm+ad3WDRN449rQbGhVQc9VpKu2FArjt1gIT7MTIKM3mOorJyhDX7mRxS8fTqOC5fT5CZDfBF1rWVyLDAG371t2pK8SQZb1bGhORHOg2k+sUnLrm1RYTrYAcVR7XUUxairiE6whmwfbQOnTO2AW5teUcM24S7AQbJynXMSwWFVBz1mkKIHPkOgUnLvl0wFSJEgXqQq6jmLxEgeU2T9Y1SeQJtL+0HM4uljFyUXB/b64jWDQqoOZMJAeea3x7oWebdMF0YR6KNcVcRzEL8YLcsrY8Ui2ClFi03DcbAe7mvefu19YRrn6NexSq+kYF1Nx1nALInbhO0WCOB3bHO0wGSrWN6zJdtaFktGCsaz/+aWPCqErhvfU9BFvfA49vfj8+eHwG3UYGcB3D4lEBNXciWaM5FnooqDfe0yZBrVNzHcX82NJwfsawP7AKnQsOQio3r+OiLXt4wNaFzl+qb1RALUHHyYDcmesU9WpfixfwoeohNKyG6yhmSWOr4DqC2ZJePISO11bCwck8iqhYJkCnwX5cx2gUqIBaApEMeG4W1ynqzdbWA7Co5B50LF0g2VilNnQt2doQJN5D6z/ehZ+76bd+tB/oC4mCzvtsCFRALUXHSRa5F/pLm0FYXhgNFnTNg9ooouH8ao1XWgS/rbPRxi4ejIl+c1o7StCmtyfXMRoN+lRZCqEU6LsQOGA5IxR9HzwY6/NucB3DIhTIeajuz6uI4mJsyM7CrVIlMrQafOfugResyjohqVkW32Vm4O/CIiSqVVDw+Ogql+FdJyc4Cyrf6xkfH4dLJeV7tfaQy/GDZ9mJ/kU6Lb7LzMSxggJka7VoLpbgQ2dntJY+Po9xQ3YWNmaXDZox2d4B4+0fX1jhWkkJlqSlYoePL/j12OvYcd8KdH5uBK7aDICy2LRGeeoy3N/iBoMwZVRALUm7N4BrO4C4f7hOUmtfthuCzbnXuY5hMbKlOvhXc9pinQ7NxBKMsLHFrOQkg8dKdTpElZZimoMDgiRi5Gt1WJ6ehhmJSdjl61vpMr/18IT6iSsn5mq1GBn7EAOsHvcOXpiaintKJVa4ucNJIMAf+XmYlJiAP3z94CIU4q6yFN9nZmKthydYANOTEtFNLkegWAw1y+LTtFR86uJar8XzEdnZfejkdw83289ETqZpNOu6NrFGYAcXrmM0KvRTxZIwDDD0W4BvvpevYsFgachgKp51LFNa/S/5HgoFZjk5oZ9V+VNfrPh8/OLljUHW1vATidFWKsXHzi64pSxFsrryddjy+XASCPR/54qKIOHxMMCqrHdwqU6HowUFeM/JGR1kMviIRHjb0QkeQiG25+YCAB4oVWgqFqOLXI6ucjmaisV4oCo7nWlDdhY6SGUGe6v1TfjwJtoefh/e7qZxbP65lwO5jtDoUAG1NI4BQI/3uE5hFC3Dx4KQUOzIoWbbupYqLq23ZRfodGAAWPOq/3WyJy8PoVZWkP03jxYstABET+09ShgGV0rKBsxoKhYjVqVCslqNJLUacSoVAkVixKlU2J+Xh1lODT8qF68wD/7bZqKVYyrA4emiAe2d4dqEBk1oaFRALdHzcwCn5lynqBE1T4h57frjABXPepEkrJ/h/JQ6Hb7JyMBgK2so+NUb/u56SQnuqZR4ycZWf5+cx0ewRIofsjKRrlFDy7I4kJeH66WlyNCUHWf0F4sx28kJkxMSMCUhAbOdnOAvFuPTtFTMdXLGP0VFePFhDEbGPkREccONUsWwLJx3L0En9h+IJA0/BCBfwEPXEdVtoCd1iY6BWiK+EHjxO+CX/oAZ9F5V8cV4t00vnM65Ve/rKrpThMxDmSiJK4EmVwPvd7xh3b7iQQaSwpOQcyoHrmNc4Tig8r2b7FPZyP03F6WJZXt5Ul8pXF52gazJ4xPZ0/alIeN3w8utCawFCPouSH87889MZPxZNo3TYCeDdRY/KEby5mT4L/IHw6v5rk6cIL/G81RFzbKYm5IMHVh84lL9Y2978vIQKBKjzVPNrf/n5oYFqSno9eAB+ABaSCQYbGWNKOXjvefRtnYYbWunv70vLxdyHg/BUikGP4zBDh9fpGnUmJucjKNNmkBUg73i2lKc2oZOTe/hRqupyMtuuOOinV70g7UjDRjPBSqglsqrE9BhIhDxC9dJnqlEJMPMls/hfG50g6xPp9RB4i2BbXdbJHyfUOl0+ZfzUfKgBALbqj8iRbeLYNPZBm6vuYEn5CHjzwzEfhmLwGWBENo97pkq9hDD931f/e0nC2FpQinS9qXBZ7YPACDumzgoWiog8ZSA1bBI3pQM9zB3o4onAOTxSsFIJWBL6qYpV82yeDc5CUlqNTZ6eVd777NEp8OfBfl4x7H8DxJvkQibvX1QrNOhSKeDk0CAd5OT4CmsuHdvjkaDdVlZ2OzljeulJfAVifR/GrCIVavQVNyw57+K7kagXVos7g3+FEnJ9b8+1yY2aPcCDRjPFWrCtWQvLAas3LlOUalCiTWmteiC87l3GmydVm2s4PKSC2w6VH68SJ2jRvJvyfCc5gmmGuOgek3zgkNfB0h9pBC7i+ExwQNggcIowyvFMDwGQluh/k/wxGWzlClKSDwlULRQQNFCAYmXBMrksg4yGX9mQN5MbrBHaxQ729rN/59HxTNOpcIvnl6wrWbxBIDDBflQsSyGWle+/WU8HpwEAuRptThbVIQ+iorH8V2eno5xdnZwFQqhY2HQy1fLstBy1PjCy8tE0+0z0dylfq9RKxDx0Hd8c6N/VJHaowJqySTWQOgXXKeoUJ7UFlOatcOVvPtcRzHA6lgk/pgIx0GOkHgYt/eiU+rAalnw5YaFRZmmxO3Zt3HnvTtIWJsAVfrjC12LPcVQpamgylJBlamCMlUJsacYyjQlcv/JhfPI2g+Soa3mcH5FOh2iS0sRXVq2t5qkViO6tKyXrYZlMTs5CbdKS/GFmzu0ADI0GmRoNFA9UcDmpyTj64z0csvek5eHvgpFhUX3n6JCnCkqRKJKhX+LihCWEA9fkQgjbMoX23+LihCnVmHsf825rSUSPFSp8HdhIXbm5oLHMPATiar1fOsDo9PCbcdCdBBGQCCqn6/ZLsP9abxbjlETrqVrPhQIGgLcPsh1Er0shROm+jXD3fyHXEcpJ/NQJsADHPo5GL2MtF1pENoJoWjxuGDJ/GXwnOIJsasYmnwN0g+kI2ZpDAKWBUCgEEDiLoHLSy6I/TIWAOD6sisk7hI8/OIhXEe5ovBmIdL3p4PhM3B7zQ3yZvIa51LZyFCdnwS3SksQlvC4eXvFf4VwuLU1Zjg64mRh2Z71yLhYg/nCvbzQSVaWK0WtLvfrPFalwpWSEvz838AJTyvQ6rAqMwOpGg1seDz0t7LCLEcnCJ/qmVuq02FpWhq+cncH77/HXIRCfOzsgo9TUyBiGCx3dYOkAY9/Vsb66EZ0bnkH1wLCUJhXd8dFPZra0ohDJoBhWdb0e5mQ2slPAdZ0ApR135GkptJs3DHZywexRUlVT1zPbobdNOhEVBJbgriv4+D/qb/+2OWduXfg0N/hmZ2InpRxKAOZ/8uE33w/SLwqL1c6pQ53378Lx1BHOA6seNk5Z3KQfzUfHuM9cHf+Xfgv8oc6R43E9Ylo+mVT8Go44swPl4Nh/1dEjeYhdUPr4Ia7/T9BSkrtzxkVivkYvbATdRwyAdz/RCP1z9oN6PsJ1ymQZO+NME9PkyieFSm6UwRNgQZ35t7BzYk3cXPiTaiz1Ejdnoo7c6s+Tpv5ZyYy/siA73u+zyyeAMAT8yD2Kmu2rYimoGwv1f11dxTHFEPsKobYVQxFcwVYLQtVasXzPUuhnD7uXOFnpaDZrllo6lr704m6vRRAxdNEUBNuY9FxMnBrP2fD/MU6+WOykw3SilM5WX912D5nC0VLw+OEsStjYdvNFnbd7SqZq0zGoYyy4jnXF1K/qr/cdGodlMlKyJtW3BSbsjUFjv0dIbQXouRhCdgnesSwWhasruYNR7lyFtRfkzs8jQqe2+dDEfoWrqnbQKuu+d6oVwt7tOrhUQ/piDHoJ2ljwTDAyxsAhWuDr/quSxDCHBRIK8ls8HU/TVuqRUlcCUriygY2V2WqUBJXAlWWquxYpKfE4I/hMxDYCCB2ezw8YuKPiUjd9fiHQMahDKTvTYfHRA8IHYVQ56qhzlVDW/p4oPGU7Skoul0EVYYKxQ+KkfB9AnQlOtg+Z1suY+HNQqjSVLDvWzZQurSJFMoUJQquFyD7VDYYHmOQp7oyJXQtVVNge2gdOmfsgty6ZvsvIqkAfd4IqnpC0mBoD7QxsXIBRm0CwocAuoY50fuWeyu8aQXkKXMaZH1VKXlYgtgVsfrbqdvKCqHtc7bwnFK9ThmqLJXBsG3Zx7PBalgkrDE8r9RpmBNcRpQNMKDJ1iDhhwRoC7TgW/Eh85ehycImEDka9hTVqXRI/i0ZXm956U9PENoJ4fa6G5J+TgIjZOA52RM8I3p2pkuUNZ6H1A9J5Am0T4vB7R7zkZ5WvSu6PP9KIBR2dF1XU0KdiBqj8z8Ahz+o99Vc9WqH6dJSFKqL6n1dpGqdlR6Y+3Uc1zHIE1iRBAkvL8X95Gc3+wd0cMaAya0aKBWpLmrCbYy6TANaj6rXVZz364Q3JcVUPE1IQj0M50dqh1GVwnvrewi2vgdeJYN22LvL0ecN8xrburGgAtpYDf0WcG5ZL4v+278b3ubnoERT/gLKhDspvAJAQEdtTJH9gVXoXHAQUrnh6yOS8DHozdYQiht+kHpSNSqgjZVIBrz6KyCu20sg/dWsB2YhFUotHW8zNSwDMLZ0yStTJb14CB2vrYSD039FlAH6hrWg0YZMGBXQxszBHxi5HnV1IcM/mvfBPHUCNDrq7WmqWLuKrzxDTIMg8R5a//Eu/NzVaD/AB02CnbiORJ6BCmhj12xQnVyAe2fLfvi49AG0bPV6FBJuqGxpb8bU8UqL0Dp5PzoPa8J1FFIFKqAE6PUR4N/X6Nk3tx6IJcV3wJrBtUcbu1Krmp8/ShqWODAQ7itXgmHoKiumjgooAXg84KWfAduaj1Ozvm0oviyMqodQpD4UKqgTkSnj29vDc9068BU1v1gAaXhUQEkZmT0w6ldAUP0Ttb9tNxjf59+sx1CkruVRC67JYoRCeH6/GiJPGqrPXFABJY+5BwMjfwSYZ78tWDD4v3ZD8HPujYbJRepMtoyOUZsq188+gywkhOsYpAaogBJDLYYBQ1ZV+rCO4eHTkFBsyb3ecJlInUmX1PwqLqT+OUyZDNsRw7mOQWqICigpr/144IVPy92t4QnwUbuB2JNDe57mKkVUzHUE8hTbMaPhPHcu1zGIEaiAkoo9Pxt4bpb+ppovwnvBL+B/OXTM05wlCQq5jkCeYDtqFFw/4f5avcQ41CWPVK7fZ0BJDkpv7MKcVt3xTw71tjV38YLcskvb0TUkOGf7ystw/XQxna5ixqiAkmcb8i02Ozjjn/s7uU5C6oCS0YKxtgKbRwPLc8nmpZFw/ewzKp5mjppwybPxeJjY9UP08erDdRJSV2xpOD8u2QwfDrclS6h4WgAqoKRKAp4AK3uuRA/PHlxHIXVAY6vgOkKjZTPsRbgt+xwMj756LQG9iqRahHwhvun1Dbp7dOc6CqmlUpvqD5ZB6o710KFwW76ciqcFoVeSVJuIL8K3fb7FQN+BXEchtVBEw/k1OOvBg+H+f1Q8LQ29mqRGhDwhVvRYgVeavsJ1FGKkAjl97BuS1aCBcP9iBRg+XRTb0tAnidQYj+Hhk66fYGKriVxHIUbIluq4jtBoWA0YAI8vv6TiaaGogBKjzWk/B7NDZnMdg9RQplTNdYRGwWbYi/D4aiUYATWZWyp6ZUmtTGo9CVYiK3x+4XPoWNqzMQep4lKuI1g2Hg/O786Bw+TJXCch9YwKKKm1Uc1GwUHqgA/PfIgSTQnXcUgVkoQFXEewWDy5HO4rv4RV795cRyENgJpwSZ3o690Xvw76FW5yN66jkCrECWgUovog9PKC7/ZtVDwbESqgpM40s2+GrYO3oo1TG66jkGfI45WCkdK5oHVJ1qkTfHfugDgwkOsopAFRASV1ylHqiI0DNmJIkyFcRyHPYmfLdQKLYfvqq/D+5WcI7Oy4jkIaGBVQUudEfBGWd1+OWSGzwIDG+zRFWjsrriOYP4EALgsXwO3TxWCEQq7TEA5QASX1ZnLryfi297ewFtHg5aZGZU1NuLXBs7GB908/wv6117iOQjhEBZTUq97evbFr6C60caTjoqak2ErMdQSzJWrSBH47d0DetSvXUQjHqICSeueucEf4oHCEtQyjJl0TUUjD+RlF3rMHfHdsh8jHh+soxATQp4g0CCFPiLkd5uL7vt/DVmzLdZxGL1fOch3BrPBkMrguXgTv9evBt6Ljx6QMFVDSoHp49sDuobsR4hzCdZRGLVOq4TqC2ZB16QK/AwdgN3o011GIiaECShqci9wFGwZswIzgGRDyqPciF9JENJxfVRiZDC4LF8B74waIPD24jkNMEBVQwgk+j49pbadh+5DtaOHQgus4jU6yuJjrCCZN1rEjmvy+H/avvQaGoeP2pGJUQAmnmto1xdbQrZgVMgsinojrOI1GAg3nVyFGKoXLxx/De/MmiLy8uI5DTBzDsiz1JiAmISY3Bgv/XYjrGde5jmLxGBbYsRKAho6FPiLt0B7uy5ZB5O3NdRRiJqiAEpOiY3X4NepXfH/1e5Rq6Thdfdr1kw3YzCyuY3COkUjgPGc27N54AwyPGuVI9dG7hZgUHsPD+JbjcWD4AQzwHcB1HIvG2tEIUdKQEDTZvw/248dT8SQ1RnugxKRdSr2EFRdX4E7OHa6jWJzfjjWD6NItrmNwQuDsDKdZM2EzYgQVTmI0KqDE5Gl1Wuy5twerr65GrjKX6zgW4+cLbWB94grXMRoUTyaD/eRJcJgwATyplOs4xMzRTy9i8vg8PkY1G4WDIw5ibNBYCBgB15EsQqGiEW1HPh+2o0bB/8hhOE2fTsWT1AnaAyVmJzYvFuuurcPh2MPQsTqu45itTx+GoPn2i1zHqHeKnj3h/N5cutg1qXNUQInZepD7AGsj1+Jo3FGwoLdxTc1Ka4vnNlzmOka9kXfrBqeZ70AaHMx1FGKhqIASs3cn+w7WRq7FiYQTXEcxK2PymmPE2htcx6hzso4d4TRrJmQdOnAdhVg4KqDEYkRlRWFd5DqcTjxNe6TV0KvEB9NXPeA6Rp2RBgfDadZMuk4naTBUQInFicmLwZaoLfgj5g+UaEq4jmOyAtUO+HxlGtcxaoURCmHVvz/sxoymPU7S4KiAEouVp8zDrru7sC16G9JL0rmOY3LELB+/rlABZvgVIPTwgO2rr8L2pZEQODhwHYc0UlRAicVT69Q4EnsEv0b9iqisKK7jmJRda2Vg88xkYHkeD4oePWA3ZjTk3bvTAAiEc1RASaNyLeMa9t3bh8Oxh1GkLuI6Dud2bXMDG5vAdYxn4js6wvall2A36hUIPei6nMR0UAEljVKxuhhHYo/g9we/40ralUbb6WjboQDwr93mOkaFZB07wm7MaFj16wdGaPkXXl+8eDH279+PyMjIWi2HYRjs27cPw4cPr5NcpHLUBkIaJZlQhhGBIxA+MBx/vvQnZgTPgI+1D9exGlypjYTrCAYEzs6we+MNNDn4B3x+3Qzr0NAGKZ5hYWFgGAbTpk0r99j06dPBMAzCwsLqPUddSElJwaBBg7iO0Sg0orG8CKmYh8ID09pOw7S203A7+zZOxJ/AifgTjWIA+yKFAHIuAzAMJK1aQdGrJxS9ekHasiVnUby8vLB9+3Z88803kP431F9paSm2bdsGbzO6RqirqyvXERoN2gMl5AlB9kGYHjwdu1/cjT9H/on3O7yP9i7twWf4XEerFwXyhv8K4MlksOr3Atw+X4rAv0/Db9dOOM2YwWnxBICQkBB4e3tj7969+vv27t0LLy8vtGvXTn+fr68vVq1aZTBvcHAwFi9erL/NMAzWr1+PIUOGQCaToXnz5jh37hzu37+PXr16QS6Xo2vXrnjwoPx5uOvXr4eXlxdkMhleeeUV5Obm6h+7dOkS+vXrB0dHR9jY2KBnz564csXwggAMw2D//v212hakeqiAElIJTytPjGs5DuEDw3Fy1EkseW4JBvkNgqPUketodSZb1jBjCQs9PWH32mvw+uknBJ4/B8/Vq2H70ksQODk1yPqra8KECdi4caP+9oYNGzBx4kSjlrVkyRKMGzcOkZGRCAoKwtixY/Hmm2/iww8/REREBADg7bffNpjn/v372LlzJ/744w8cPnwYkZGRmDFjhv7xgoICjB8/HmfOnMH58+cRGBiI0NBQFBQUGJWR1A414RJSDXYSOwwPGI7hAcMBlA3WcCnlEi6lXcKl1EvILs3mNqCRMiSq+lmwUAhpmzZQ9OoJq169zGYg9zfeeAMffvghYmNjwTAMzp49i+3bt+PUqVM1XtaECRMwatQoAMAHH3yArl27YuHChRgwoOxC8bNmzcKECRMM5iktLcWmTZvg6ekJAFi9ejUGDx6Mr776Cq6urujTp4/B9OvXr4ednR1Onz6NIUOGGPGMSW1QASXECE1smqCJTRO8GvQqAOB+zn1cTL2IG5k3cDv7Nh7mPYSW1XKcsmppYmWtl8GTySAOCoKkeXNIWjSHpHlziAMCwIhEdZCwYTk6OmLw4MHYtGkTWJbF4MGD4ehoXItDmzZt9P93cXEBALRu3drgvtLSUuTn58Pa2hoA4O3trS+eANC1a1fodDrcuXMHrq6uSE9PxyeffIITJ04gLS0NWq0WxcXFiI+PNyojqR0qoITUgQC7AATYBehvl2pKcSfnDm5n3UZ0djSis6NxP+c+VLp62uMzUpKwZk1/fAeHskL5X7EUBwVB5ONjUYMaTJw4Ud+0umbNmnKP83g8PH32n1qtLjed8InewwzDVHqfTld5M/qjaR79GxYWhoyMDKxatQo+Pj4Qi8Xo2rUrVCrTel81FlRASTmxsbHw8/PD1atXEVzPl4IKDw/H7NmzDTpK1BVfX1/Mnj0bs2fPrvNlV0UikKCtU1u0dWqrv0+tUyOxIBEJBQlIKEgw+H9SYRKU2trvDdZUnKCCUYj4fAgcHSFwcYHQ3R2SZk0hbt4ckuYtIHRxbvCMDW3gwIH6gvSoufVJTk5OSElJ0d/Oz8/Hw4cP62Td8fHxSE5Ohru7OwDg3Llz4PF4aNq0KQDgzJkzWLt2LUJDQwEACQkJyMzMrJN1k5qjAmrGwsLCkJubW67H3alTp9C7d2/k5OTA1taWk2ykPCFPCD8bP/jZ+JV7jGVZpBWnIbUoFTmlOchR5pT9+9T/81X5UOlUUGlVUOvU0Og0UGvV0LAag+UxYCDiiyDiiyDhSyDiiyDmiyHmi6EQKWAntoOdxA62Ylu4LHKA0MkJAhcXCJxdIHB0AMO3zF7H1cHn8xEdHa3//9P69OmD8PBwDB06FHZ2dli4cGGF0xlDIpFg/PjxWLlyJfLz8zFz5kyMGjVKf2pKQEAAfv31V3To0AH5+fl4//339afckIZHBZTUC5VKBZEZHgPjCsMwcJW7wlVu3Dl8LMtCrVNDrVNDyBNCxK/Btm9X9SSNzaNjkhX58MMPERMTgyFDhsDGxgZLliypsz3QgIAAjBw5EqGhocjOzkZoaCjWrl2rf3zDhg2YOnUq2rVrB29vbyxbtgzvvfdenaybGIElZmv8+PHssGHDyt1/8uRJFgCbmJjIWllZsbt27TJ4/MCBA6xMJmPz8/NZlmXZCxcusMHBwaxYLGbbt2/P7t27lwXAXr16VT/PrVu32EGDBrFyuZx1dnZmX3/9dTYjI0P/eM+ePdkZM2awc+bMYR0cHNgePXqwLMuyX331FduqVStWJpOxnp6e7FtvvcUWFBTo59u4cSNrY2PD7tu3jw0MDGTFYjH7wgsvsPHx8fpp7t+/z7744ouss7MzK5fL2Q4dOrBHjx41eE5paWnskCFDWIlEwvr6+rK//fYb6+Pjw37zzTfGbl5CCHkmyznyT8qRy+UYPXq0wXltALBx40a8/PLLsLKyQlFREYYMGYJmzZrh8uXLWLx4cblftCkpKejZsyeCg4MRERGBw4cPIy0tTd9F/5FNmzZBIBDg7NmzWL9+PYCyDhffffcdbt68iU2bNuHEiROYN2+ewXzFxcX4/PPPsWnTJpw9exb5+fkYPXq0/vHCwkKEhobi2LFjuHr1KgYMGIChQ4ca9DwMCwtDbGwsTpw4gd27d2Pt2rVIT6dLmBFC6hHXFZwYb/z48Syfz2flcrnBn0QiYQGwOTk57IULF1g+n88mJSWxLMuyGRkZrFAoZE+dOsWyLMuuX7+etbe3Z4uKivTLXbduncEe6MKFC9n+/fsbrDshIYEFwN65c4dl2bI90ODg4Coz79y5k3VwcNDf3rhxIwuAPX/+vP6+6OhoFgB74cKFSpfTokULdvXq1SzLsuydO3cqXQbtgRJC6gvtgZq53r17IzIy0uDv559/1j/eqVMntGzZEps3bwYA/Prrr/D29kaPHj0AANHR0Wjbti1kMpl+nq5duxqs4/Llyzh58iQUCoX+LygoCAAMhiLr0KFDuXwnT55Ev3794OHhASsrK4wbNw5ZWVkoKnp8KTGBQGAwb1BQEGxtbfUdOYqKijBv3jy0aNECtra2UCgUuH37tn4PNDo6utJlEEJIfaFORGZOLpcjICDA4L7ExESD25MnT8b333+P+fPnY+PGjZgwYYL+vDK2Glez0+l0GDp0KFasWFHuMTc3N4MsT4qLi0NoaCimTZuGJUuWwN7eHv/88w8mTZpU7ry5R3kquu/999/HkSNHsHLlSgQEBEAqleLll1/Wn2rw6DlUtAxCCKkvtAfaCLz++uuIj4/Hd999h1u3bmH8+PH6x1q0aIFr166hpKREf9/58+cN5g8JCcGtW7fg6+uLgIAAg7+ni+aTIiIioNFo8NVXX6FLly5o2rQpkpOTy02n0Wj0Y4MCwJ07d5Cbm6vfyz1z5gzCwsIwYsQItG7dGq6uroiNjdVP37x580qXQQgh9YUKaCNgZ2eHkSNH4v3330f//v0NhgobO3YseDweJk2ahKioKBw6dAgrV640mH/GjBnIzs7GmDFjcPHiRcTExOCvv/7CxIkTodVWPlydv78/NBoNVq9ejZiYGPz666/44Ycfyk0nFArxzjvv4MKFC7hy5QomTJiALl26oFOnTgDKuvbv3bsXkZGRuHbtGsaOHWswekuzZs0wcOBATJkyBRcuXMDly5cxefJkOj+OEFKvqIA2EpMmTYJKpSp3ZQmFQoE//vgDUVFRaNeuHT7++ONyTbXu7u44e/YstFotBgwYgFatWmHWrFmwsbEB7xlDuAUHB+Prr7/GihUr0KpVK2zZsgXLly8vN51MJsMHH3yAsWPHomvXrpBKpdi+fbv+8W+++QZ2dnbo1q0bhg4digEDBiAkJMRgGRs3boSXlxd69uyJkSNHYurUqXB2tvxRcwgh3GHY6hwEI2Zvy5YtmDVrFpKTk2mAA0IIqQPUicjCFRcX4+HDh1i+fDnefPNNKp6EEFJHqAnXwn3xxRcIDg6Gi4sLPvzwQ67jEEKIxaAmXEIIIcQItAdKCCGEGIEKKCGEEGIEKqCEEEKIEaiAEkIIIUagAkoIIYQYgQooIYQQYgQqoIQQQogRqIASQgghRqACSgghhBiBCighhBBiBCqghBBCiBGogBJCCCFGoAJKCCGEGIEKKCGEEGIEKqCEEEKIEaiAEkIIIUagAkoIIYQYgQooIYQQYgQqoIQQQogRqIASQgghRqACSgghhBiBCighhBBiBCqghBBCiBGogBJCCCFGoAJKCCGEGIEKKCGEEGIEKqCEEEKIEaiAEkIIIUagAkoIIYQYgQooIYQQYgQqoIQQQogRqIASQgghRqACSgghhBiBCighhBBihP8HVD/Z3gs6z/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5" y="925017"/>
            <a:ext cx="4486094" cy="3610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6812" y="4535490"/>
            <a:ext cx="788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chart above is depicting that most of the used cars are available for sale in Delhi and least in Chennai.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cars for sale in Chennai, Hyderabad and Mumbai are nearly equal.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8059" y="79784"/>
            <a:ext cx="9218615" cy="770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Percentage of Used Cars in Different Cities</a:t>
            </a:r>
          </a:p>
        </p:txBody>
      </p:sp>
    </p:spTree>
    <p:extLst>
      <p:ext uri="{BB962C8B-B14F-4D97-AF65-F5344CB8AC3E}">
        <p14:creationId xmlns:p14="http://schemas.microsoft.com/office/powerpoint/2010/main" val="284590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987652"/>
            <a:ext cx="5590904" cy="3937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4" y="5107577"/>
            <a:ext cx="11512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is interpreted that </a:t>
            </a:r>
            <a:r>
              <a:rPr lang="en-US" dirty="0" err="1" smtClean="0"/>
              <a:t>Maruti</a:t>
            </a:r>
            <a:r>
              <a:rPr lang="en-US" dirty="0" smtClean="0"/>
              <a:t> </a:t>
            </a:r>
            <a:r>
              <a:rPr lang="en-US" dirty="0"/>
              <a:t>Car Brand </a:t>
            </a:r>
            <a:r>
              <a:rPr lang="en-US" dirty="0" smtClean="0"/>
              <a:t>is the </a:t>
            </a:r>
            <a:r>
              <a:rPr lang="en-US" dirty="0"/>
              <a:t>most </a:t>
            </a:r>
            <a:r>
              <a:rPr lang="en-US" dirty="0" smtClean="0"/>
              <a:t>available used car brand may be because of low price as can be seen in next graph and </a:t>
            </a:r>
            <a:r>
              <a:rPr lang="en-US" dirty="0"/>
              <a:t>MG Car Brand </a:t>
            </a:r>
            <a:r>
              <a:rPr lang="en-US" dirty="0" smtClean="0"/>
              <a:t>is the least available due to high price.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26" y="987651"/>
            <a:ext cx="5486400" cy="39370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9635" y="96884"/>
            <a:ext cx="10998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</a:rPr>
              <a:t>No of cars and average price of different brands 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548640"/>
            <a:ext cx="6087292" cy="2828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548638"/>
            <a:ext cx="5569131" cy="2828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59" y="3540034"/>
            <a:ext cx="5841278" cy="25211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0678" y="-159248"/>
            <a:ext cx="10335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</a:rPr>
              <a:t>Total number of different car brands in each city 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2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535578"/>
            <a:ext cx="5943600" cy="3448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535578"/>
            <a:ext cx="5146765" cy="3448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4114" y="4493623"/>
            <a:ext cx="839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each of the five city, </a:t>
            </a:r>
            <a:r>
              <a:rPr lang="en-US" dirty="0" err="1" smtClean="0"/>
              <a:t>Maruti</a:t>
            </a:r>
            <a:r>
              <a:rPr lang="en-US" dirty="0" smtClean="0"/>
              <a:t> Car Brand is available for sale the most followed by Hyundai and then Honda.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used Car brands like MG, KLA, Jeep has very less availability compared to other car brands.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78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1001</TotalTime>
  <Words>712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Gill Sans MT</vt:lpstr>
      <vt:lpstr>Segoe UI</vt:lpstr>
      <vt:lpstr>Times New Roman</vt:lpstr>
      <vt:lpstr>var(--jp-content-font-family)</vt:lpstr>
      <vt:lpstr>Wingdings</vt:lpstr>
      <vt:lpstr>Gallery</vt:lpstr>
      <vt:lpstr>CAPSTONE PROJECT</vt:lpstr>
      <vt:lpstr>OBJECTIVE: TO Analyze the used cars available in the market based on multiple parameters.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Komal Arora</dc:creator>
  <cp:lastModifiedBy>Komal Arora</cp:lastModifiedBy>
  <cp:revision>45</cp:revision>
  <dcterms:created xsi:type="dcterms:W3CDTF">2023-09-25T19:22:49Z</dcterms:created>
  <dcterms:modified xsi:type="dcterms:W3CDTF">2023-09-28T15:10:23Z</dcterms:modified>
</cp:coreProperties>
</file>