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5" r:id="rId6"/>
    <p:sldId id="263" r:id="rId7"/>
    <p:sldId id="261" r:id="rId8"/>
    <p:sldId id="264" r:id="rId9"/>
    <p:sldId id="262" r:id="rId10"/>
    <p:sldId id="268" r:id="rId11"/>
    <p:sldId id="271" r:id="rId12"/>
    <p:sldId id="272" r:id="rId13"/>
    <p:sldId id="273" r:id="rId14"/>
    <p:sldId id="276" r:id="rId15"/>
    <p:sldId id="277" r:id="rId16"/>
    <p:sldId id="279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9"/>
            <p14:sldId id="260"/>
            <p14:sldId id="275"/>
            <p14:sldId id="263"/>
            <p14:sldId id="261"/>
            <p14:sldId id="264"/>
            <p14:sldId id="262"/>
            <p14:sldId id="268"/>
            <p14:sldId id="271"/>
            <p14:sldId id="272"/>
            <p14:sldId id="273"/>
            <p14:sldId id="276"/>
            <p14:sldId id="277"/>
            <p14:sldId id="279"/>
            <p14:sldId id="27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64712-9472-4D11-B87F-A5A26B3B797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C9C5851-16B9-4208-B512-E0D8763938CC}">
      <dgm:prSet phldrT="[Text]"/>
      <dgm:spPr/>
      <dgm:t>
        <a:bodyPr/>
        <a:lstStyle/>
        <a:p>
          <a:r>
            <a:rPr lang="en-IN" dirty="0" smtClean="0"/>
            <a:t>Group of pages</a:t>
          </a:r>
          <a:endParaRPr lang="en-IN" dirty="0"/>
        </a:p>
      </dgm:t>
    </dgm:pt>
    <dgm:pt modelId="{93FF3A06-1919-42B3-9E08-D3516912A533}" type="parTrans" cxnId="{85C716D6-2AB9-4E36-BCB0-9D45DED922F3}">
      <dgm:prSet/>
      <dgm:spPr/>
      <dgm:t>
        <a:bodyPr/>
        <a:lstStyle/>
        <a:p>
          <a:endParaRPr lang="en-IN"/>
        </a:p>
      </dgm:t>
    </dgm:pt>
    <dgm:pt modelId="{B87B34F9-DE77-4C47-8123-C83E62547130}" type="sibTrans" cxnId="{85C716D6-2AB9-4E36-BCB0-9D45DED922F3}">
      <dgm:prSet/>
      <dgm:spPr/>
      <dgm:t>
        <a:bodyPr/>
        <a:lstStyle/>
        <a:p>
          <a:endParaRPr lang="en-IN"/>
        </a:p>
      </dgm:t>
    </dgm:pt>
    <dgm:pt modelId="{EEF23D8E-2862-4381-9458-3F711CA72E74}">
      <dgm:prSet phldrT="[Text]"/>
      <dgm:spPr/>
      <dgm:t>
        <a:bodyPr/>
        <a:lstStyle/>
        <a:p>
          <a:r>
            <a:rPr lang="en-IN" dirty="0" smtClean="0"/>
            <a:t>Single page</a:t>
          </a:r>
          <a:endParaRPr lang="en-IN" dirty="0"/>
        </a:p>
      </dgm:t>
    </dgm:pt>
    <dgm:pt modelId="{0E0828AC-8BC3-4FA2-A54A-A62AD1A0E38E}" type="parTrans" cxnId="{DC5B927B-2AAC-416F-B701-736967B97C70}">
      <dgm:prSet/>
      <dgm:spPr/>
      <dgm:t>
        <a:bodyPr/>
        <a:lstStyle/>
        <a:p>
          <a:endParaRPr lang="en-IN"/>
        </a:p>
      </dgm:t>
    </dgm:pt>
    <dgm:pt modelId="{CFE27870-CFC4-44A7-9EE2-26BF34D7D3A5}" type="sibTrans" cxnId="{DC5B927B-2AAC-416F-B701-736967B97C70}">
      <dgm:prSet/>
      <dgm:spPr/>
      <dgm:t>
        <a:bodyPr/>
        <a:lstStyle/>
        <a:p>
          <a:endParaRPr lang="en-IN"/>
        </a:p>
      </dgm:t>
    </dgm:pt>
    <dgm:pt modelId="{7C9DD6E7-3D26-46A0-8E14-03D8765A8DEA}">
      <dgm:prSet phldrT="[Text]"/>
      <dgm:spPr/>
      <dgm:t>
        <a:bodyPr/>
        <a:lstStyle/>
        <a:p>
          <a:r>
            <a:rPr lang="en-IN" dirty="0" smtClean="0"/>
            <a:t>Group of words</a:t>
          </a:r>
          <a:endParaRPr lang="en-IN" dirty="0"/>
        </a:p>
      </dgm:t>
    </dgm:pt>
    <dgm:pt modelId="{0768E7CD-0DCF-496D-99C9-DA408D40F129}" type="parTrans" cxnId="{A0827C4B-E20B-4B26-B3C3-5DA40712BC5C}">
      <dgm:prSet/>
      <dgm:spPr/>
      <dgm:t>
        <a:bodyPr/>
        <a:lstStyle/>
        <a:p>
          <a:endParaRPr lang="en-IN"/>
        </a:p>
      </dgm:t>
    </dgm:pt>
    <dgm:pt modelId="{1487D773-0E45-4931-BD18-CE75C7AD92F3}" type="sibTrans" cxnId="{A0827C4B-E20B-4B26-B3C3-5DA40712BC5C}">
      <dgm:prSet/>
      <dgm:spPr/>
      <dgm:t>
        <a:bodyPr/>
        <a:lstStyle/>
        <a:p>
          <a:endParaRPr lang="en-IN"/>
        </a:p>
      </dgm:t>
    </dgm:pt>
    <dgm:pt modelId="{2E00137F-75BB-4EC5-BDB7-11B9FE1E73CD}" type="pres">
      <dgm:prSet presAssocID="{F0C64712-9472-4D11-B87F-A5A26B3B7979}" presName="Name0" presStyleCnt="0">
        <dgm:presLayoutVars>
          <dgm:dir/>
          <dgm:animLvl val="lvl"/>
          <dgm:resizeHandles val="exact"/>
        </dgm:presLayoutVars>
      </dgm:prSet>
      <dgm:spPr/>
    </dgm:pt>
    <dgm:pt modelId="{8DB45A3F-87F2-424B-92F8-16C3B00E92D8}" type="pres">
      <dgm:prSet presAssocID="{2C9C5851-16B9-4208-B512-E0D8763938C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5EE928-A31D-4B3F-806C-0AC58800E761}" type="pres">
      <dgm:prSet presAssocID="{B87B34F9-DE77-4C47-8123-C83E62547130}" presName="parTxOnlySpace" presStyleCnt="0"/>
      <dgm:spPr/>
    </dgm:pt>
    <dgm:pt modelId="{08D2075B-AA8C-4222-B56F-D593385B964D}" type="pres">
      <dgm:prSet presAssocID="{EEF23D8E-2862-4381-9458-3F711CA72E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D3D498-74AC-4BE0-A4AF-042CF4DB83D9}" type="pres">
      <dgm:prSet presAssocID="{CFE27870-CFC4-44A7-9EE2-26BF34D7D3A5}" presName="parTxOnlySpace" presStyleCnt="0"/>
      <dgm:spPr/>
    </dgm:pt>
    <dgm:pt modelId="{9A423526-D338-47A5-9036-60BD2F21E507}" type="pres">
      <dgm:prSet presAssocID="{7C9DD6E7-3D26-46A0-8E14-03D8765A8D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7EA148-A943-49CF-BE78-B400886BB481}" type="presOf" srcId="{7C9DD6E7-3D26-46A0-8E14-03D8765A8DEA}" destId="{9A423526-D338-47A5-9036-60BD2F21E507}" srcOrd="0" destOrd="0" presId="urn:microsoft.com/office/officeart/2005/8/layout/chevron1"/>
    <dgm:cxn modelId="{DC5B927B-2AAC-416F-B701-736967B97C70}" srcId="{F0C64712-9472-4D11-B87F-A5A26B3B7979}" destId="{EEF23D8E-2862-4381-9458-3F711CA72E74}" srcOrd="1" destOrd="0" parTransId="{0E0828AC-8BC3-4FA2-A54A-A62AD1A0E38E}" sibTransId="{CFE27870-CFC4-44A7-9EE2-26BF34D7D3A5}"/>
    <dgm:cxn modelId="{9A1872B5-AC3A-43C4-B8A9-FFAA79408773}" type="presOf" srcId="{F0C64712-9472-4D11-B87F-A5A26B3B7979}" destId="{2E00137F-75BB-4EC5-BDB7-11B9FE1E73CD}" srcOrd="0" destOrd="0" presId="urn:microsoft.com/office/officeart/2005/8/layout/chevron1"/>
    <dgm:cxn modelId="{441B304B-C8FB-45CA-B9FE-D7D382E40681}" type="presOf" srcId="{EEF23D8E-2862-4381-9458-3F711CA72E74}" destId="{08D2075B-AA8C-4222-B56F-D593385B964D}" srcOrd="0" destOrd="0" presId="urn:microsoft.com/office/officeart/2005/8/layout/chevron1"/>
    <dgm:cxn modelId="{09BE62F6-556E-4170-A794-4E277977303C}" type="presOf" srcId="{2C9C5851-16B9-4208-B512-E0D8763938CC}" destId="{8DB45A3F-87F2-424B-92F8-16C3B00E92D8}" srcOrd="0" destOrd="0" presId="urn:microsoft.com/office/officeart/2005/8/layout/chevron1"/>
    <dgm:cxn modelId="{A0827C4B-E20B-4B26-B3C3-5DA40712BC5C}" srcId="{F0C64712-9472-4D11-B87F-A5A26B3B7979}" destId="{7C9DD6E7-3D26-46A0-8E14-03D8765A8DEA}" srcOrd="2" destOrd="0" parTransId="{0768E7CD-0DCF-496D-99C9-DA408D40F129}" sibTransId="{1487D773-0E45-4931-BD18-CE75C7AD92F3}"/>
    <dgm:cxn modelId="{85C716D6-2AB9-4E36-BCB0-9D45DED922F3}" srcId="{F0C64712-9472-4D11-B87F-A5A26B3B7979}" destId="{2C9C5851-16B9-4208-B512-E0D8763938CC}" srcOrd="0" destOrd="0" parTransId="{93FF3A06-1919-42B3-9E08-D3516912A533}" sibTransId="{B87B34F9-DE77-4C47-8123-C83E62547130}"/>
    <dgm:cxn modelId="{6EA23C13-46C3-425B-8365-F5A0B6728788}" type="presParOf" srcId="{2E00137F-75BB-4EC5-BDB7-11B9FE1E73CD}" destId="{8DB45A3F-87F2-424B-92F8-16C3B00E92D8}" srcOrd="0" destOrd="0" presId="urn:microsoft.com/office/officeart/2005/8/layout/chevron1"/>
    <dgm:cxn modelId="{9C72C1B3-2AF1-49F2-B1F7-7C939C9C7591}" type="presParOf" srcId="{2E00137F-75BB-4EC5-BDB7-11B9FE1E73CD}" destId="{D75EE928-A31D-4B3F-806C-0AC58800E761}" srcOrd="1" destOrd="0" presId="urn:microsoft.com/office/officeart/2005/8/layout/chevron1"/>
    <dgm:cxn modelId="{BEB98A97-21AE-4A89-B85E-D431B055EA0E}" type="presParOf" srcId="{2E00137F-75BB-4EC5-BDB7-11B9FE1E73CD}" destId="{08D2075B-AA8C-4222-B56F-D593385B964D}" srcOrd="2" destOrd="0" presId="urn:microsoft.com/office/officeart/2005/8/layout/chevron1"/>
    <dgm:cxn modelId="{74991832-EC48-4BCB-B939-9F84C75ABA2E}" type="presParOf" srcId="{2E00137F-75BB-4EC5-BDB7-11B9FE1E73CD}" destId="{0ED3D498-74AC-4BE0-A4AF-042CF4DB83D9}" srcOrd="3" destOrd="0" presId="urn:microsoft.com/office/officeart/2005/8/layout/chevron1"/>
    <dgm:cxn modelId="{FC13A880-3850-43B0-B8DA-949128DBB2BC}" type="presParOf" srcId="{2E00137F-75BB-4EC5-BDB7-11B9FE1E73CD}" destId="{9A423526-D338-47A5-9036-60BD2F21E5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E2BD28-6C8A-4006-9C18-9B9939A2056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EBBF14-B69F-4669-854C-A2C1C6B36B42}">
      <dgm:prSet phldrT="[Text]" custT="1"/>
      <dgm:spPr/>
      <dgm:t>
        <a:bodyPr/>
        <a:lstStyle/>
        <a:p>
          <a:pPr algn="just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If the input size is too large to deal with in a straightforward manner, divide the data into two or more disjoint subsets.</a:t>
          </a:r>
          <a:endParaRPr lang="en-IN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07254C-54C3-4A1C-BAD2-68989451ED14}" type="parTrans" cxnId="{CFC41174-1AFB-4616-988A-1066F5ABAC80}">
      <dgm:prSet/>
      <dgm:spPr/>
      <dgm:t>
        <a:bodyPr/>
        <a:lstStyle/>
        <a:p>
          <a:pPr algn="just"/>
          <a:endParaRPr lang="en-IN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8078C1-39DE-4F49-B2F5-182BCF079289}" type="sibTrans" cxnId="{CFC41174-1AFB-4616-988A-1066F5ABAC80}">
      <dgm:prSet custT="1"/>
      <dgm:spPr/>
      <dgm:t>
        <a:bodyPr/>
        <a:lstStyle/>
        <a:p>
          <a:pPr algn="just"/>
          <a:endParaRPr lang="en-IN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0EEF3E-3ADE-4ABA-A63C-224B9D7CCE9E}">
      <dgm:prSet phldrT="[Text]" custT="1"/>
      <dgm:spPr/>
      <dgm:t>
        <a:bodyPr/>
        <a:lstStyle/>
        <a:p>
          <a:pPr algn="just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“Merge” these solutions into a solution for the original problem.</a:t>
          </a:r>
          <a:endParaRPr lang="en-IN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871F10-1F58-4D61-9264-5D440A1A2FD1}" type="parTrans" cxnId="{69DD631A-37C4-4516-8030-F0233B3A9592}">
      <dgm:prSet/>
      <dgm:spPr/>
      <dgm:t>
        <a:bodyPr/>
        <a:lstStyle/>
        <a:p>
          <a:pPr algn="just"/>
          <a:endParaRPr lang="en-IN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EA88D2-15FB-4275-9E77-7762E881A8C6}" type="sibTrans" cxnId="{69DD631A-37C4-4516-8030-F0233B3A9592}">
      <dgm:prSet/>
      <dgm:spPr/>
      <dgm:t>
        <a:bodyPr/>
        <a:lstStyle/>
        <a:p>
          <a:pPr algn="just"/>
          <a:endParaRPr lang="en-IN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45F044-B5F9-487F-9E8C-43EEBDD1B9AC}">
      <dgm:prSet custT="1"/>
      <dgm:spPr/>
      <dgm:t>
        <a:bodyPr/>
        <a:lstStyle/>
        <a:p>
          <a:pPr algn="just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Take the solutions to the sub-problems by solving them recursively</a:t>
          </a:r>
          <a:endParaRPr lang="en-U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D5358-45C0-4659-9B86-E3AEBB2B0C18}" type="parTrans" cxnId="{5EC887B9-F6E1-4549-8E56-7CE91EF4A37E}">
      <dgm:prSet/>
      <dgm:spPr/>
      <dgm:t>
        <a:bodyPr/>
        <a:lstStyle/>
        <a:p>
          <a:pPr algn="just"/>
          <a:endParaRPr lang="en-IN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EC864F-FB93-4AE3-B220-0972FA4DFABE}" type="sibTrans" cxnId="{5EC887B9-F6E1-4549-8E56-7CE91EF4A37E}">
      <dgm:prSet custT="1"/>
      <dgm:spPr/>
      <dgm:t>
        <a:bodyPr/>
        <a:lstStyle/>
        <a:p>
          <a:pPr algn="just"/>
          <a:endParaRPr lang="en-IN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20A207-4BCF-475C-AFDB-AC007B097299}" type="pres">
      <dgm:prSet presAssocID="{67E2BD28-6C8A-4006-9C18-9B9939A205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3CEC46-7573-4890-AEED-6B8B4A66FD99}" type="pres">
      <dgm:prSet presAssocID="{67E2BD28-6C8A-4006-9C18-9B9939A20562}" presName="dummyMaxCanvas" presStyleCnt="0">
        <dgm:presLayoutVars/>
      </dgm:prSet>
      <dgm:spPr/>
    </dgm:pt>
    <dgm:pt modelId="{DDF59F9B-DA1B-4BB1-B9AB-1197993BE996}" type="pres">
      <dgm:prSet presAssocID="{67E2BD28-6C8A-4006-9C18-9B9939A2056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55EDA1-96FA-4322-B0E8-071FA78C1E03}" type="pres">
      <dgm:prSet presAssocID="{67E2BD28-6C8A-4006-9C18-9B9939A2056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C2453A-8B16-4471-9C5F-B679D423450B}" type="pres">
      <dgm:prSet presAssocID="{67E2BD28-6C8A-4006-9C18-9B9939A2056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422226-8123-4FBA-B56A-1AE7A22808CD}" type="pres">
      <dgm:prSet presAssocID="{67E2BD28-6C8A-4006-9C18-9B9939A2056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F54BFD-B1A9-4F9F-ACEC-697E88F25ECC}" type="pres">
      <dgm:prSet presAssocID="{67E2BD28-6C8A-4006-9C18-9B9939A2056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4ADC09-EF21-48FE-9D2C-A2695ACCC091}" type="pres">
      <dgm:prSet presAssocID="{67E2BD28-6C8A-4006-9C18-9B9939A2056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FEB477-D5D2-49AC-BCB0-95928D960FBE}" type="pres">
      <dgm:prSet presAssocID="{67E2BD28-6C8A-4006-9C18-9B9939A2056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0DA6C7-78A7-4B42-9F8B-AA92233AF7DD}" type="pres">
      <dgm:prSet presAssocID="{67E2BD28-6C8A-4006-9C18-9B9939A2056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9DD631A-37C4-4516-8030-F0233B3A9592}" srcId="{67E2BD28-6C8A-4006-9C18-9B9939A20562}" destId="{DD0EEF3E-3ADE-4ABA-A63C-224B9D7CCE9E}" srcOrd="2" destOrd="0" parTransId="{CA871F10-1F58-4D61-9264-5D440A1A2FD1}" sibTransId="{1AEA88D2-15FB-4275-9E77-7762E881A8C6}"/>
    <dgm:cxn modelId="{37938E0B-A231-475D-92B6-4BBE9FC91E14}" type="presOf" srcId="{67E2BD28-6C8A-4006-9C18-9B9939A20562}" destId="{2820A207-4BCF-475C-AFDB-AC007B097299}" srcOrd="0" destOrd="0" presId="urn:microsoft.com/office/officeart/2005/8/layout/vProcess5"/>
    <dgm:cxn modelId="{5EC887B9-F6E1-4549-8E56-7CE91EF4A37E}" srcId="{67E2BD28-6C8A-4006-9C18-9B9939A20562}" destId="{0E45F044-B5F9-487F-9E8C-43EEBDD1B9AC}" srcOrd="1" destOrd="0" parTransId="{181D5358-45C0-4659-9B86-E3AEBB2B0C18}" sibTransId="{D3EC864F-FB93-4AE3-B220-0972FA4DFABE}"/>
    <dgm:cxn modelId="{54856587-5B33-4FD3-B697-07CBC6F8E626}" type="presOf" srcId="{0E45F044-B5F9-487F-9E8C-43EEBDD1B9AC}" destId="{4DFEB477-D5D2-49AC-BCB0-95928D960FBE}" srcOrd="1" destOrd="0" presId="urn:microsoft.com/office/officeart/2005/8/layout/vProcess5"/>
    <dgm:cxn modelId="{7711B432-EAF0-4198-B1EE-0E2C18D32F57}" type="presOf" srcId="{DD0EEF3E-3ADE-4ABA-A63C-224B9D7CCE9E}" destId="{1D0DA6C7-78A7-4B42-9F8B-AA92233AF7DD}" srcOrd="1" destOrd="0" presId="urn:microsoft.com/office/officeart/2005/8/layout/vProcess5"/>
    <dgm:cxn modelId="{A2447AA3-5D19-4B3A-90BC-DD76AA511F7D}" type="presOf" srcId="{78EBBF14-B69F-4669-854C-A2C1C6B36B42}" destId="{C14ADC09-EF21-48FE-9D2C-A2695ACCC091}" srcOrd="1" destOrd="0" presId="urn:microsoft.com/office/officeart/2005/8/layout/vProcess5"/>
    <dgm:cxn modelId="{BA1DDCC1-6654-4619-9D26-D9E4A64D3BFF}" type="presOf" srcId="{0E45F044-B5F9-487F-9E8C-43EEBDD1B9AC}" destId="{8055EDA1-96FA-4322-B0E8-071FA78C1E03}" srcOrd="0" destOrd="0" presId="urn:microsoft.com/office/officeart/2005/8/layout/vProcess5"/>
    <dgm:cxn modelId="{CFC41174-1AFB-4616-988A-1066F5ABAC80}" srcId="{67E2BD28-6C8A-4006-9C18-9B9939A20562}" destId="{78EBBF14-B69F-4669-854C-A2C1C6B36B42}" srcOrd="0" destOrd="0" parTransId="{3107254C-54C3-4A1C-BAD2-68989451ED14}" sibTransId="{168078C1-39DE-4F49-B2F5-182BCF079289}"/>
    <dgm:cxn modelId="{5753EB84-7F42-458C-ADE7-9E2CC075D8BA}" type="presOf" srcId="{168078C1-39DE-4F49-B2F5-182BCF079289}" destId="{CE422226-8123-4FBA-B56A-1AE7A22808CD}" srcOrd="0" destOrd="0" presId="urn:microsoft.com/office/officeart/2005/8/layout/vProcess5"/>
    <dgm:cxn modelId="{C6327769-FD7F-4C2D-BBE2-E950F4B44D3F}" type="presOf" srcId="{D3EC864F-FB93-4AE3-B220-0972FA4DFABE}" destId="{C1F54BFD-B1A9-4F9F-ACEC-697E88F25ECC}" srcOrd="0" destOrd="0" presId="urn:microsoft.com/office/officeart/2005/8/layout/vProcess5"/>
    <dgm:cxn modelId="{0B85BF0F-5059-47F3-A86B-90F6AD75A205}" type="presOf" srcId="{78EBBF14-B69F-4669-854C-A2C1C6B36B42}" destId="{DDF59F9B-DA1B-4BB1-B9AB-1197993BE996}" srcOrd="0" destOrd="0" presId="urn:microsoft.com/office/officeart/2005/8/layout/vProcess5"/>
    <dgm:cxn modelId="{2BAD3FCA-FBDE-4238-94AA-DDA8C36ABF26}" type="presOf" srcId="{DD0EEF3E-3ADE-4ABA-A63C-224B9D7CCE9E}" destId="{C2C2453A-8B16-4471-9C5F-B679D423450B}" srcOrd="0" destOrd="0" presId="urn:microsoft.com/office/officeart/2005/8/layout/vProcess5"/>
    <dgm:cxn modelId="{7629195D-2F46-4B0B-8A63-0B8CC0FD1ACB}" type="presParOf" srcId="{2820A207-4BCF-475C-AFDB-AC007B097299}" destId="{493CEC46-7573-4890-AEED-6B8B4A66FD99}" srcOrd="0" destOrd="0" presId="urn:microsoft.com/office/officeart/2005/8/layout/vProcess5"/>
    <dgm:cxn modelId="{078FB99A-479B-4ADF-8FCD-324253512B04}" type="presParOf" srcId="{2820A207-4BCF-475C-AFDB-AC007B097299}" destId="{DDF59F9B-DA1B-4BB1-B9AB-1197993BE996}" srcOrd="1" destOrd="0" presId="urn:microsoft.com/office/officeart/2005/8/layout/vProcess5"/>
    <dgm:cxn modelId="{50DBDD2F-0B87-478F-9F21-F0E10514E1B0}" type="presParOf" srcId="{2820A207-4BCF-475C-AFDB-AC007B097299}" destId="{8055EDA1-96FA-4322-B0E8-071FA78C1E03}" srcOrd="2" destOrd="0" presId="urn:microsoft.com/office/officeart/2005/8/layout/vProcess5"/>
    <dgm:cxn modelId="{1C90DA09-F1A5-47B7-AB24-97BFD9266B93}" type="presParOf" srcId="{2820A207-4BCF-475C-AFDB-AC007B097299}" destId="{C2C2453A-8B16-4471-9C5F-B679D423450B}" srcOrd="3" destOrd="0" presId="urn:microsoft.com/office/officeart/2005/8/layout/vProcess5"/>
    <dgm:cxn modelId="{53F9BE13-9512-4ED5-8620-58BC755CB75D}" type="presParOf" srcId="{2820A207-4BCF-475C-AFDB-AC007B097299}" destId="{CE422226-8123-4FBA-B56A-1AE7A22808CD}" srcOrd="4" destOrd="0" presId="urn:microsoft.com/office/officeart/2005/8/layout/vProcess5"/>
    <dgm:cxn modelId="{4265ACFB-CF13-4BAC-8D89-3E83A3BB06AF}" type="presParOf" srcId="{2820A207-4BCF-475C-AFDB-AC007B097299}" destId="{C1F54BFD-B1A9-4F9F-ACEC-697E88F25ECC}" srcOrd="5" destOrd="0" presId="urn:microsoft.com/office/officeart/2005/8/layout/vProcess5"/>
    <dgm:cxn modelId="{55680AB3-5ED1-4BDC-8406-7643B4BDC841}" type="presParOf" srcId="{2820A207-4BCF-475C-AFDB-AC007B097299}" destId="{C14ADC09-EF21-48FE-9D2C-A2695ACCC091}" srcOrd="6" destOrd="0" presId="urn:microsoft.com/office/officeart/2005/8/layout/vProcess5"/>
    <dgm:cxn modelId="{B64A3674-57A4-4680-A865-FA62A1F94A46}" type="presParOf" srcId="{2820A207-4BCF-475C-AFDB-AC007B097299}" destId="{4DFEB477-D5D2-49AC-BCB0-95928D960FBE}" srcOrd="7" destOrd="0" presId="urn:microsoft.com/office/officeart/2005/8/layout/vProcess5"/>
    <dgm:cxn modelId="{4C72571C-3121-4C55-8E0D-78B689E4B44A}" type="presParOf" srcId="{2820A207-4BCF-475C-AFDB-AC007B097299}" destId="{1D0DA6C7-78A7-4B42-9F8B-AA92233AF7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BFC81-B845-4F74-814E-5FB11258E2CE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BC01646-90ED-42FF-948B-D203867057A2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Worst case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6FF686-34AB-4ADF-8C2E-DAAA9F26A24E}" type="parTrans" cxnId="{70D80F28-D060-4B2F-8142-EF495EA05E1E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5582CE-2D28-431C-8BD4-9C1FC67F8F69}" type="sibTrans" cxnId="{70D80F28-D060-4B2F-8142-EF495EA05E1E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43A695-75BB-468C-A16D-5106DED3F5FB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Already sorted array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5062A6-62F6-4B7B-8EE7-B22370EA0CE2}" type="parTrans" cxnId="{30F5F44F-915F-48F0-9589-7572CCE30FF1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D02D2A-C118-474D-B8E5-720E6F88148F}" type="sibTrans" cxnId="{30F5F44F-915F-48F0-9589-7572CCE30FF1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5064E-6018-4EED-984E-42929937F3DF}">
      <dgm:prSet phldrT="[Text]" custT="1"/>
      <dgm:spPr/>
      <dgm:t>
        <a:bodyPr/>
        <a:lstStyle/>
        <a:p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2400" i="1" dirty="0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US" sz="2400" i="1" baseline="300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85B6B-9C13-4570-92C0-77FB5CC978F2}" type="parTrans" cxnId="{B043DAA2-C1EB-4DC1-918E-418F764ACE3B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F8B6E7-967D-4126-AFA7-6C33797CC532}" type="sibTrans" cxnId="{B043DAA2-C1EB-4DC1-918E-418F764ACE3B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D587DC-0850-413C-966C-E370524290BD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Best case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7DBAE5-F216-4286-A53D-4E36429AD5D9}" type="parTrans" cxnId="{3F979786-7C24-43C4-A348-04894686F10D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542821-60FB-40CE-A8D6-595CD126A90D}" type="sibTrans" cxnId="{3F979786-7C24-43C4-A348-04894686F10D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9826A7-C99D-4DD3-B6CC-C74A77EB59C0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Split in the middle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030719-03BD-4FDE-88F9-F51B5EDBC41C}" type="parTrans" cxnId="{23C7E4B7-E90B-45C8-83C8-201F5E53B2D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F5E5A-F4DD-414A-BF53-A15EB771BAAB}" type="sibTrans" cxnId="{23C7E4B7-E90B-45C8-83C8-201F5E53B2D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748A12-C994-4079-9291-1FAD24109F2D}">
      <dgm:prSet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Average case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7F685-137A-4E6D-B8DF-0B2666F2ACE8}" type="parTrans" cxnId="{EE0E4A91-5A7B-4394-A1FC-9C4943050E5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7F93FA-D89B-426B-9494-7BAA7A87166C}" type="sibTrans" cxnId="{EE0E4A91-5A7B-4394-A1FC-9C4943050E5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55E4AA-C5EE-4BAE-AD97-622103B42147}">
      <dgm:prSet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Random arrays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5594F7-CE7E-41E1-8A98-5510E08FD50F}" type="parTrans" cxnId="{352A75D3-D833-49FD-A18C-00A0D6D98A3D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49E329-5005-4FC2-9DA5-95FA4BE6D73A}" type="sibTrans" cxnId="{352A75D3-D833-49FD-A18C-00A0D6D98A3D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519E8A-EF23-4E13-B5DF-3A2A2C64FCC5}">
      <dgm:prSet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2400" i="1" dirty="0" smtClean="0">
              <a:latin typeface="Arial" panose="020B0604020202020204" pitchFamily="34" charset="0"/>
              <a:cs typeface="Arial" panose="020B0604020202020204" pitchFamily="34" charset="0"/>
            </a:rPr>
            <a:t>n 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log </a:t>
          </a:r>
          <a:r>
            <a:rPr lang="en-US" sz="2400" i="1" dirty="0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B066A3-BE4C-4501-B481-1D7A7487DCF4}" type="parTrans" cxnId="{FCF54353-097E-4CF1-A453-815DFD885D5F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114E09-A2B1-49AA-BDB2-652DB1DA6529}" type="sibTrans" cxnId="{FCF54353-097E-4CF1-A453-815DFD885D5F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DD6CB8-8AF4-44C6-8CAD-2197350F61D3}">
      <dgm:prSet phldrT="[Text]" custT="1"/>
      <dgm:spPr/>
      <dgm:t>
        <a:bodyPr/>
        <a:lstStyle/>
        <a:p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2400" i="1" dirty="0" smtClean="0">
              <a:latin typeface="Arial" panose="020B0604020202020204" pitchFamily="34" charset="0"/>
              <a:cs typeface="Arial" panose="020B0604020202020204" pitchFamily="34" charset="0"/>
            </a:rPr>
            <a:t>n 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log </a:t>
          </a:r>
          <a:r>
            <a:rPr lang="en-US" sz="2400" i="1" dirty="0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E93E01-56AA-4282-864F-57AD6A5C721B}" type="parTrans" cxnId="{E6EDA65F-4E8F-404B-9762-F995A94D729E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275D87-334D-4D18-9FC3-2AEDB43231C8}" type="sibTrans" cxnId="{E6EDA65F-4E8F-404B-9762-F995A94D729E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85B70F-FDB4-44A2-9B4C-A7742B6BBB82}" type="pres">
      <dgm:prSet presAssocID="{016BFC81-B845-4F74-814E-5FB11258E2C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6EB0918-ADA4-4F56-8445-DE7DF26206CE}" type="pres">
      <dgm:prSet presAssocID="{4BC01646-90ED-42FF-948B-D203867057A2}" presName="linNode" presStyleCnt="0"/>
      <dgm:spPr/>
    </dgm:pt>
    <dgm:pt modelId="{85B75C6B-C51E-410A-8FF9-FF231A454E62}" type="pres">
      <dgm:prSet presAssocID="{4BC01646-90ED-42FF-948B-D203867057A2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F18086-BB5A-479E-8C5C-F9240815B2E7}" type="pres">
      <dgm:prSet presAssocID="{4BC01646-90ED-42FF-948B-D203867057A2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E02313-D4D1-4E7A-B841-AF832F8582EF}" type="pres">
      <dgm:prSet presAssocID="{515582CE-2D28-431C-8BD4-9C1FC67F8F69}" presName="spacing" presStyleCnt="0"/>
      <dgm:spPr/>
    </dgm:pt>
    <dgm:pt modelId="{D945278A-E5FD-493E-9EAC-53BDBE3EBA7A}" type="pres">
      <dgm:prSet presAssocID="{89748A12-C994-4079-9291-1FAD24109F2D}" presName="linNode" presStyleCnt="0"/>
      <dgm:spPr/>
    </dgm:pt>
    <dgm:pt modelId="{6D2FA07C-4BB7-4BCE-A7D9-725E643E7E62}" type="pres">
      <dgm:prSet presAssocID="{89748A12-C994-4079-9291-1FAD24109F2D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0A7251-D300-4846-BAD3-327F6C4B0387}" type="pres">
      <dgm:prSet presAssocID="{89748A12-C994-4079-9291-1FAD24109F2D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40AE7B-FDF3-4A65-A6DD-87C6D89B58DC}" type="pres">
      <dgm:prSet presAssocID="{F57F93FA-D89B-426B-9494-7BAA7A87166C}" presName="spacing" presStyleCnt="0"/>
      <dgm:spPr/>
    </dgm:pt>
    <dgm:pt modelId="{6038FEBD-D3FC-4F66-980E-2259D640B253}" type="pres">
      <dgm:prSet presAssocID="{D2D587DC-0850-413C-966C-E370524290BD}" presName="linNode" presStyleCnt="0"/>
      <dgm:spPr/>
    </dgm:pt>
    <dgm:pt modelId="{52261C1A-C08E-4D68-83A6-D71B6B676173}" type="pres">
      <dgm:prSet presAssocID="{D2D587DC-0850-413C-966C-E370524290BD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CF3921-7540-4A65-8ABC-3E0DEA3F5117}" type="pres">
      <dgm:prSet presAssocID="{D2D587DC-0850-413C-966C-E370524290BD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043DAA2-C1EB-4DC1-918E-418F764ACE3B}" srcId="{4BC01646-90ED-42FF-948B-D203867057A2}" destId="{5D45064E-6018-4EED-984E-42929937F3DF}" srcOrd="1" destOrd="0" parTransId="{03485B6B-9C13-4570-92C0-77FB5CC978F2}" sibTransId="{A4F8B6E7-967D-4126-AFA7-6C33797CC532}"/>
    <dgm:cxn modelId="{0F4CEACD-E100-41E8-8D18-D9FBEBA5CB45}" type="presOf" srcId="{5D45064E-6018-4EED-984E-42929937F3DF}" destId="{5AF18086-BB5A-479E-8C5C-F9240815B2E7}" srcOrd="0" destOrd="1" presId="urn:microsoft.com/office/officeart/2005/8/layout/vList6"/>
    <dgm:cxn modelId="{63F84E88-726D-40AA-BA49-41E89D2FEB8E}" type="presOf" srcId="{F555E4AA-C5EE-4BAE-AD97-622103B42147}" destId="{570A7251-D300-4846-BAD3-327F6C4B0387}" srcOrd="0" destOrd="0" presId="urn:microsoft.com/office/officeart/2005/8/layout/vList6"/>
    <dgm:cxn modelId="{8A35A61D-1AB2-47C7-B3EA-0341E1DFA930}" type="presOf" srcId="{2D43A695-75BB-468C-A16D-5106DED3F5FB}" destId="{5AF18086-BB5A-479E-8C5C-F9240815B2E7}" srcOrd="0" destOrd="0" presId="urn:microsoft.com/office/officeart/2005/8/layout/vList6"/>
    <dgm:cxn modelId="{30F5F44F-915F-48F0-9589-7572CCE30FF1}" srcId="{4BC01646-90ED-42FF-948B-D203867057A2}" destId="{2D43A695-75BB-468C-A16D-5106DED3F5FB}" srcOrd="0" destOrd="0" parTransId="{605062A6-62F6-4B7B-8EE7-B22370EA0CE2}" sibTransId="{D2D02D2A-C118-474D-B8E5-720E6F88148F}"/>
    <dgm:cxn modelId="{3F979786-7C24-43C4-A348-04894686F10D}" srcId="{016BFC81-B845-4F74-814E-5FB11258E2CE}" destId="{D2D587DC-0850-413C-966C-E370524290BD}" srcOrd="2" destOrd="0" parTransId="{DB7DBAE5-F216-4286-A53D-4E36429AD5D9}" sibTransId="{83542821-60FB-40CE-A8D6-595CD126A90D}"/>
    <dgm:cxn modelId="{70D80F28-D060-4B2F-8142-EF495EA05E1E}" srcId="{016BFC81-B845-4F74-814E-5FB11258E2CE}" destId="{4BC01646-90ED-42FF-948B-D203867057A2}" srcOrd="0" destOrd="0" parTransId="{FD6FF686-34AB-4ADF-8C2E-DAAA9F26A24E}" sibTransId="{515582CE-2D28-431C-8BD4-9C1FC67F8F69}"/>
    <dgm:cxn modelId="{352A75D3-D833-49FD-A18C-00A0D6D98A3D}" srcId="{89748A12-C994-4079-9291-1FAD24109F2D}" destId="{F555E4AA-C5EE-4BAE-AD97-622103B42147}" srcOrd="0" destOrd="0" parTransId="{AF5594F7-CE7E-41E1-8A98-5510E08FD50F}" sibTransId="{AF49E329-5005-4FC2-9DA5-95FA4BE6D73A}"/>
    <dgm:cxn modelId="{4133A7F4-E7CE-46D4-81BB-CF148D99D06E}" type="presOf" srcId="{D2D587DC-0850-413C-966C-E370524290BD}" destId="{52261C1A-C08E-4D68-83A6-D71B6B676173}" srcOrd="0" destOrd="0" presId="urn:microsoft.com/office/officeart/2005/8/layout/vList6"/>
    <dgm:cxn modelId="{71B1D686-5EF1-4AAA-981D-13BF3C3B963C}" type="presOf" srcId="{BC9826A7-C99D-4DD3-B6CC-C74A77EB59C0}" destId="{FBCF3921-7540-4A65-8ABC-3E0DEA3F5117}" srcOrd="0" destOrd="0" presId="urn:microsoft.com/office/officeart/2005/8/layout/vList6"/>
    <dgm:cxn modelId="{23C7E4B7-E90B-45C8-83C8-201F5E53B2D2}" srcId="{D2D587DC-0850-413C-966C-E370524290BD}" destId="{BC9826A7-C99D-4DD3-B6CC-C74A77EB59C0}" srcOrd="0" destOrd="0" parTransId="{EE030719-03BD-4FDE-88F9-F51B5EDBC41C}" sibTransId="{4FBF5E5A-F4DD-414A-BF53-A15EB771BAAB}"/>
    <dgm:cxn modelId="{FCF54353-097E-4CF1-A453-815DFD885D5F}" srcId="{89748A12-C994-4079-9291-1FAD24109F2D}" destId="{4B519E8A-EF23-4E13-B5DF-3A2A2C64FCC5}" srcOrd="1" destOrd="0" parTransId="{2FB066A3-BE4C-4501-B481-1D7A7487DCF4}" sibTransId="{19114E09-A2B1-49AA-BDB2-652DB1DA6529}"/>
    <dgm:cxn modelId="{5F3DB384-F63F-4F67-8ECB-CF43AF99799A}" type="presOf" srcId="{016BFC81-B845-4F74-814E-5FB11258E2CE}" destId="{FE85B70F-FDB4-44A2-9B4C-A7742B6BBB82}" srcOrd="0" destOrd="0" presId="urn:microsoft.com/office/officeart/2005/8/layout/vList6"/>
    <dgm:cxn modelId="{EBD59167-295F-486E-996F-9EFCF2211005}" type="presOf" srcId="{89748A12-C994-4079-9291-1FAD24109F2D}" destId="{6D2FA07C-4BB7-4BCE-A7D9-725E643E7E62}" srcOrd="0" destOrd="0" presId="urn:microsoft.com/office/officeart/2005/8/layout/vList6"/>
    <dgm:cxn modelId="{E6EDA65F-4E8F-404B-9762-F995A94D729E}" srcId="{D2D587DC-0850-413C-966C-E370524290BD}" destId="{7EDD6CB8-8AF4-44C6-8CAD-2197350F61D3}" srcOrd="1" destOrd="0" parTransId="{10E93E01-56AA-4282-864F-57AD6A5C721B}" sibTransId="{3F275D87-334D-4D18-9FC3-2AEDB43231C8}"/>
    <dgm:cxn modelId="{DE940C7C-18FC-4700-AB7B-02182C666E7C}" type="presOf" srcId="{4BC01646-90ED-42FF-948B-D203867057A2}" destId="{85B75C6B-C51E-410A-8FF9-FF231A454E62}" srcOrd="0" destOrd="0" presId="urn:microsoft.com/office/officeart/2005/8/layout/vList6"/>
    <dgm:cxn modelId="{EE0E4A91-5A7B-4394-A1FC-9C4943050E52}" srcId="{016BFC81-B845-4F74-814E-5FB11258E2CE}" destId="{89748A12-C994-4079-9291-1FAD24109F2D}" srcOrd="1" destOrd="0" parTransId="{4DC7F685-137A-4E6D-B8DF-0B2666F2ACE8}" sibTransId="{F57F93FA-D89B-426B-9494-7BAA7A87166C}"/>
    <dgm:cxn modelId="{B99544F4-EADC-4D90-AE2D-704573683CB0}" type="presOf" srcId="{4B519E8A-EF23-4E13-B5DF-3A2A2C64FCC5}" destId="{570A7251-D300-4846-BAD3-327F6C4B0387}" srcOrd="0" destOrd="1" presId="urn:microsoft.com/office/officeart/2005/8/layout/vList6"/>
    <dgm:cxn modelId="{58F2F387-29CB-40CD-80B2-7009657840CD}" type="presOf" srcId="{7EDD6CB8-8AF4-44C6-8CAD-2197350F61D3}" destId="{FBCF3921-7540-4A65-8ABC-3E0DEA3F5117}" srcOrd="0" destOrd="1" presId="urn:microsoft.com/office/officeart/2005/8/layout/vList6"/>
    <dgm:cxn modelId="{8BB4EEF9-14BE-48DF-955C-B0C29F5C3801}" type="presParOf" srcId="{FE85B70F-FDB4-44A2-9B4C-A7742B6BBB82}" destId="{A6EB0918-ADA4-4F56-8445-DE7DF26206CE}" srcOrd="0" destOrd="0" presId="urn:microsoft.com/office/officeart/2005/8/layout/vList6"/>
    <dgm:cxn modelId="{C1334DEE-BC12-4A5C-9E01-2D7A35E43A60}" type="presParOf" srcId="{A6EB0918-ADA4-4F56-8445-DE7DF26206CE}" destId="{85B75C6B-C51E-410A-8FF9-FF231A454E62}" srcOrd="0" destOrd="0" presId="urn:microsoft.com/office/officeart/2005/8/layout/vList6"/>
    <dgm:cxn modelId="{E1F2732C-5606-465F-ABD6-D801416B7373}" type="presParOf" srcId="{A6EB0918-ADA4-4F56-8445-DE7DF26206CE}" destId="{5AF18086-BB5A-479E-8C5C-F9240815B2E7}" srcOrd="1" destOrd="0" presId="urn:microsoft.com/office/officeart/2005/8/layout/vList6"/>
    <dgm:cxn modelId="{4D2950DB-8F38-4C10-8733-214E89A37FA9}" type="presParOf" srcId="{FE85B70F-FDB4-44A2-9B4C-A7742B6BBB82}" destId="{A2E02313-D4D1-4E7A-B841-AF832F8582EF}" srcOrd="1" destOrd="0" presId="urn:microsoft.com/office/officeart/2005/8/layout/vList6"/>
    <dgm:cxn modelId="{6EEF2F76-B7DA-4D12-97CE-B9272B1BE99F}" type="presParOf" srcId="{FE85B70F-FDB4-44A2-9B4C-A7742B6BBB82}" destId="{D945278A-E5FD-493E-9EAC-53BDBE3EBA7A}" srcOrd="2" destOrd="0" presId="urn:microsoft.com/office/officeart/2005/8/layout/vList6"/>
    <dgm:cxn modelId="{302B55F3-A05D-4653-ACC6-E69CA2D3E778}" type="presParOf" srcId="{D945278A-E5FD-493E-9EAC-53BDBE3EBA7A}" destId="{6D2FA07C-4BB7-4BCE-A7D9-725E643E7E62}" srcOrd="0" destOrd="0" presId="urn:microsoft.com/office/officeart/2005/8/layout/vList6"/>
    <dgm:cxn modelId="{6F6C2DFE-8534-4254-9B25-B04EC8DC4BB4}" type="presParOf" srcId="{D945278A-E5FD-493E-9EAC-53BDBE3EBA7A}" destId="{570A7251-D300-4846-BAD3-327F6C4B0387}" srcOrd="1" destOrd="0" presId="urn:microsoft.com/office/officeart/2005/8/layout/vList6"/>
    <dgm:cxn modelId="{6A11AF45-B2AA-4B0B-805E-6EB72303F31C}" type="presParOf" srcId="{FE85B70F-FDB4-44A2-9B4C-A7742B6BBB82}" destId="{D140AE7B-FDF3-4A65-A6DD-87C6D89B58DC}" srcOrd="3" destOrd="0" presId="urn:microsoft.com/office/officeart/2005/8/layout/vList6"/>
    <dgm:cxn modelId="{34FE9F23-0FFF-416A-AB90-1F42630029DD}" type="presParOf" srcId="{FE85B70F-FDB4-44A2-9B4C-A7742B6BBB82}" destId="{6038FEBD-D3FC-4F66-980E-2259D640B253}" srcOrd="4" destOrd="0" presId="urn:microsoft.com/office/officeart/2005/8/layout/vList6"/>
    <dgm:cxn modelId="{6E12A29A-97F8-40BA-A3BB-8250D79AE67E}" type="presParOf" srcId="{6038FEBD-D3FC-4F66-980E-2259D640B253}" destId="{52261C1A-C08E-4D68-83A6-D71B6B676173}" srcOrd="0" destOrd="0" presId="urn:microsoft.com/office/officeart/2005/8/layout/vList6"/>
    <dgm:cxn modelId="{84F764BF-61C4-4AB1-A442-56182F215016}" type="presParOf" srcId="{6038FEBD-D3FC-4F66-980E-2259D640B253}" destId="{FBCF3921-7540-4A65-8ABC-3E0DEA3F511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9F9B-DA1B-4BB1-B9AB-1197993BE996}">
      <dsp:nvSpPr>
        <dsp:cNvPr id="0" name=""/>
        <dsp:cNvSpPr/>
      </dsp:nvSpPr>
      <dsp:spPr>
        <a:xfrm>
          <a:off x="0" y="0"/>
          <a:ext cx="7109365" cy="13659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If the input size is too large to deal with in a straightforward manner, divide the data into two or more disjoint subsets.</a:t>
          </a:r>
          <a:endParaRPr lang="en-IN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007" y="40007"/>
        <a:ext cx="5635423" cy="1285912"/>
      </dsp:txXfrm>
    </dsp:sp>
    <dsp:sp modelId="{8055EDA1-96FA-4322-B0E8-071FA78C1E03}">
      <dsp:nvSpPr>
        <dsp:cNvPr id="0" name=""/>
        <dsp:cNvSpPr/>
      </dsp:nvSpPr>
      <dsp:spPr>
        <a:xfrm>
          <a:off x="627296" y="1593580"/>
          <a:ext cx="7109365" cy="13659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Take the solutions to the sub-problems by solving them recursively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7303" y="1633587"/>
        <a:ext cx="5514202" cy="1285912"/>
      </dsp:txXfrm>
    </dsp:sp>
    <dsp:sp modelId="{C2C2453A-8B16-4471-9C5F-B679D423450B}">
      <dsp:nvSpPr>
        <dsp:cNvPr id="0" name=""/>
        <dsp:cNvSpPr/>
      </dsp:nvSpPr>
      <dsp:spPr>
        <a:xfrm>
          <a:off x="1254593" y="3187161"/>
          <a:ext cx="7109365" cy="13659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“Merge” these solutions into a solution for the original problem.</a:t>
          </a:r>
          <a:endParaRPr lang="en-IN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4600" y="3227168"/>
        <a:ext cx="5514202" cy="1285912"/>
      </dsp:txXfrm>
    </dsp:sp>
    <dsp:sp modelId="{CE422226-8123-4FBA-B56A-1AE7A22808CD}">
      <dsp:nvSpPr>
        <dsp:cNvPr id="0" name=""/>
        <dsp:cNvSpPr/>
      </dsp:nvSpPr>
      <dsp:spPr>
        <a:xfrm>
          <a:off x="6221512" y="1035827"/>
          <a:ext cx="887852" cy="8878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21279" y="1035827"/>
        <a:ext cx="488318" cy="668109"/>
      </dsp:txXfrm>
    </dsp:sp>
    <dsp:sp modelId="{C1F54BFD-B1A9-4F9F-ACEC-697E88F25ECC}">
      <dsp:nvSpPr>
        <dsp:cNvPr id="0" name=""/>
        <dsp:cNvSpPr/>
      </dsp:nvSpPr>
      <dsp:spPr>
        <a:xfrm>
          <a:off x="6848809" y="2620302"/>
          <a:ext cx="887852" cy="8878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8576" y="2620302"/>
        <a:ext cx="488318" cy="668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11/2/2021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4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 fontScale="92500"/>
          </a:bodyPr>
          <a:lstStyle/>
          <a:p>
            <a:r>
              <a:rPr lang="en-SG" dirty="0" smtClean="0"/>
              <a:t>Divide and Conquer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Bell MT" pitchFamily="18" charset="0"/>
              </a:rPr>
              <a:t>Merge Sort – Example </a:t>
            </a:r>
          </a:p>
        </p:txBody>
      </p:sp>
      <p:grpSp>
        <p:nvGrpSpPr>
          <p:cNvPr id="13315" name="Group 242"/>
          <p:cNvGrpSpPr>
            <a:grpSpLocks/>
          </p:cNvGrpSpPr>
          <p:nvPr/>
        </p:nvGrpSpPr>
        <p:grpSpPr bwMode="auto">
          <a:xfrm>
            <a:off x="1812925" y="1322390"/>
            <a:ext cx="4197350" cy="338138"/>
            <a:chOff x="182" y="833"/>
            <a:chExt cx="2644" cy="213"/>
          </a:xfrm>
        </p:grpSpPr>
        <p:sp>
          <p:nvSpPr>
            <p:cNvPr id="1353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53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53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53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53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43</a:t>
              </a:r>
            </a:p>
          </p:txBody>
        </p:sp>
        <p:sp>
          <p:nvSpPr>
            <p:cNvPr id="1354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54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9 </a:t>
              </a:r>
            </a:p>
          </p:txBody>
        </p:sp>
        <p:sp>
          <p:nvSpPr>
            <p:cNvPr id="1354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</p:grpSp>
      <p:grpSp>
        <p:nvGrpSpPr>
          <p:cNvPr id="3" name="Group 243"/>
          <p:cNvGrpSpPr>
            <a:grpSpLocks/>
          </p:cNvGrpSpPr>
          <p:nvPr/>
        </p:nvGrpSpPr>
        <p:grpSpPr bwMode="auto">
          <a:xfrm>
            <a:off x="1677989" y="1801814"/>
            <a:ext cx="2205037" cy="960438"/>
            <a:chOff x="97" y="1135"/>
            <a:chExt cx="1389" cy="605"/>
          </a:xfrm>
        </p:grpSpPr>
        <p:sp>
          <p:nvSpPr>
            <p:cNvPr id="13530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531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532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533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534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44"/>
          <p:cNvGrpSpPr>
            <a:grpSpLocks/>
          </p:cNvGrpSpPr>
          <p:nvPr/>
        </p:nvGrpSpPr>
        <p:grpSpPr bwMode="auto">
          <a:xfrm>
            <a:off x="3827464" y="1827214"/>
            <a:ext cx="2136775" cy="1127125"/>
            <a:chOff x="1451" y="1151"/>
            <a:chExt cx="1346" cy="710"/>
          </a:xfrm>
        </p:grpSpPr>
        <p:sp>
          <p:nvSpPr>
            <p:cNvPr id="13524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43</a:t>
              </a:r>
            </a:p>
          </p:txBody>
        </p:sp>
        <p:sp>
          <p:nvSpPr>
            <p:cNvPr id="13525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526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9 </a:t>
              </a:r>
            </a:p>
          </p:txBody>
        </p:sp>
        <p:sp>
          <p:nvSpPr>
            <p:cNvPr id="13527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  <p:sp>
          <p:nvSpPr>
            <p:cNvPr id="13528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29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245"/>
          <p:cNvGrpSpPr>
            <a:grpSpLocks/>
          </p:cNvGrpSpPr>
          <p:nvPr/>
        </p:nvGrpSpPr>
        <p:grpSpPr bwMode="auto">
          <a:xfrm>
            <a:off x="1608139" y="2914650"/>
            <a:ext cx="1089025" cy="1098550"/>
            <a:chOff x="53" y="1836"/>
            <a:chExt cx="686" cy="692"/>
          </a:xfrm>
        </p:grpSpPr>
        <p:sp>
          <p:nvSpPr>
            <p:cNvPr id="13520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521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522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23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246"/>
          <p:cNvGrpSpPr>
            <a:grpSpLocks/>
          </p:cNvGrpSpPr>
          <p:nvPr/>
        </p:nvGrpSpPr>
        <p:grpSpPr bwMode="auto">
          <a:xfrm>
            <a:off x="2684464" y="2914649"/>
            <a:ext cx="1076325" cy="927100"/>
            <a:chOff x="731" y="1836"/>
            <a:chExt cx="678" cy="584"/>
          </a:xfrm>
        </p:grpSpPr>
        <p:sp>
          <p:nvSpPr>
            <p:cNvPr id="13517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518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519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286"/>
          <p:cNvGrpSpPr>
            <a:grpSpLocks/>
          </p:cNvGrpSpPr>
          <p:nvPr/>
        </p:nvGrpSpPr>
        <p:grpSpPr bwMode="auto">
          <a:xfrm>
            <a:off x="3841750" y="2889251"/>
            <a:ext cx="1079500" cy="1122363"/>
            <a:chOff x="1460" y="1820"/>
            <a:chExt cx="680" cy="707"/>
          </a:xfrm>
        </p:grpSpPr>
        <p:sp>
          <p:nvSpPr>
            <p:cNvPr id="13513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4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43</a:t>
              </a:r>
            </a:p>
          </p:txBody>
        </p:sp>
        <p:sp>
          <p:nvSpPr>
            <p:cNvPr id="13515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516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" name="Group 287"/>
          <p:cNvGrpSpPr>
            <a:grpSpLocks/>
          </p:cNvGrpSpPr>
          <p:nvPr/>
        </p:nvGrpSpPr>
        <p:grpSpPr bwMode="auto">
          <a:xfrm>
            <a:off x="4933951" y="2914652"/>
            <a:ext cx="1046163" cy="928688"/>
            <a:chOff x="2148" y="1836"/>
            <a:chExt cx="659" cy="585"/>
          </a:xfrm>
        </p:grpSpPr>
        <p:sp>
          <p:nvSpPr>
            <p:cNvPr id="13510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9 </a:t>
              </a:r>
            </a:p>
          </p:txBody>
        </p:sp>
        <p:sp>
          <p:nvSpPr>
            <p:cNvPr id="13511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  <p:sp>
          <p:nvSpPr>
            <p:cNvPr id="1351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250"/>
          <p:cNvGrpSpPr>
            <a:grpSpLocks/>
          </p:cNvGrpSpPr>
          <p:nvPr/>
        </p:nvGrpSpPr>
        <p:grpSpPr bwMode="auto">
          <a:xfrm>
            <a:off x="2128840" y="3951291"/>
            <a:ext cx="449263" cy="854075"/>
            <a:chOff x="381" y="2489"/>
            <a:chExt cx="283" cy="538"/>
          </a:xfrm>
        </p:grpSpPr>
        <p:sp>
          <p:nvSpPr>
            <p:cNvPr id="13508" name="Text Box 119"/>
            <p:cNvSpPr txBox="1">
              <a:spLocks noChangeArrowheads="1"/>
            </p:cNvSpPr>
            <p:nvPr/>
          </p:nvSpPr>
          <p:spPr bwMode="auto">
            <a:xfrm>
              <a:off x="418" y="2814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509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249"/>
          <p:cNvGrpSpPr>
            <a:grpSpLocks/>
          </p:cNvGrpSpPr>
          <p:nvPr/>
        </p:nvGrpSpPr>
        <p:grpSpPr bwMode="auto">
          <a:xfrm>
            <a:off x="1620837" y="3940176"/>
            <a:ext cx="508000" cy="1052513"/>
            <a:chOff x="61" y="2482"/>
            <a:chExt cx="320" cy="663"/>
          </a:xfrm>
        </p:grpSpPr>
        <p:sp>
          <p:nvSpPr>
            <p:cNvPr id="13505" name="Text Box 118"/>
            <p:cNvSpPr txBox="1">
              <a:spLocks noChangeArrowheads="1"/>
            </p:cNvSpPr>
            <p:nvPr/>
          </p:nvSpPr>
          <p:spPr bwMode="auto">
            <a:xfrm>
              <a:off x="61" y="2814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506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07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" name="Group 265"/>
          <p:cNvGrpSpPr>
            <a:grpSpLocks/>
          </p:cNvGrpSpPr>
          <p:nvPr/>
        </p:nvGrpSpPr>
        <p:grpSpPr bwMode="auto">
          <a:xfrm>
            <a:off x="3241677" y="3951291"/>
            <a:ext cx="471488" cy="854075"/>
            <a:chOff x="1082" y="2489"/>
            <a:chExt cx="297" cy="538"/>
          </a:xfrm>
        </p:grpSpPr>
        <p:sp>
          <p:nvSpPr>
            <p:cNvPr id="13503" name="Text Box 125"/>
            <p:cNvSpPr txBox="1">
              <a:spLocks noChangeArrowheads="1"/>
            </p:cNvSpPr>
            <p:nvPr/>
          </p:nvSpPr>
          <p:spPr bwMode="auto">
            <a:xfrm>
              <a:off x="1133" y="2814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504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" name="Group 269"/>
          <p:cNvGrpSpPr>
            <a:grpSpLocks/>
          </p:cNvGrpSpPr>
          <p:nvPr/>
        </p:nvGrpSpPr>
        <p:grpSpPr bwMode="auto">
          <a:xfrm>
            <a:off x="2755903" y="3963988"/>
            <a:ext cx="473075" cy="1020762"/>
            <a:chOff x="776" y="2497"/>
            <a:chExt cx="298" cy="643"/>
          </a:xfrm>
        </p:grpSpPr>
        <p:sp>
          <p:nvSpPr>
            <p:cNvPr id="13500" name="Text Box 124"/>
            <p:cNvSpPr txBox="1">
              <a:spLocks noChangeArrowheads="1"/>
            </p:cNvSpPr>
            <p:nvPr/>
          </p:nvSpPr>
          <p:spPr bwMode="auto">
            <a:xfrm>
              <a:off x="776" y="2814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501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0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" name="Group 289"/>
          <p:cNvGrpSpPr>
            <a:grpSpLocks/>
          </p:cNvGrpSpPr>
          <p:nvPr/>
        </p:nvGrpSpPr>
        <p:grpSpPr bwMode="auto">
          <a:xfrm>
            <a:off x="4352922" y="3989391"/>
            <a:ext cx="495300" cy="815975"/>
            <a:chOff x="1782" y="2513"/>
            <a:chExt cx="312" cy="514"/>
          </a:xfrm>
        </p:grpSpPr>
        <p:sp>
          <p:nvSpPr>
            <p:cNvPr id="13498" name="Text Box 4"/>
            <p:cNvSpPr txBox="1">
              <a:spLocks noChangeArrowheads="1"/>
            </p:cNvSpPr>
            <p:nvPr/>
          </p:nvSpPr>
          <p:spPr bwMode="auto">
            <a:xfrm>
              <a:off x="1848" y="2814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499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" name="Group 288"/>
          <p:cNvGrpSpPr>
            <a:grpSpLocks/>
          </p:cNvGrpSpPr>
          <p:nvPr/>
        </p:nvGrpSpPr>
        <p:grpSpPr bwMode="auto">
          <a:xfrm>
            <a:off x="3890960" y="3951289"/>
            <a:ext cx="476250" cy="1023937"/>
            <a:chOff x="1491" y="2489"/>
            <a:chExt cx="300" cy="645"/>
          </a:xfrm>
        </p:grpSpPr>
        <p:sp>
          <p:nvSpPr>
            <p:cNvPr id="13495" name="Text Box 3"/>
            <p:cNvSpPr txBox="1">
              <a:spLocks noChangeArrowheads="1"/>
            </p:cNvSpPr>
            <p:nvPr/>
          </p:nvSpPr>
          <p:spPr bwMode="auto">
            <a:xfrm>
              <a:off x="1491" y="2814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43</a:t>
              </a:r>
            </a:p>
          </p:txBody>
        </p:sp>
        <p:sp>
          <p:nvSpPr>
            <p:cNvPr id="13496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97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5502280" y="3989391"/>
            <a:ext cx="481013" cy="815975"/>
            <a:chOff x="2506" y="2513"/>
            <a:chExt cx="303" cy="514"/>
          </a:xfrm>
        </p:grpSpPr>
        <p:sp>
          <p:nvSpPr>
            <p:cNvPr id="13493" name="Text Box 6"/>
            <p:cNvSpPr txBox="1">
              <a:spLocks noChangeArrowheads="1"/>
            </p:cNvSpPr>
            <p:nvPr/>
          </p:nvSpPr>
          <p:spPr bwMode="auto">
            <a:xfrm>
              <a:off x="2563" y="2814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  <p:sp>
          <p:nvSpPr>
            <p:cNvPr id="13494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" name="Group 339"/>
          <p:cNvGrpSpPr>
            <a:grpSpLocks/>
          </p:cNvGrpSpPr>
          <p:nvPr/>
        </p:nvGrpSpPr>
        <p:grpSpPr bwMode="auto">
          <a:xfrm>
            <a:off x="5026029" y="3989388"/>
            <a:ext cx="482600" cy="1014412"/>
            <a:chOff x="2206" y="2513"/>
            <a:chExt cx="304" cy="639"/>
          </a:xfrm>
        </p:grpSpPr>
        <p:grpSp>
          <p:nvGrpSpPr>
            <p:cNvPr id="13489" name="Group 304"/>
            <p:cNvGrpSpPr>
              <a:grpSpLocks/>
            </p:cNvGrpSpPr>
            <p:nvPr/>
          </p:nvGrpSpPr>
          <p:grpSpPr bwMode="auto">
            <a:xfrm>
              <a:off x="2206" y="2513"/>
              <a:ext cx="285" cy="514"/>
              <a:chOff x="2206" y="2513"/>
              <a:chExt cx="285" cy="514"/>
            </a:xfrm>
          </p:grpSpPr>
          <p:sp>
            <p:nvSpPr>
              <p:cNvPr id="13491" name="Text Box 5"/>
              <p:cNvSpPr txBox="1">
                <a:spLocks noChangeArrowheads="1"/>
              </p:cNvSpPr>
              <p:nvPr/>
            </p:nvSpPr>
            <p:spPr bwMode="auto">
              <a:xfrm>
                <a:off x="2206" y="2814"/>
                <a:ext cx="246" cy="213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600"/>
                  <a:t> 9 </a:t>
                </a:r>
              </a:p>
            </p:txBody>
          </p:sp>
          <p:sp>
            <p:nvSpPr>
              <p:cNvPr id="13492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490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" name="Group 183"/>
          <p:cNvGrpSpPr>
            <a:grpSpLocks/>
          </p:cNvGrpSpPr>
          <p:nvPr/>
        </p:nvGrpSpPr>
        <p:grpSpPr bwMode="auto">
          <a:xfrm>
            <a:off x="1582739" y="4954592"/>
            <a:ext cx="390525" cy="625475"/>
            <a:chOff x="37" y="3121"/>
            <a:chExt cx="246" cy="394"/>
          </a:xfrm>
        </p:grpSpPr>
        <p:sp>
          <p:nvSpPr>
            <p:cNvPr id="13487" name="Text Box 151"/>
            <p:cNvSpPr txBox="1">
              <a:spLocks noChangeArrowheads="1"/>
            </p:cNvSpPr>
            <p:nvPr/>
          </p:nvSpPr>
          <p:spPr bwMode="auto">
            <a:xfrm>
              <a:off x="37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488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2152652" y="4959355"/>
            <a:ext cx="390525" cy="620713"/>
            <a:chOff x="396" y="3124"/>
            <a:chExt cx="246" cy="391"/>
          </a:xfrm>
        </p:grpSpPr>
        <p:sp>
          <p:nvSpPr>
            <p:cNvPr id="13485" name="Text Box 152"/>
            <p:cNvSpPr txBox="1">
              <a:spLocks noChangeArrowheads="1"/>
            </p:cNvSpPr>
            <p:nvPr/>
          </p:nvSpPr>
          <p:spPr bwMode="auto">
            <a:xfrm>
              <a:off x="396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486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" name="Group 266"/>
          <p:cNvGrpSpPr>
            <a:grpSpLocks/>
          </p:cNvGrpSpPr>
          <p:nvPr/>
        </p:nvGrpSpPr>
        <p:grpSpPr bwMode="auto">
          <a:xfrm>
            <a:off x="2724152" y="4962529"/>
            <a:ext cx="390525" cy="617538"/>
            <a:chOff x="756" y="3126"/>
            <a:chExt cx="246" cy="389"/>
          </a:xfrm>
        </p:grpSpPr>
        <p:sp>
          <p:nvSpPr>
            <p:cNvPr id="13483" name="Text Box 153"/>
            <p:cNvSpPr txBox="1">
              <a:spLocks noChangeArrowheads="1"/>
            </p:cNvSpPr>
            <p:nvPr/>
          </p:nvSpPr>
          <p:spPr bwMode="auto">
            <a:xfrm>
              <a:off x="756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484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" name="Group 267"/>
          <p:cNvGrpSpPr>
            <a:grpSpLocks/>
          </p:cNvGrpSpPr>
          <p:nvPr/>
        </p:nvGrpSpPr>
        <p:grpSpPr bwMode="auto">
          <a:xfrm>
            <a:off x="3295652" y="4941892"/>
            <a:ext cx="390525" cy="638175"/>
            <a:chOff x="1116" y="3113"/>
            <a:chExt cx="246" cy="402"/>
          </a:xfrm>
        </p:grpSpPr>
        <p:sp>
          <p:nvSpPr>
            <p:cNvPr id="13481" name="Text Box 154"/>
            <p:cNvSpPr txBox="1">
              <a:spLocks noChangeArrowheads="1"/>
            </p:cNvSpPr>
            <p:nvPr/>
          </p:nvSpPr>
          <p:spPr bwMode="auto">
            <a:xfrm>
              <a:off x="1116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482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290"/>
          <p:cNvGrpSpPr>
            <a:grpSpLocks/>
          </p:cNvGrpSpPr>
          <p:nvPr/>
        </p:nvGrpSpPr>
        <p:grpSpPr bwMode="auto">
          <a:xfrm>
            <a:off x="3867152" y="4970466"/>
            <a:ext cx="390525" cy="609600"/>
            <a:chOff x="1476" y="3131"/>
            <a:chExt cx="246" cy="384"/>
          </a:xfrm>
        </p:grpSpPr>
        <p:sp>
          <p:nvSpPr>
            <p:cNvPr id="13479" name="Text Box 155"/>
            <p:cNvSpPr txBox="1">
              <a:spLocks noChangeArrowheads="1"/>
            </p:cNvSpPr>
            <p:nvPr/>
          </p:nvSpPr>
          <p:spPr bwMode="auto">
            <a:xfrm>
              <a:off x="1476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43</a:t>
              </a:r>
            </a:p>
          </p:txBody>
        </p:sp>
        <p:sp>
          <p:nvSpPr>
            <p:cNvPr id="13480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" name="Group 291"/>
          <p:cNvGrpSpPr>
            <a:grpSpLocks/>
          </p:cNvGrpSpPr>
          <p:nvPr/>
        </p:nvGrpSpPr>
        <p:grpSpPr bwMode="auto">
          <a:xfrm>
            <a:off x="4438652" y="4949829"/>
            <a:ext cx="390525" cy="630238"/>
            <a:chOff x="1836" y="3118"/>
            <a:chExt cx="246" cy="397"/>
          </a:xfrm>
        </p:grpSpPr>
        <p:sp>
          <p:nvSpPr>
            <p:cNvPr id="13477" name="Text Box 156"/>
            <p:cNvSpPr txBox="1">
              <a:spLocks noChangeArrowheads="1"/>
            </p:cNvSpPr>
            <p:nvPr/>
          </p:nvSpPr>
          <p:spPr bwMode="auto">
            <a:xfrm>
              <a:off x="1836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47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" name="Group 292"/>
          <p:cNvGrpSpPr>
            <a:grpSpLocks/>
          </p:cNvGrpSpPr>
          <p:nvPr/>
        </p:nvGrpSpPr>
        <p:grpSpPr bwMode="auto">
          <a:xfrm>
            <a:off x="5010152" y="4941892"/>
            <a:ext cx="390525" cy="638175"/>
            <a:chOff x="2196" y="3113"/>
            <a:chExt cx="246" cy="402"/>
          </a:xfrm>
        </p:grpSpPr>
        <p:sp>
          <p:nvSpPr>
            <p:cNvPr id="13475" name="Text Box 157"/>
            <p:cNvSpPr txBox="1">
              <a:spLocks noChangeArrowheads="1"/>
            </p:cNvSpPr>
            <p:nvPr/>
          </p:nvSpPr>
          <p:spPr bwMode="auto">
            <a:xfrm>
              <a:off x="2196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9 </a:t>
              </a:r>
            </a:p>
          </p:txBody>
        </p:sp>
        <p:sp>
          <p:nvSpPr>
            <p:cNvPr id="13476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68"/>
          <p:cNvGrpSpPr>
            <a:grpSpLocks/>
          </p:cNvGrpSpPr>
          <p:nvPr/>
        </p:nvGrpSpPr>
        <p:grpSpPr bwMode="auto">
          <a:xfrm>
            <a:off x="5581652" y="4957766"/>
            <a:ext cx="390525" cy="622300"/>
            <a:chOff x="2556" y="3123"/>
            <a:chExt cx="246" cy="392"/>
          </a:xfrm>
        </p:grpSpPr>
        <p:sp>
          <p:nvSpPr>
            <p:cNvPr id="13473" name="Text Box 158"/>
            <p:cNvSpPr txBox="1">
              <a:spLocks noChangeArrowheads="1"/>
            </p:cNvSpPr>
            <p:nvPr/>
          </p:nvSpPr>
          <p:spPr bwMode="auto">
            <a:xfrm>
              <a:off x="2556" y="3302"/>
              <a:ext cx="246" cy="2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  <p:sp>
          <p:nvSpPr>
            <p:cNvPr id="13474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6220163" y="44577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6790075" y="44577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7361575" y="44577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7933075" y="44577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8445500" y="4457700"/>
            <a:ext cx="50800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9076075" y="44577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9647575" y="44577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10219075" y="44577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6299538" y="352107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6809125" y="352107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7910850" y="352107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7407613" y="352107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8477251" y="3521075"/>
            <a:ext cx="582613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8993188" y="3521075"/>
            <a:ext cx="582612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9714250" y="353377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10219075" y="353377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6274138" y="24511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6783725" y="2451100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7282200" y="2449513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7777500" y="2449513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grpSp>
        <p:nvGrpSpPr>
          <p:cNvPr id="26" name="Group 279"/>
          <p:cNvGrpSpPr>
            <a:grpSpLocks/>
          </p:cNvGrpSpPr>
          <p:nvPr/>
        </p:nvGrpSpPr>
        <p:grpSpPr bwMode="auto">
          <a:xfrm>
            <a:off x="6689725" y="2905126"/>
            <a:ext cx="1098550" cy="506413"/>
            <a:chOff x="3254" y="1830"/>
            <a:chExt cx="692" cy="319"/>
          </a:xfrm>
        </p:grpSpPr>
        <p:sp>
          <p:nvSpPr>
            <p:cNvPr id="13471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72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8555375" y="2462213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9058613" y="2462213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9504363" y="2462213"/>
            <a:ext cx="582612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10047288" y="2462213"/>
            <a:ext cx="582612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grpSp>
        <p:nvGrpSpPr>
          <p:cNvPr id="27" name="Group 314"/>
          <p:cNvGrpSpPr>
            <a:grpSpLocks/>
          </p:cNvGrpSpPr>
          <p:nvPr/>
        </p:nvGrpSpPr>
        <p:grpSpPr bwMode="auto">
          <a:xfrm>
            <a:off x="8993188" y="2908300"/>
            <a:ext cx="1060450" cy="495300"/>
            <a:chOff x="4705" y="1832"/>
            <a:chExt cx="668" cy="312"/>
          </a:xfrm>
        </p:grpSpPr>
        <p:sp>
          <p:nvSpPr>
            <p:cNvPr id="13469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70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6361450" y="134302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6869450" y="134302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7382213" y="134302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7840663" y="1343025"/>
            <a:ext cx="582612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8480763" y="134302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8980825" y="134302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9488825" y="1343025"/>
            <a:ext cx="389850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9913938" y="1343025"/>
            <a:ext cx="582612" cy="338554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grpSp>
        <p:nvGrpSpPr>
          <p:cNvPr id="28" name="Group 322"/>
          <p:cNvGrpSpPr>
            <a:grpSpLocks/>
          </p:cNvGrpSpPr>
          <p:nvPr/>
        </p:nvGrpSpPr>
        <p:grpSpPr bwMode="auto">
          <a:xfrm>
            <a:off x="7219950" y="1817688"/>
            <a:ext cx="2286000" cy="641350"/>
            <a:chOff x="3588" y="1145"/>
            <a:chExt cx="1440" cy="404"/>
          </a:xfrm>
        </p:grpSpPr>
        <p:sp>
          <p:nvSpPr>
            <p:cNvPr id="13467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68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9" name="Group 252"/>
          <p:cNvGrpSpPr>
            <a:grpSpLocks/>
          </p:cNvGrpSpPr>
          <p:nvPr/>
        </p:nvGrpSpPr>
        <p:grpSpPr bwMode="auto">
          <a:xfrm>
            <a:off x="6380164" y="4003675"/>
            <a:ext cx="617537" cy="457200"/>
            <a:chOff x="3059" y="2522"/>
            <a:chExt cx="389" cy="288"/>
          </a:xfrm>
        </p:grpSpPr>
        <p:sp>
          <p:nvSpPr>
            <p:cNvPr id="13465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66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274"/>
          <p:cNvGrpSpPr>
            <a:grpSpLocks/>
          </p:cNvGrpSpPr>
          <p:nvPr/>
        </p:nvGrpSpPr>
        <p:grpSpPr bwMode="auto">
          <a:xfrm>
            <a:off x="7496175" y="3957638"/>
            <a:ext cx="628650" cy="469900"/>
            <a:chOff x="3762" y="2493"/>
            <a:chExt cx="396" cy="296"/>
          </a:xfrm>
        </p:grpSpPr>
        <p:sp>
          <p:nvSpPr>
            <p:cNvPr id="13463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64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" name="Group 297"/>
          <p:cNvGrpSpPr>
            <a:grpSpLocks/>
          </p:cNvGrpSpPr>
          <p:nvPr/>
        </p:nvGrpSpPr>
        <p:grpSpPr bwMode="auto">
          <a:xfrm>
            <a:off x="8599488" y="3973514"/>
            <a:ext cx="666750" cy="484187"/>
            <a:chOff x="4457" y="2503"/>
            <a:chExt cx="420" cy="305"/>
          </a:xfrm>
        </p:grpSpPr>
        <p:sp>
          <p:nvSpPr>
            <p:cNvPr id="13461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62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44" name="Group 298"/>
          <p:cNvGrpSpPr>
            <a:grpSpLocks/>
          </p:cNvGrpSpPr>
          <p:nvPr/>
        </p:nvGrpSpPr>
        <p:grpSpPr bwMode="auto">
          <a:xfrm>
            <a:off x="9790113" y="3976689"/>
            <a:ext cx="628650" cy="498475"/>
            <a:chOff x="5207" y="2505"/>
            <a:chExt cx="396" cy="314"/>
          </a:xfrm>
        </p:grpSpPr>
        <p:sp>
          <p:nvSpPr>
            <p:cNvPr id="13459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60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1583075" y="522922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2160925" y="522922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1608475" y="4478338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2191088" y="446722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grpSp>
        <p:nvGrpSpPr>
          <p:cNvPr id="426145" name="Group 259"/>
          <p:cNvGrpSpPr>
            <a:grpSpLocks/>
          </p:cNvGrpSpPr>
          <p:nvPr/>
        </p:nvGrpSpPr>
        <p:grpSpPr bwMode="auto">
          <a:xfrm>
            <a:off x="1624014" y="2906713"/>
            <a:ext cx="1089025" cy="1098550"/>
            <a:chOff x="53" y="1836"/>
            <a:chExt cx="686" cy="692"/>
          </a:xfrm>
        </p:grpSpPr>
        <p:sp>
          <p:nvSpPr>
            <p:cNvPr id="13455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456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457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58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2719725" y="522922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2757825" y="447357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3302338" y="5227638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3327738" y="4475163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grpSp>
        <p:nvGrpSpPr>
          <p:cNvPr id="426146" name="Group 275"/>
          <p:cNvGrpSpPr>
            <a:grpSpLocks/>
          </p:cNvGrpSpPr>
          <p:nvPr/>
        </p:nvGrpSpPr>
        <p:grpSpPr bwMode="auto">
          <a:xfrm>
            <a:off x="2676526" y="2919414"/>
            <a:ext cx="1076325" cy="927100"/>
            <a:chOff x="731" y="1836"/>
            <a:chExt cx="678" cy="584"/>
          </a:xfrm>
        </p:grpSpPr>
        <p:sp>
          <p:nvSpPr>
            <p:cNvPr id="13452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453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454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47" name="Group 280"/>
          <p:cNvGrpSpPr>
            <a:grpSpLocks/>
          </p:cNvGrpSpPr>
          <p:nvPr/>
        </p:nvGrpSpPr>
        <p:grpSpPr bwMode="auto">
          <a:xfrm>
            <a:off x="1681164" y="1795464"/>
            <a:ext cx="2205037" cy="960438"/>
            <a:chOff x="97" y="1135"/>
            <a:chExt cx="1389" cy="605"/>
          </a:xfrm>
        </p:grpSpPr>
        <p:sp>
          <p:nvSpPr>
            <p:cNvPr id="13447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448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449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450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451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3864313" y="5227638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3892888" y="4478338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4434225" y="5240338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4459625" y="4462463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grpSp>
        <p:nvGrpSpPr>
          <p:cNvPr id="426148" name="Group 299"/>
          <p:cNvGrpSpPr>
            <a:grpSpLocks/>
          </p:cNvGrpSpPr>
          <p:nvPr/>
        </p:nvGrpSpPr>
        <p:grpSpPr bwMode="auto">
          <a:xfrm>
            <a:off x="3859213" y="2881313"/>
            <a:ext cx="1079500" cy="1122362"/>
            <a:chOff x="1460" y="1820"/>
            <a:chExt cx="680" cy="707"/>
          </a:xfrm>
        </p:grpSpPr>
        <p:sp>
          <p:nvSpPr>
            <p:cNvPr id="13443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44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43</a:t>
              </a:r>
            </a:p>
          </p:txBody>
        </p:sp>
        <p:sp>
          <p:nvSpPr>
            <p:cNvPr id="13445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446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5005725" y="5240338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5034300" y="446722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5586750" y="522922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5591513" y="4467225"/>
            <a:ext cx="389850" cy="338554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grpSp>
        <p:nvGrpSpPr>
          <p:cNvPr id="426149" name="Group 310"/>
          <p:cNvGrpSpPr>
            <a:grpSpLocks/>
          </p:cNvGrpSpPr>
          <p:nvPr/>
        </p:nvGrpSpPr>
        <p:grpSpPr bwMode="auto">
          <a:xfrm>
            <a:off x="4940301" y="2908302"/>
            <a:ext cx="1046163" cy="928688"/>
            <a:chOff x="2148" y="1836"/>
            <a:chExt cx="659" cy="585"/>
          </a:xfrm>
        </p:grpSpPr>
        <p:sp>
          <p:nvSpPr>
            <p:cNvPr id="13440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9 </a:t>
              </a:r>
            </a:p>
          </p:txBody>
        </p:sp>
        <p:sp>
          <p:nvSpPr>
            <p:cNvPr id="13441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  <p:sp>
          <p:nvSpPr>
            <p:cNvPr id="13442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50" name="Group 315"/>
          <p:cNvGrpSpPr>
            <a:grpSpLocks/>
          </p:cNvGrpSpPr>
          <p:nvPr/>
        </p:nvGrpSpPr>
        <p:grpSpPr bwMode="auto">
          <a:xfrm>
            <a:off x="3832226" y="1831976"/>
            <a:ext cx="2136775" cy="1127125"/>
            <a:chOff x="1451" y="1151"/>
            <a:chExt cx="1346" cy="710"/>
          </a:xfrm>
        </p:grpSpPr>
        <p:sp>
          <p:nvSpPr>
            <p:cNvPr id="13434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43</a:t>
              </a:r>
            </a:p>
          </p:txBody>
        </p:sp>
        <p:sp>
          <p:nvSpPr>
            <p:cNvPr id="13435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436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9 </a:t>
              </a:r>
            </a:p>
          </p:txBody>
        </p:sp>
        <p:sp>
          <p:nvSpPr>
            <p:cNvPr id="13437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  <p:sp>
          <p:nvSpPr>
            <p:cNvPr id="13438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39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6151" name="Group 330"/>
          <p:cNvGrpSpPr>
            <a:grpSpLocks/>
          </p:cNvGrpSpPr>
          <p:nvPr/>
        </p:nvGrpSpPr>
        <p:grpSpPr bwMode="auto">
          <a:xfrm>
            <a:off x="1817688" y="1327152"/>
            <a:ext cx="4197350" cy="338138"/>
            <a:chOff x="182" y="833"/>
            <a:chExt cx="2644" cy="213"/>
          </a:xfrm>
        </p:grpSpPr>
        <p:sp>
          <p:nvSpPr>
            <p:cNvPr id="13426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18</a:t>
              </a:r>
            </a:p>
          </p:txBody>
        </p:sp>
        <p:sp>
          <p:nvSpPr>
            <p:cNvPr id="13427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26</a:t>
              </a:r>
            </a:p>
          </p:txBody>
        </p:sp>
        <p:sp>
          <p:nvSpPr>
            <p:cNvPr id="13428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32</a:t>
              </a:r>
            </a:p>
          </p:txBody>
        </p:sp>
        <p:sp>
          <p:nvSpPr>
            <p:cNvPr id="13429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6 </a:t>
              </a:r>
            </a:p>
          </p:txBody>
        </p:sp>
        <p:sp>
          <p:nvSpPr>
            <p:cNvPr id="13430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 dirty="0"/>
                <a:t>43</a:t>
              </a:r>
            </a:p>
          </p:txBody>
        </p:sp>
        <p:sp>
          <p:nvSpPr>
            <p:cNvPr id="13431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15</a:t>
              </a:r>
            </a:p>
          </p:txBody>
        </p:sp>
        <p:sp>
          <p:nvSpPr>
            <p:cNvPr id="13432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9 </a:t>
              </a:r>
            </a:p>
          </p:txBody>
        </p:sp>
        <p:sp>
          <p:nvSpPr>
            <p:cNvPr id="13433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1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1600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6212225" y="4460875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6782138" y="4449763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7918788" y="4465638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7371100" y="4451350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7402850" y="3517900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6805950" y="3516313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7904500" y="3516313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6305888" y="3517900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9012238" y="4438650"/>
            <a:ext cx="53340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8426450" y="4462463"/>
            <a:ext cx="54610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10219075" y="4452938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9652338" y="4464050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9709488" y="3529013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10219075" y="3529013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8482013" y="3516313"/>
            <a:ext cx="582612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8997951" y="3517900"/>
            <a:ext cx="582613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8552200" y="2460625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6280488" y="2446338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9053850" y="2459038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9501188" y="2459038"/>
            <a:ext cx="582612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6778963" y="2459038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7279025" y="2447925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7787025" y="2446338"/>
            <a:ext cx="389850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10085388" y="2460625"/>
            <a:ext cx="582612" cy="338554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600"/>
              <a:t>43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378" y="1287769"/>
            <a:ext cx="11455637" cy="51595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void </a:t>
            </a:r>
            <a:r>
              <a:rPr lang="en-US" sz="1400" b="1" dirty="0" err="1"/>
              <a:t>merge_sort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A[ ] , </a:t>
            </a:r>
            <a:r>
              <a:rPr lang="en-US" sz="1400" dirty="0" err="1"/>
              <a:t>int</a:t>
            </a:r>
            <a:r>
              <a:rPr lang="en-US" sz="1400" dirty="0"/>
              <a:t> start , </a:t>
            </a:r>
            <a:r>
              <a:rPr lang="en-US" sz="1400" dirty="0" err="1"/>
              <a:t>int</a:t>
            </a:r>
            <a:r>
              <a:rPr lang="en-US" sz="1400" dirty="0"/>
              <a:t> end )</a:t>
            </a:r>
          </a:p>
          <a:p>
            <a:pPr marL="0" indent="0">
              <a:buNone/>
            </a:pPr>
            <a:r>
              <a:rPr lang="en-US" sz="1400" dirty="0"/>
              <a:t>   {</a:t>
            </a:r>
          </a:p>
          <a:p>
            <a:pPr marL="0" indent="0">
              <a:buNone/>
            </a:pPr>
            <a:r>
              <a:rPr lang="en-US" sz="1400" dirty="0"/>
              <a:t>           if( start &lt; end ) {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int</a:t>
            </a:r>
            <a:r>
              <a:rPr lang="en-US" sz="1400" dirty="0"/>
              <a:t> mid = (start + end ) / 2 ;           </a:t>
            </a:r>
            <a:r>
              <a:rPr lang="en-US" sz="1400" dirty="0" smtClean="0"/>
              <a:t>			</a:t>
            </a:r>
            <a:r>
              <a:rPr lang="en-US" sz="1400" b="1" dirty="0" smtClean="0"/>
              <a:t>// </a:t>
            </a:r>
            <a:r>
              <a:rPr lang="en-US" sz="1400" b="1" dirty="0"/>
              <a:t>defines the current array in 2 parts .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merge_sort</a:t>
            </a:r>
            <a:r>
              <a:rPr lang="en-US" sz="1400" dirty="0"/>
              <a:t> (A, start , mid ) ;                 </a:t>
            </a:r>
            <a:r>
              <a:rPr lang="en-US" sz="1400" dirty="0" smtClean="0"/>
              <a:t>			</a:t>
            </a:r>
            <a:r>
              <a:rPr lang="en-US" sz="1400" b="1" dirty="0" smtClean="0"/>
              <a:t>// </a:t>
            </a:r>
            <a:r>
              <a:rPr lang="en-US" sz="1400" b="1" dirty="0"/>
              <a:t>sort the 1st part of array .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merge_sort</a:t>
            </a:r>
            <a:r>
              <a:rPr lang="en-US" sz="1400" dirty="0"/>
              <a:t> (A,mid+1 , end ) ;              </a:t>
            </a:r>
            <a:r>
              <a:rPr lang="en-US" sz="1400" dirty="0" smtClean="0"/>
              <a:t>			</a:t>
            </a:r>
            <a:r>
              <a:rPr lang="en-US" sz="1400" b="1" dirty="0" smtClean="0"/>
              <a:t>// </a:t>
            </a:r>
            <a:r>
              <a:rPr lang="en-US" sz="1400" b="1" dirty="0"/>
              <a:t>sort the 2nd part of array.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b="1" dirty="0"/>
              <a:t>// merge the both parts by comparing elements of both the parts.</a:t>
            </a:r>
          </a:p>
          <a:p>
            <a:pPr marL="0" indent="0">
              <a:buNone/>
            </a:pPr>
            <a:r>
              <a:rPr lang="en-US" sz="1400" dirty="0"/>
              <a:t>          merge(</a:t>
            </a:r>
            <a:r>
              <a:rPr lang="en-US" sz="1400" dirty="0" err="1"/>
              <a:t>A,start</a:t>
            </a:r>
            <a:r>
              <a:rPr lang="en-US" sz="1400" dirty="0"/>
              <a:t> , mid , end );   </a:t>
            </a:r>
          </a:p>
          <a:p>
            <a:pPr marL="0" indent="0">
              <a:buNone/>
            </a:pPr>
            <a:r>
              <a:rPr lang="en-US" sz="1400" dirty="0"/>
              <a:t>   }                    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				</a:t>
            </a: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5" y="1558497"/>
            <a:ext cx="5507291" cy="4577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70" y="1558497"/>
            <a:ext cx="4708910" cy="46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Recurrence Relation: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 T(n</a:t>
            </a:r>
            <a:r>
              <a:rPr lang="en-IN" dirty="0"/>
              <a:t>) = 2T(n/2) + </a:t>
            </a:r>
            <a:r>
              <a:rPr lang="el-GR" dirty="0"/>
              <a:t>Θ(</a:t>
            </a:r>
            <a:r>
              <a:rPr lang="en-IN" dirty="0"/>
              <a:t>n), T(1) = 0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US" dirty="0" smtClean="0"/>
              <a:t>  All </a:t>
            </a:r>
            <a:r>
              <a:rPr lang="en-US" dirty="0"/>
              <a:t>cases have same efficiency: </a:t>
            </a:r>
            <a:r>
              <a:rPr lang="el-GR" b="1" dirty="0" smtClean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i="1" dirty="0">
                <a:cs typeface="Times New Roman" panose="02020603050405020304" pitchFamily="18" charset="0"/>
              </a:rPr>
              <a:t>n </a:t>
            </a:r>
            <a:r>
              <a:rPr lang="en-US" b="1" dirty="0">
                <a:cs typeface="Times New Roman" panose="02020603050405020304" pitchFamily="18" charset="0"/>
              </a:rPr>
              <a:t>log </a:t>
            </a:r>
            <a:r>
              <a:rPr lang="en-US" b="1" i="1" dirty="0">
                <a:cs typeface="Times New Roman" panose="02020603050405020304" pitchFamily="18" charset="0"/>
              </a:rPr>
              <a:t>n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81" y="2576222"/>
            <a:ext cx="4366687" cy="38208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1297" y="3566160"/>
            <a:ext cx="5999260" cy="703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main idea is to partition the array into two regions: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small items are moved to the left side of the array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large items are moved to the right </a:t>
            </a:r>
            <a:r>
              <a:rPr lang="en-US" dirty="0" smtClean="0">
                <a:solidFill>
                  <a:schemeClr val="tx1"/>
                </a:solidFill>
              </a:rPr>
              <a:t>side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After partitioning, repeat the sort on the left and right sides</a:t>
            </a:r>
          </a:p>
          <a:p>
            <a:pPr>
              <a:spcBef>
                <a:spcPts val="2100"/>
              </a:spcBef>
            </a:pPr>
            <a:r>
              <a:rPr lang="en-US" dirty="0" smtClean="0"/>
              <a:t>Use the first item in the region as a </a:t>
            </a:r>
            <a:r>
              <a:rPr lang="en-US" b="1" i="1" dirty="0" smtClean="0"/>
              <a:t>pivot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Exchange the pivot with the last element in the </a:t>
            </a:r>
            <a:r>
              <a:rPr lang="en-US" dirty="0" smtClean="0">
                <a:solidFill>
                  <a:schemeClr val="tx1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subarray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— the pivot is now in its final 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Sort the two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sub-arrays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recursively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34988" y="5082918"/>
            <a:ext cx="7010400" cy="1441450"/>
            <a:chOff x="672" y="2928"/>
            <a:chExt cx="4416" cy="90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640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672" y="3312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solidFill>
                      <a:schemeClr val="bg2"/>
                    </a:solidFill>
                  </a:rPr>
                  <a:t>p</a:t>
                </a:r>
              </a:p>
            </p:txBody>
          </p:sp>
          <p:sp>
            <p:nvSpPr>
              <p:cNvPr id="14" name="AutoShape 11"/>
              <p:cNvSpPr>
                <a:spLocks/>
              </p:cNvSpPr>
              <p:nvPr/>
            </p:nvSpPr>
            <p:spPr bwMode="auto"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1411" y="3526"/>
              <a:ext cx="6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A[</a:t>
              </a:r>
              <a:r>
                <a:rPr lang="en-US" i="1"/>
                <a:t>i</a:t>
              </a:r>
              <a:r>
                <a:rPr lang="en-US"/>
                <a:t>]</a:t>
              </a:r>
              <a:r>
                <a:rPr lang="en-US"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i="1">
                  <a:cs typeface="Times New Roman" panose="02020603050405020304" pitchFamily="18" charset="0"/>
                </a:rPr>
                <a:t>p</a:t>
              </a:r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551" y="3548"/>
              <a:ext cx="6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A[</a:t>
              </a:r>
              <a:r>
                <a:rPr lang="en-US" i="1"/>
                <a:t>i</a:t>
              </a:r>
              <a:r>
                <a:rPr lang="en-US"/>
                <a:t>]</a:t>
              </a:r>
              <a:r>
                <a:rPr lang="en-US"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i="1">
                  <a:cs typeface="Times New Roman" panose="02020603050405020304" pitchFamily="18" charset="0"/>
                </a:rPr>
                <a:t>p</a:t>
              </a:r>
              <a:endParaRPr lang="en-US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0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8" y="1463040"/>
            <a:ext cx="6083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238293" y="2494462"/>
            <a:ext cx="10429875" cy="622300"/>
            <a:chOff x="0" y="0"/>
            <a:chExt cx="6570" cy="392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/>
            </p:cNvSpPr>
            <p:nvPr/>
          </p:nvSpPr>
          <p:spPr bwMode="auto">
            <a:xfrm>
              <a:off x="3766" y="24"/>
              <a:ext cx="280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sz="1600" i="1" dirty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The partitioning algorithm works from both ends</a:t>
              </a: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93" y="3156231"/>
            <a:ext cx="54229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93" y="3829032"/>
            <a:ext cx="54229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33" y="4554400"/>
            <a:ext cx="54229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199433" y="5240854"/>
            <a:ext cx="10279063" cy="977900"/>
            <a:chOff x="0" y="0"/>
            <a:chExt cx="6475" cy="616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"/>
              <a:ext cx="3416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1"/>
            <p:cNvSpPr>
              <a:spLocks/>
            </p:cNvSpPr>
            <p:nvPr/>
          </p:nvSpPr>
          <p:spPr bwMode="auto">
            <a:xfrm>
              <a:off x="3766" y="0"/>
              <a:ext cx="2709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smtClean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When there are no more exchanges to make the two regions are complete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736829" y="5121703"/>
            <a:ext cx="2806700" cy="1422400"/>
            <a:chOff x="0" y="0"/>
            <a:chExt cx="1768" cy="896"/>
          </a:xfrm>
        </p:grpSpPr>
        <p:sp>
          <p:nvSpPr>
            <p:cNvPr id="20" name="Rectangle 16"/>
            <p:cNvSpPr>
              <a:spLocks/>
            </p:cNvSpPr>
            <p:nvPr/>
          </p:nvSpPr>
          <p:spPr bwMode="auto">
            <a:xfrm>
              <a:off x="253" y="704"/>
              <a:ext cx="1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sz="1600" i="1" dirty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Numbers 79 and above</a:t>
              </a:r>
            </a:p>
          </p:txBody>
        </p:sp>
        <p:sp>
          <p:nvSpPr>
            <p:cNvPr id="21" name="AutoShape 17"/>
            <p:cNvSpPr>
              <a:spLocks/>
            </p:cNvSpPr>
            <p:nvPr/>
          </p:nvSpPr>
          <p:spPr bwMode="auto">
            <a:xfrm>
              <a:off x="0" y="0"/>
              <a:ext cx="1768" cy="656"/>
            </a:xfrm>
            <a:prstGeom prst="roundRect">
              <a:avLst>
                <a:gd name="adj" fmla="val 18292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273029" y="5127695"/>
            <a:ext cx="2463800" cy="1435100"/>
            <a:chOff x="0" y="0"/>
            <a:chExt cx="1552" cy="904"/>
          </a:xfrm>
        </p:grpSpPr>
        <p:sp>
          <p:nvSpPr>
            <p:cNvPr id="23" name="Rectangle 13"/>
            <p:cNvSpPr>
              <a:spLocks/>
            </p:cNvSpPr>
            <p:nvPr/>
          </p:nvSpPr>
          <p:spPr bwMode="auto">
            <a:xfrm>
              <a:off x="222" y="696"/>
              <a:ext cx="12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smtClean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Numbers below 79</a:t>
              </a:r>
            </a:p>
          </p:txBody>
        </p:sp>
        <p:sp>
          <p:nvSpPr>
            <p:cNvPr id="24" name="AutoShape 14"/>
            <p:cNvSpPr>
              <a:spLocks/>
            </p:cNvSpPr>
            <p:nvPr/>
          </p:nvSpPr>
          <p:spPr bwMode="auto">
            <a:xfrm>
              <a:off x="0" y="0"/>
              <a:ext cx="1552" cy="656"/>
            </a:xfrm>
            <a:prstGeom prst="roundRect">
              <a:avLst>
                <a:gd name="adj" fmla="val 18292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N" sz="3200" smtClean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6" name="Rectangle 9"/>
          <p:cNvSpPr>
            <a:spLocks/>
          </p:cNvSpPr>
          <p:nvPr/>
        </p:nvSpPr>
        <p:spPr bwMode="auto">
          <a:xfrm>
            <a:off x="7077117" y="3890948"/>
            <a:ext cx="47583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8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When it finds a large item on the left and a small item on the right it swaps them</a:t>
            </a:r>
          </a:p>
        </p:txBody>
      </p:sp>
    </p:spTree>
    <p:extLst>
      <p:ext uri="{BB962C8B-B14F-4D97-AF65-F5344CB8AC3E}">
        <p14:creationId xmlns:p14="http://schemas.microsoft.com/office/powerpoint/2010/main" val="11941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709519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709519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709519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709519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709519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709519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709519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709519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709519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 algorith</a:t>
            </a:r>
            <a:r>
              <a:rPr lang="en-IN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void </a:t>
            </a:r>
            <a:r>
              <a:rPr lang="en-IN" sz="1400" dirty="0" err="1"/>
              <a:t>quick_sort</a:t>
            </a:r>
            <a:r>
              <a:rPr lang="en-IN" sz="1400" dirty="0"/>
              <a:t> ( </a:t>
            </a:r>
            <a:r>
              <a:rPr lang="en-IN" sz="1400" dirty="0" err="1"/>
              <a:t>int</a:t>
            </a:r>
            <a:r>
              <a:rPr lang="en-IN" sz="1400" dirty="0"/>
              <a:t> A[ ] ,</a:t>
            </a:r>
            <a:r>
              <a:rPr lang="en-IN" sz="1400" dirty="0" err="1"/>
              <a:t>int</a:t>
            </a:r>
            <a:r>
              <a:rPr lang="en-IN" sz="1400" dirty="0"/>
              <a:t> start , </a:t>
            </a:r>
            <a:r>
              <a:rPr lang="en-IN" sz="1400" dirty="0" err="1"/>
              <a:t>int</a:t>
            </a:r>
            <a:r>
              <a:rPr lang="en-IN" sz="1400" dirty="0"/>
              <a:t> end ) {</a:t>
            </a:r>
          </a:p>
          <a:p>
            <a:pPr marL="0" indent="0">
              <a:buNone/>
            </a:pPr>
            <a:r>
              <a:rPr lang="en-IN" sz="1400" dirty="0"/>
              <a:t>   if( start &lt; end ) {</a:t>
            </a:r>
          </a:p>
          <a:p>
            <a:pPr marL="0" indent="0">
              <a:buNone/>
            </a:pPr>
            <a:r>
              <a:rPr lang="en-IN" sz="1400" dirty="0"/>
              <a:t>        //stores the position of pivot element</a:t>
            </a:r>
          </a:p>
          <a:p>
            <a:pPr marL="0" indent="0">
              <a:buNone/>
            </a:pPr>
            <a:r>
              <a:rPr lang="en-IN" sz="1400" dirty="0"/>
              <a:t>      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piv_pos</a:t>
            </a:r>
            <a:r>
              <a:rPr lang="en-IN" sz="1400" dirty="0"/>
              <a:t> = partition (A</a:t>
            </a:r>
            <a:r>
              <a:rPr lang="en-IN" sz="1400" dirty="0" smtClean="0"/>
              <a:t>, start </a:t>
            </a:r>
            <a:r>
              <a:rPr lang="en-IN" sz="1400" dirty="0"/>
              <a:t>, end ) ;     </a:t>
            </a:r>
          </a:p>
          <a:p>
            <a:pPr marL="0" indent="0">
              <a:buNone/>
            </a:pPr>
            <a:r>
              <a:rPr lang="en-IN" sz="1400" dirty="0"/>
              <a:t>         </a:t>
            </a:r>
            <a:r>
              <a:rPr lang="en-IN" sz="1400" dirty="0" err="1"/>
              <a:t>quick_sort</a:t>
            </a:r>
            <a:r>
              <a:rPr lang="en-IN" sz="1400" dirty="0"/>
              <a:t> (</a:t>
            </a:r>
            <a:r>
              <a:rPr lang="en-IN" sz="1400" dirty="0" err="1"/>
              <a:t>A,start</a:t>
            </a:r>
            <a:r>
              <a:rPr lang="en-IN" sz="1400" dirty="0"/>
              <a:t> , </a:t>
            </a:r>
            <a:r>
              <a:rPr lang="en-IN" sz="1400" dirty="0" err="1"/>
              <a:t>piv_pos</a:t>
            </a:r>
            <a:r>
              <a:rPr lang="en-IN" sz="1400" dirty="0"/>
              <a:t> -1);    //sorts the left side of pivot.</a:t>
            </a:r>
          </a:p>
          <a:p>
            <a:pPr marL="0" indent="0">
              <a:buNone/>
            </a:pPr>
            <a:r>
              <a:rPr lang="en-IN" sz="1400" dirty="0"/>
              <a:t>         </a:t>
            </a:r>
            <a:r>
              <a:rPr lang="en-IN" sz="1400" dirty="0" err="1"/>
              <a:t>quick_sort</a:t>
            </a:r>
            <a:r>
              <a:rPr lang="en-IN" sz="1400" dirty="0"/>
              <a:t> ( </a:t>
            </a:r>
            <a:r>
              <a:rPr lang="en-IN" sz="1400" dirty="0" err="1"/>
              <a:t>A,piv_pos</a:t>
            </a:r>
            <a:r>
              <a:rPr lang="en-IN" sz="1400" dirty="0"/>
              <a:t> +1 , end) ; //sorts the right side of pivot.</a:t>
            </a:r>
          </a:p>
          <a:p>
            <a:pPr marL="0" indent="0">
              <a:buNone/>
            </a:pPr>
            <a:r>
              <a:rPr lang="en-IN" sz="1400" dirty="0"/>
              <a:t>   }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36659" y="1667233"/>
            <a:ext cx="6707188" cy="368300"/>
            <a:chOff x="0" y="416"/>
            <a:chExt cx="4225" cy="232"/>
          </a:xfrm>
        </p:grpSpPr>
        <p:sp>
          <p:nvSpPr>
            <p:cNvPr id="6" name="Rectangle 11"/>
            <p:cNvSpPr>
              <a:spLocks/>
            </p:cNvSpPr>
            <p:nvPr/>
          </p:nvSpPr>
          <p:spPr bwMode="auto">
            <a:xfrm>
              <a:off x="2737" y="416"/>
              <a:ext cx="148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sz="1600" i="1" dirty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Base case: empty region</a:t>
              </a:r>
            </a:p>
          </p:txBody>
        </p:sp>
        <p:sp>
          <p:nvSpPr>
            <p:cNvPr id="7" name="AutoShape 12"/>
            <p:cNvSpPr>
              <a:spLocks/>
            </p:cNvSpPr>
            <p:nvPr/>
          </p:nvSpPr>
          <p:spPr bwMode="auto">
            <a:xfrm>
              <a:off x="0" y="440"/>
              <a:ext cx="1184" cy="208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rot="10800000" flipH="1" flipV="1">
              <a:off x="1216" y="520"/>
              <a:ext cx="1334" cy="5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82982" y="2055370"/>
            <a:ext cx="10825163" cy="1028700"/>
            <a:chOff x="0" y="-164"/>
            <a:chExt cx="6819" cy="648"/>
          </a:xfrm>
        </p:grpSpPr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3638" y="-164"/>
              <a:ext cx="3181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sz="1600" i="1" dirty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The call to </a:t>
              </a:r>
              <a:r>
                <a:rPr lang="en-US" sz="1600" dirty="0">
                  <a:solidFill>
                    <a:srgbClr val="00008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partition</a:t>
              </a:r>
              <a:r>
                <a:rPr lang="en-US" sz="1600" i="1" dirty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 returns the location of the boundary between sub-regions</a:t>
              </a:r>
            </a:p>
          </p:txBody>
        </p:sp>
        <p:sp>
          <p:nvSpPr>
            <p:cNvPr id="11" name="AutoShape 4"/>
            <p:cNvSpPr>
              <a:spLocks/>
            </p:cNvSpPr>
            <p:nvPr/>
          </p:nvSpPr>
          <p:spPr bwMode="auto">
            <a:xfrm>
              <a:off x="0" y="0"/>
              <a:ext cx="2352" cy="224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2392" y="149"/>
              <a:ext cx="1169" cy="1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65988" y="2730845"/>
            <a:ext cx="7599363" cy="1866900"/>
            <a:chOff x="0" y="0"/>
            <a:chExt cx="4787" cy="1176"/>
          </a:xfrm>
        </p:grpSpPr>
        <p:sp>
          <p:nvSpPr>
            <p:cNvPr id="14" name="Rectangle 7"/>
            <p:cNvSpPr>
              <a:spLocks/>
            </p:cNvSpPr>
            <p:nvPr/>
          </p:nvSpPr>
          <p:spPr bwMode="auto">
            <a:xfrm>
              <a:off x="1969" y="824"/>
              <a:ext cx="281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sz="1600" i="1" dirty="0">
                  <a:solidFill>
                    <a:srgbClr val="00008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Recursive calls to sort each sub-region</a:t>
              </a:r>
            </a:p>
          </p:txBody>
        </p:sp>
        <p:sp>
          <p:nvSpPr>
            <p:cNvPr id="15" name="AutoShape 8"/>
            <p:cNvSpPr>
              <a:spLocks/>
            </p:cNvSpPr>
            <p:nvPr/>
          </p:nvSpPr>
          <p:spPr bwMode="auto">
            <a:xfrm>
              <a:off x="0" y="0"/>
              <a:ext cx="1699" cy="386"/>
            </a:xfrm>
            <a:prstGeom prst="roundRect">
              <a:avLst>
                <a:gd name="adj" fmla="val 25421"/>
              </a:avLst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676" y="448"/>
              <a:ext cx="408" cy="336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346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partition ( </a:t>
            </a:r>
            <a:r>
              <a:rPr lang="en-US" sz="1400" dirty="0" err="1"/>
              <a:t>int</a:t>
            </a:r>
            <a:r>
              <a:rPr lang="en-US" sz="1400" dirty="0"/>
              <a:t> A[],</a:t>
            </a:r>
            <a:r>
              <a:rPr lang="en-US" sz="1400" dirty="0" err="1"/>
              <a:t>int</a:t>
            </a:r>
            <a:r>
              <a:rPr lang="en-US" sz="1400" dirty="0"/>
              <a:t> start ,</a:t>
            </a:r>
            <a:r>
              <a:rPr lang="en-US" sz="1400" dirty="0" err="1"/>
              <a:t>int</a:t>
            </a:r>
            <a:r>
              <a:rPr lang="en-US" sz="1400" dirty="0"/>
              <a:t> end)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start + 1;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piv</a:t>
            </a:r>
            <a:r>
              <a:rPr lang="en-US" sz="1400" dirty="0"/>
              <a:t> = A[start] ;            </a:t>
            </a:r>
            <a:r>
              <a:rPr lang="en-US" sz="1400" dirty="0" smtClean="0"/>
              <a:t>				//</a:t>
            </a:r>
            <a:r>
              <a:rPr lang="en-US" sz="1400" dirty="0"/>
              <a:t>make the first element as pivot element.</a:t>
            </a:r>
          </a:p>
          <a:p>
            <a:pPr marL="0" indent="0">
              <a:buNone/>
            </a:pPr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j =start + 1; j &lt;= end ; j++ )  </a:t>
            </a:r>
            <a:r>
              <a:rPr lang="en-US" sz="1400" dirty="0" smtClean="0"/>
              <a:t>{			/*</a:t>
            </a:r>
            <a:r>
              <a:rPr lang="en-US" sz="1400" dirty="0"/>
              <a:t>rearrange the array by putting elements which are </a:t>
            </a:r>
            <a:r>
              <a:rPr lang="en-US" sz="1400" dirty="0" smtClean="0"/>
              <a:t>less		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if </a:t>
            </a:r>
            <a:r>
              <a:rPr lang="en-US" sz="1400" dirty="0"/>
              <a:t>( A[ j ] &lt; </a:t>
            </a:r>
            <a:r>
              <a:rPr lang="en-US" sz="1400" dirty="0" err="1"/>
              <a:t>piv</a:t>
            </a:r>
            <a:r>
              <a:rPr lang="en-US" sz="1400" dirty="0"/>
              <a:t>) </a:t>
            </a:r>
            <a:r>
              <a:rPr lang="en-US" sz="1400" dirty="0" smtClean="0"/>
              <a:t>{				  pivot </a:t>
            </a:r>
            <a:r>
              <a:rPr lang="en-US" sz="1400" dirty="0"/>
              <a:t>on one side and which are greater that on other. */</a:t>
            </a:r>
          </a:p>
          <a:p>
            <a:pPr marL="0" indent="0">
              <a:buNone/>
            </a:pPr>
            <a:r>
              <a:rPr lang="en-US" sz="1400" dirty="0"/>
              <a:t>                 swap (A[ </a:t>
            </a:r>
            <a:r>
              <a:rPr lang="en-US" sz="1400" dirty="0" err="1"/>
              <a:t>i</a:t>
            </a:r>
            <a:r>
              <a:rPr lang="en-US" sz="1400" dirty="0"/>
              <a:t> ],A [ j ]);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</a:t>
            </a:r>
            <a:r>
              <a:rPr lang="en-US" sz="1400" dirty="0"/>
              <a:t> += 1;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   swap ( A[ start ] ,A[ i-1 ] ) ;  </a:t>
            </a:r>
            <a:r>
              <a:rPr lang="en-US" sz="1400" dirty="0" smtClean="0"/>
              <a:t>				//</a:t>
            </a:r>
            <a:r>
              <a:rPr lang="en-US" sz="1400" dirty="0"/>
              <a:t>put the pivot element in its proper place.</a:t>
            </a:r>
          </a:p>
          <a:p>
            <a:pPr marL="0" indent="0">
              <a:buNone/>
            </a:pPr>
            <a:r>
              <a:rPr lang="en-US" sz="1400" dirty="0"/>
              <a:t>   return i-1;                      </a:t>
            </a:r>
            <a:r>
              <a:rPr lang="en-US" sz="1400" dirty="0" smtClean="0"/>
              <a:t>				//</a:t>
            </a:r>
            <a:r>
              <a:rPr lang="en-US" sz="1400" dirty="0"/>
              <a:t>return the position of the pivot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027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Quicksort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562722"/>
              </p:ext>
            </p:extLst>
          </p:nvPr>
        </p:nvGraphicFramePr>
        <p:xfrm>
          <a:off x="1368702" y="2384594"/>
          <a:ext cx="9547271" cy="387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27852" y="1527976"/>
            <a:ext cx="7709452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Recurrence Relation: T(n</a:t>
            </a:r>
            <a:r>
              <a:rPr kumimoji="1"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 = T(n-1) + </a:t>
            </a:r>
            <a:r>
              <a:rPr kumimoji="1" lang="el-GR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kumimoji="1"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1"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1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Breaking </a:t>
            </a:r>
            <a:r>
              <a:rPr lang="en-US" dirty="0"/>
              <a:t>large problems into smaller </a:t>
            </a:r>
            <a:r>
              <a:rPr lang="en-US" dirty="0" smtClean="0"/>
              <a:t>sub-problems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07" y="1973290"/>
            <a:ext cx="3154348" cy="433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	Suppose </a:t>
            </a:r>
            <a:r>
              <a:rPr lang="en-US" b="1" dirty="0">
                <a:solidFill>
                  <a:schemeClr val="accent2"/>
                </a:solidFill>
              </a:rPr>
              <a:t>you want to find “janissary” </a:t>
            </a:r>
            <a:r>
              <a:rPr lang="en-US" b="1" dirty="0" smtClean="0">
                <a:solidFill>
                  <a:schemeClr val="accent2"/>
                </a:solidFill>
              </a:rPr>
              <a:t>in a dictionary.</a:t>
            </a:r>
          </a:p>
          <a:p>
            <a:pPr marL="0" indent="0">
              <a:buNone/>
            </a:pPr>
            <a:r>
              <a:rPr lang="en-US" dirty="0" smtClean="0"/>
              <a:t>What do you do?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the book near the middle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heading on the top left page is “kiwi”, </a:t>
            </a:r>
            <a:br>
              <a:rPr lang="en-US" dirty="0"/>
            </a:br>
            <a:r>
              <a:rPr lang="en-US" dirty="0"/>
              <a:t>so move back a small number of </a:t>
            </a:r>
            <a:r>
              <a:rPr lang="en-US" dirty="0" smtClean="0"/>
              <a:t>pages.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Here </a:t>
            </a:r>
            <a:r>
              <a:rPr lang="en-US" dirty="0"/>
              <a:t>you find “hypotenuse”, so move </a:t>
            </a:r>
            <a:r>
              <a:rPr lang="en-US" dirty="0" smtClean="0"/>
              <a:t>forward.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“ichthyology”, move forward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number of pages you move gets</a:t>
            </a:r>
            <a:br>
              <a:rPr lang="en-US" dirty="0"/>
            </a:br>
            <a:r>
              <a:rPr lang="en-US" dirty="0"/>
              <a:t>smaller (or at least adjusts in response</a:t>
            </a:r>
            <a:br>
              <a:rPr lang="en-US" dirty="0"/>
            </a:br>
            <a:r>
              <a:rPr lang="en-US" dirty="0"/>
              <a:t>to the words you find)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59" y="3191853"/>
            <a:ext cx="3550283" cy="212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Reduction in Search 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701763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5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Methodology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73" y="1546527"/>
            <a:ext cx="7437707" cy="4691931"/>
          </a:xfrm>
          <a:prstGeom prst="rect">
            <a:avLst/>
          </a:prstGeom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9246974" y="5302830"/>
            <a:ext cx="274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7222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US" dirty="0"/>
              <a:t>Divide and Conquer </a:t>
            </a:r>
            <a:r>
              <a:rPr lang="en-US" dirty="0" smtClean="0"/>
              <a:t>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07359622"/>
              </p:ext>
            </p:extLst>
          </p:nvPr>
        </p:nvGraphicFramePr>
        <p:xfrm>
          <a:off x="1553435" y="1572426"/>
          <a:ext cx="8363959" cy="455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18820" y="1922803"/>
            <a:ext cx="137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endParaRPr lang="en-I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2932" y="3605425"/>
            <a:ext cx="177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endParaRPr lang="en-I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2363" y="5288047"/>
            <a:ext cx="172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endParaRPr lang="en-I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divide and conquer strategy used to make a more efficient search algorithm can also be applied to </a:t>
            </a:r>
            <a:r>
              <a:rPr lang="en-US" dirty="0" smtClean="0">
                <a:solidFill>
                  <a:schemeClr val="tx1"/>
                </a:solidFill>
              </a:rPr>
              <a:t>sorting.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Two well-known sorting algorithms: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Quick Sort</a:t>
            </a:r>
            <a:endParaRPr lang="en-US" b="1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divide a list into big values and small values, then sort each </a:t>
            </a:r>
            <a:r>
              <a:rPr lang="en-US" dirty="0" smtClean="0">
                <a:solidFill>
                  <a:schemeClr val="tx1"/>
                </a:solidFill>
              </a:rPr>
              <a:t>part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Merge Sort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sort </a:t>
            </a:r>
            <a:r>
              <a:rPr lang="en-US" dirty="0">
                <a:solidFill>
                  <a:schemeClr val="tx1"/>
                </a:solidFill>
              </a:rPr>
              <a:t>subgroups of size 2, merge them into sorted groups of size 4, merge those into sorted groups of size 8, ...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91" y="4315627"/>
            <a:ext cx="4703472" cy="20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Example: 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Problem</a:t>
            </a:r>
            <a:r>
              <a:rPr lang="en-US" b="1" dirty="0">
                <a:solidFill>
                  <a:schemeClr val="accent2"/>
                </a:solidFill>
              </a:rPr>
              <a:t>: Sort a sequence of n elements into non-decreasing order.</a:t>
            </a:r>
          </a:p>
          <a:p>
            <a:endParaRPr lang="en-US" dirty="0"/>
          </a:p>
          <a:p>
            <a:r>
              <a:rPr lang="en-US" b="1" dirty="0"/>
              <a:t>Divide:  </a:t>
            </a:r>
            <a:r>
              <a:rPr lang="en-US" dirty="0"/>
              <a:t>Divide the n-element sequence to be sorted into two subsequences of n/2 </a:t>
            </a:r>
            <a:r>
              <a:rPr lang="en-US" dirty="0" smtClean="0"/>
              <a:t>	      elements each.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Conquer:  </a:t>
            </a:r>
            <a:r>
              <a:rPr lang="en-US" dirty="0"/>
              <a:t>Sort the two subsequences recursively using merge sort.</a:t>
            </a:r>
          </a:p>
          <a:p>
            <a:endParaRPr lang="en-US" dirty="0"/>
          </a:p>
          <a:p>
            <a:r>
              <a:rPr lang="en-US" b="1" dirty="0"/>
              <a:t>Combine:  </a:t>
            </a:r>
            <a:r>
              <a:rPr lang="en-US" dirty="0"/>
              <a:t>Merge the two sorted subsequences to produce the sorted answer.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19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merge sort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31" y="1495929"/>
            <a:ext cx="2197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72" y="1527086"/>
            <a:ext cx="43688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31" y="4052724"/>
            <a:ext cx="2374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42" y="3791809"/>
            <a:ext cx="29464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7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769</Words>
  <Application>Microsoft Office PowerPoint</Application>
  <PresentationFormat>Widescreen</PresentationFormat>
  <Paragraphs>274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Bell MT</vt:lpstr>
      <vt:lpstr>Calibri</vt:lpstr>
      <vt:lpstr>Courier</vt:lpstr>
      <vt:lpstr>Gill Sans</vt:lpstr>
      <vt:lpstr>Helvetica Neue</vt:lpstr>
      <vt:lpstr>Lucida Grande</vt:lpstr>
      <vt:lpstr>Symbol</vt:lpstr>
      <vt:lpstr>Times New Roman</vt:lpstr>
      <vt:lpstr>Wingdings</vt:lpstr>
      <vt:lpstr>Office Theme</vt:lpstr>
      <vt:lpstr>Lecture 4</vt:lpstr>
      <vt:lpstr>Divide and Conquer</vt:lpstr>
      <vt:lpstr>Dictionary</vt:lpstr>
      <vt:lpstr>Reduction in Search space</vt:lpstr>
      <vt:lpstr>The Methodology</vt:lpstr>
      <vt:lpstr>The Divide and Conquer Technique</vt:lpstr>
      <vt:lpstr>Applications</vt:lpstr>
      <vt:lpstr>An Example:  Merge Sort</vt:lpstr>
      <vt:lpstr>How merge sort works?</vt:lpstr>
      <vt:lpstr>Merge Sort – Example </vt:lpstr>
      <vt:lpstr>Merge sort Algorithm</vt:lpstr>
      <vt:lpstr>Merge algorithm</vt:lpstr>
      <vt:lpstr>Analysis of Merge sort</vt:lpstr>
      <vt:lpstr>Quicksort</vt:lpstr>
      <vt:lpstr>Example: Quicksort</vt:lpstr>
      <vt:lpstr>Quick sort algorithm</vt:lpstr>
      <vt:lpstr>Partition algorithm</vt:lpstr>
      <vt:lpstr>Analysis of Quicksort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61</cp:revision>
  <dcterms:created xsi:type="dcterms:W3CDTF">2019-07-12T07:18:02Z</dcterms:created>
  <dcterms:modified xsi:type="dcterms:W3CDTF">2021-02-11T04:06:17Z</dcterms:modified>
</cp:coreProperties>
</file>