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8" r:id="rId5"/>
    <p:sldId id="269" r:id="rId6"/>
    <p:sldId id="257" r:id="rId7"/>
    <p:sldId id="25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65"/>
            <p14:sldId id="266"/>
            <p14:sldId id="268"/>
            <p14:sldId id="269"/>
            <p14:sldId id="257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22673-EED4-4DD5-B9C5-32F6D967A32B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97518AA-DC9B-40D4-AACD-B1E46BE9A64B}">
      <dgm:prSet phldrT="[Text]"/>
      <dgm:spPr/>
      <dgm:t>
        <a:bodyPr/>
        <a:lstStyle/>
        <a:p>
          <a:r>
            <a:rPr lang="en-US" b="0" i="0" dirty="0" smtClean="0"/>
            <a:t>The constants used in </a:t>
          </a:r>
          <a:r>
            <a:rPr lang="en-US" b="0" i="0" dirty="0" err="1" smtClean="0"/>
            <a:t>Strassen’s</a:t>
          </a:r>
          <a:r>
            <a:rPr lang="en-US" b="0" i="0" dirty="0" smtClean="0"/>
            <a:t> method are high and for a typical application conventional method works better.</a:t>
          </a:r>
          <a:endParaRPr lang="en-IN" dirty="0"/>
        </a:p>
      </dgm:t>
    </dgm:pt>
    <dgm:pt modelId="{DFD1E487-EA2C-456F-B9CB-051E841F318E}" type="parTrans" cxnId="{FF7C0227-7AA8-4AA4-BC39-2CF854706774}">
      <dgm:prSet/>
      <dgm:spPr/>
      <dgm:t>
        <a:bodyPr/>
        <a:lstStyle/>
        <a:p>
          <a:endParaRPr lang="en-IN"/>
        </a:p>
      </dgm:t>
    </dgm:pt>
    <dgm:pt modelId="{5A044671-B046-4882-ACB9-9AB9D6FB447C}" type="sibTrans" cxnId="{FF7C0227-7AA8-4AA4-BC39-2CF854706774}">
      <dgm:prSet/>
      <dgm:spPr/>
      <dgm:t>
        <a:bodyPr/>
        <a:lstStyle/>
        <a:p>
          <a:endParaRPr lang="en-IN"/>
        </a:p>
      </dgm:t>
    </dgm:pt>
    <dgm:pt modelId="{967CFBED-738D-4687-9BC7-10DD98270E14}">
      <dgm:prSet phldrT="[Text]" phldr="1"/>
      <dgm:spPr/>
      <dgm:t>
        <a:bodyPr/>
        <a:lstStyle/>
        <a:p>
          <a:endParaRPr lang="en-IN"/>
        </a:p>
      </dgm:t>
    </dgm:pt>
    <dgm:pt modelId="{12C66372-3D6A-4440-B092-32B41A366BAC}" type="parTrans" cxnId="{6194EC73-961A-4CC6-962C-43EEE33289F3}">
      <dgm:prSet/>
      <dgm:spPr/>
      <dgm:t>
        <a:bodyPr/>
        <a:lstStyle/>
        <a:p>
          <a:endParaRPr lang="en-IN"/>
        </a:p>
      </dgm:t>
    </dgm:pt>
    <dgm:pt modelId="{8DCCCF59-44B7-4312-855D-8F86049655A0}" type="sibTrans" cxnId="{6194EC73-961A-4CC6-962C-43EEE33289F3}">
      <dgm:prSet/>
      <dgm:spPr/>
      <dgm:t>
        <a:bodyPr/>
        <a:lstStyle/>
        <a:p>
          <a:endParaRPr lang="en-IN"/>
        </a:p>
      </dgm:t>
    </dgm:pt>
    <dgm:pt modelId="{66BC7BC6-FBE4-4460-AF6E-2D02ADEFD256}">
      <dgm:prSet phldrT="[Text]"/>
      <dgm:spPr/>
      <dgm:t>
        <a:bodyPr/>
        <a:lstStyle/>
        <a:p>
          <a:r>
            <a:rPr lang="en-US" b="0" i="0" dirty="0" smtClean="0"/>
            <a:t> The </a:t>
          </a:r>
          <a:r>
            <a:rPr lang="en-US" b="0" i="0" dirty="0" err="1" smtClean="0"/>
            <a:t>submatrices</a:t>
          </a:r>
          <a:r>
            <a:rPr lang="en-US" b="0" i="0" dirty="0" smtClean="0"/>
            <a:t> in recursion take extra space.</a:t>
          </a:r>
          <a:endParaRPr lang="en-IN" dirty="0"/>
        </a:p>
      </dgm:t>
    </dgm:pt>
    <dgm:pt modelId="{A0919D40-1E06-4A46-80B4-ACDC452A1239}" type="parTrans" cxnId="{FF0123D9-9936-4B7E-BB5A-D4F416CD102B}">
      <dgm:prSet/>
      <dgm:spPr/>
      <dgm:t>
        <a:bodyPr/>
        <a:lstStyle/>
        <a:p>
          <a:endParaRPr lang="en-IN"/>
        </a:p>
      </dgm:t>
    </dgm:pt>
    <dgm:pt modelId="{87C79555-B639-4031-849B-A05DEAE76C81}" type="sibTrans" cxnId="{FF0123D9-9936-4B7E-BB5A-D4F416CD102B}">
      <dgm:prSet/>
      <dgm:spPr/>
      <dgm:t>
        <a:bodyPr/>
        <a:lstStyle/>
        <a:p>
          <a:endParaRPr lang="en-IN"/>
        </a:p>
      </dgm:t>
    </dgm:pt>
    <dgm:pt modelId="{85DC4032-3E8D-4008-8631-CD732FA6B349}">
      <dgm:prSet phldrT="[Text]" phldr="1"/>
      <dgm:spPr/>
      <dgm:t>
        <a:bodyPr/>
        <a:lstStyle/>
        <a:p>
          <a:endParaRPr lang="en-IN"/>
        </a:p>
      </dgm:t>
    </dgm:pt>
    <dgm:pt modelId="{414DEB35-A18D-40AC-AB13-D2B32062233A}" type="parTrans" cxnId="{2A7C9D56-48ED-4CED-BF37-E1FB528822AE}">
      <dgm:prSet/>
      <dgm:spPr/>
      <dgm:t>
        <a:bodyPr/>
        <a:lstStyle/>
        <a:p>
          <a:endParaRPr lang="en-IN"/>
        </a:p>
      </dgm:t>
    </dgm:pt>
    <dgm:pt modelId="{D0BDC477-4612-402E-B166-7178C0CA038C}" type="sibTrans" cxnId="{2A7C9D56-48ED-4CED-BF37-E1FB528822AE}">
      <dgm:prSet/>
      <dgm:spPr/>
      <dgm:t>
        <a:bodyPr/>
        <a:lstStyle/>
        <a:p>
          <a:endParaRPr lang="en-IN"/>
        </a:p>
      </dgm:t>
    </dgm:pt>
    <dgm:pt modelId="{51181BEE-6D38-4044-8B2B-DC6C6DA1C6F3}">
      <dgm:prSet phldrT="[Text]"/>
      <dgm:spPr/>
      <dgm:t>
        <a:bodyPr/>
        <a:lstStyle/>
        <a:p>
          <a:r>
            <a:rPr lang="en-US" b="0" i="0" dirty="0" smtClean="0"/>
            <a:t>Because of the limited precision of computer arithmetic on </a:t>
          </a:r>
          <a:r>
            <a:rPr lang="en-US" b="0" i="0" dirty="0" err="1" smtClean="0"/>
            <a:t>noninteger</a:t>
          </a:r>
          <a:r>
            <a:rPr lang="en-US" b="0" i="0" dirty="0" smtClean="0"/>
            <a:t> values, larger errors accumulate in </a:t>
          </a:r>
          <a:r>
            <a:rPr lang="en-US" b="0" i="0" dirty="0" err="1" smtClean="0"/>
            <a:t>Strassen’s</a:t>
          </a:r>
          <a:r>
            <a:rPr lang="en-US" b="0" i="0" dirty="0" smtClean="0"/>
            <a:t> algorithm than in conventional method </a:t>
          </a:r>
          <a:endParaRPr lang="en-IN" dirty="0"/>
        </a:p>
      </dgm:t>
    </dgm:pt>
    <dgm:pt modelId="{8931BDBA-D0DF-43B3-A829-C1F7F217CD5B}" type="parTrans" cxnId="{93A07241-5316-4530-AA79-5DCFBCFC8972}">
      <dgm:prSet/>
      <dgm:spPr/>
      <dgm:t>
        <a:bodyPr/>
        <a:lstStyle/>
        <a:p>
          <a:endParaRPr lang="en-IN"/>
        </a:p>
      </dgm:t>
    </dgm:pt>
    <dgm:pt modelId="{E45A08F2-E5E4-44EC-8D81-60885AF98BA3}" type="sibTrans" cxnId="{93A07241-5316-4530-AA79-5DCFBCFC8972}">
      <dgm:prSet/>
      <dgm:spPr/>
      <dgm:t>
        <a:bodyPr/>
        <a:lstStyle/>
        <a:p>
          <a:endParaRPr lang="en-IN"/>
        </a:p>
      </dgm:t>
    </dgm:pt>
    <dgm:pt modelId="{0447EF75-00DE-4D89-9F0E-151F60376EDF}">
      <dgm:prSet phldrT="[Text]" phldr="1"/>
      <dgm:spPr/>
      <dgm:t>
        <a:bodyPr/>
        <a:lstStyle/>
        <a:p>
          <a:endParaRPr lang="en-IN" dirty="0"/>
        </a:p>
      </dgm:t>
    </dgm:pt>
    <dgm:pt modelId="{14E00053-6AC9-4A96-A0AA-7F45E8C4DB2F}" type="sibTrans" cxnId="{E0B2EA33-96B3-4714-AE30-4748A1106B29}">
      <dgm:prSet/>
      <dgm:spPr/>
      <dgm:t>
        <a:bodyPr/>
        <a:lstStyle/>
        <a:p>
          <a:endParaRPr lang="en-IN"/>
        </a:p>
      </dgm:t>
    </dgm:pt>
    <dgm:pt modelId="{BADB5457-2DE8-409D-9C8D-65429C90A888}" type="parTrans" cxnId="{E0B2EA33-96B3-4714-AE30-4748A1106B29}">
      <dgm:prSet/>
      <dgm:spPr/>
      <dgm:t>
        <a:bodyPr/>
        <a:lstStyle/>
        <a:p>
          <a:endParaRPr lang="en-IN"/>
        </a:p>
      </dgm:t>
    </dgm:pt>
    <dgm:pt modelId="{1D0ECD36-1B0C-47FD-ABE2-557315AE4EC9}" type="pres">
      <dgm:prSet presAssocID="{94A22673-EED4-4DD5-B9C5-32F6D967A32B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D5E294AB-FF88-4BB1-8EDF-8EAD7B288700}" type="pres">
      <dgm:prSet presAssocID="{0447EF75-00DE-4D89-9F0E-151F60376EDF}" presName="parenttextcomposite" presStyleCnt="0"/>
      <dgm:spPr/>
    </dgm:pt>
    <dgm:pt modelId="{8B9DCBEC-9BBC-4BF5-89B9-46E3E67026CC}" type="pres">
      <dgm:prSet presAssocID="{0447EF75-00DE-4D89-9F0E-151F60376EDF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6A96B8-6B71-4398-B0E2-9350A65BFDA5}" type="pres">
      <dgm:prSet presAssocID="{0447EF75-00DE-4D89-9F0E-151F60376EDF}" presName="composite" presStyleCnt="0"/>
      <dgm:spPr/>
    </dgm:pt>
    <dgm:pt modelId="{78496755-ED83-4F90-A553-DD4A7BE0B716}" type="pres">
      <dgm:prSet presAssocID="{0447EF75-00DE-4D89-9F0E-151F60376EDF}" presName="chevron1" presStyleLbl="alignNode1" presStyleIdx="0" presStyleCnt="21"/>
      <dgm:spPr/>
    </dgm:pt>
    <dgm:pt modelId="{12757EA6-1431-49AA-81C8-3C78DDCE1C15}" type="pres">
      <dgm:prSet presAssocID="{0447EF75-00DE-4D89-9F0E-151F60376EDF}" presName="chevron2" presStyleLbl="alignNode1" presStyleIdx="1" presStyleCnt="21"/>
      <dgm:spPr/>
    </dgm:pt>
    <dgm:pt modelId="{F9E102C5-652B-4B9E-95AC-19DF49EB3679}" type="pres">
      <dgm:prSet presAssocID="{0447EF75-00DE-4D89-9F0E-151F60376EDF}" presName="chevron3" presStyleLbl="alignNode1" presStyleIdx="2" presStyleCnt="21"/>
      <dgm:spPr/>
    </dgm:pt>
    <dgm:pt modelId="{E91FB7FD-9AB7-4395-A834-A649BEFC9062}" type="pres">
      <dgm:prSet presAssocID="{0447EF75-00DE-4D89-9F0E-151F60376EDF}" presName="chevron4" presStyleLbl="alignNode1" presStyleIdx="3" presStyleCnt="21"/>
      <dgm:spPr/>
    </dgm:pt>
    <dgm:pt modelId="{23F92916-31AA-4C80-A0C1-1118D9BFDC08}" type="pres">
      <dgm:prSet presAssocID="{0447EF75-00DE-4D89-9F0E-151F60376EDF}" presName="chevron5" presStyleLbl="alignNode1" presStyleIdx="4" presStyleCnt="21"/>
      <dgm:spPr/>
    </dgm:pt>
    <dgm:pt modelId="{7227E65E-BA2D-4861-A5BF-4E45BBD6A095}" type="pres">
      <dgm:prSet presAssocID="{0447EF75-00DE-4D89-9F0E-151F60376EDF}" presName="chevron6" presStyleLbl="alignNode1" presStyleIdx="5" presStyleCnt="21"/>
      <dgm:spPr/>
    </dgm:pt>
    <dgm:pt modelId="{E77F404C-2BFC-4C8F-8087-2580D52B36E7}" type="pres">
      <dgm:prSet presAssocID="{0447EF75-00DE-4D89-9F0E-151F60376EDF}" presName="chevron7" presStyleLbl="alignNode1" presStyleIdx="6" presStyleCnt="21"/>
      <dgm:spPr/>
    </dgm:pt>
    <dgm:pt modelId="{3077E546-9DF0-4B5D-9202-2505251EA4D7}" type="pres">
      <dgm:prSet presAssocID="{0447EF75-00DE-4D89-9F0E-151F60376ED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A6EBB8-7BFF-4774-9DE0-2675EC294A67}" type="pres">
      <dgm:prSet presAssocID="{14E00053-6AC9-4A96-A0AA-7F45E8C4DB2F}" presName="sibTrans" presStyleCnt="0"/>
      <dgm:spPr/>
    </dgm:pt>
    <dgm:pt modelId="{9E0D3C67-2587-4E88-8006-E3C9681D92D8}" type="pres">
      <dgm:prSet presAssocID="{967CFBED-738D-4687-9BC7-10DD98270E14}" presName="parenttextcomposite" presStyleCnt="0"/>
      <dgm:spPr/>
    </dgm:pt>
    <dgm:pt modelId="{76A60411-F5AC-4546-841F-AAE329F511BE}" type="pres">
      <dgm:prSet presAssocID="{967CFBED-738D-4687-9BC7-10DD98270E14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842A1C-CAC1-4277-B924-C7E6420F6796}" type="pres">
      <dgm:prSet presAssocID="{967CFBED-738D-4687-9BC7-10DD98270E14}" presName="composite" presStyleCnt="0"/>
      <dgm:spPr/>
    </dgm:pt>
    <dgm:pt modelId="{2FD5AF79-0158-4684-8852-2A1EB2FFAD32}" type="pres">
      <dgm:prSet presAssocID="{967CFBED-738D-4687-9BC7-10DD98270E14}" presName="chevron1" presStyleLbl="alignNode1" presStyleIdx="7" presStyleCnt="21"/>
      <dgm:spPr/>
    </dgm:pt>
    <dgm:pt modelId="{CDEBF6DA-E48D-461B-88BC-381687E705C3}" type="pres">
      <dgm:prSet presAssocID="{967CFBED-738D-4687-9BC7-10DD98270E14}" presName="chevron2" presStyleLbl="alignNode1" presStyleIdx="8" presStyleCnt="21"/>
      <dgm:spPr/>
    </dgm:pt>
    <dgm:pt modelId="{4A73D924-1849-4774-B7C8-7E2C2029D61E}" type="pres">
      <dgm:prSet presAssocID="{967CFBED-738D-4687-9BC7-10DD98270E14}" presName="chevron3" presStyleLbl="alignNode1" presStyleIdx="9" presStyleCnt="21"/>
      <dgm:spPr/>
    </dgm:pt>
    <dgm:pt modelId="{29BE8C53-09AA-4DFB-A040-D22193EA841D}" type="pres">
      <dgm:prSet presAssocID="{967CFBED-738D-4687-9BC7-10DD98270E14}" presName="chevron4" presStyleLbl="alignNode1" presStyleIdx="10" presStyleCnt="21"/>
      <dgm:spPr/>
    </dgm:pt>
    <dgm:pt modelId="{88484FC4-ABB4-4225-88FC-D9243B53C290}" type="pres">
      <dgm:prSet presAssocID="{967CFBED-738D-4687-9BC7-10DD98270E14}" presName="chevron5" presStyleLbl="alignNode1" presStyleIdx="11" presStyleCnt="21"/>
      <dgm:spPr/>
    </dgm:pt>
    <dgm:pt modelId="{61AAE9AF-60CD-4EA1-BD5F-780AEA2B6483}" type="pres">
      <dgm:prSet presAssocID="{967CFBED-738D-4687-9BC7-10DD98270E14}" presName="chevron6" presStyleLbl="alignNode1" presStyleIdx="12" presStyleCnt="21"/>
      <dgm:spPr/>
    </dgm:pt>
    <dgm:pt modelId="{62AD5975-A578-4C1E-9CA6-C58B492CB6AD}" type="pres">
      <dgm:prSet presAssocID="{967CFBED-738D-4687-9BC7-10DD98270E14}" presName="chevron7" presStyleLbl="alignNode1" presStyleIdx="13" presStyleCnt="21"/>
      <dgm:spPr/>
    </dgm:pt>
    <dgm:pt modelId="{E068E9E8-8960-48EF-A157-E8C706861048}" type="pres">
      <dgm:prSet presAssocID="{967CFBED-738D-4687-9BC7-10DD98270E14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DAB34C-8F7C-4863-8176-D574926F876A}" type="pres">
      <dgm:prSet presAssocID="{8DCCCF59-44B7-4312-855D-8F86049655A0}" presName="sibTrans" presStyleCnt="0"/>
      <dgm:spPr/>
    </dgm:pt>
    <dgm:pt modelId="{C620A4D5-B861-445A-89B5-F892399703BE}" type="pres">
      <dgm:prSet presAssocID="{85DC4032-3E8D-4008-8631-CD732FA6B349}" presName="parenttextcomposite" presStyleCnt="0"/>
      <dgm:spPr/>
    </dgm:pt>
    <dgm:pt modelId="{B98E8784-1524-4DF7-B6C1-C1F6B21AF58A}" type="pres">
      <dgm:prSet presAssocID="{85DC4032-3E8D-4008-8631-CD732FA6B349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7B5069-448D-4859-B26A-BEC2004D0ABB}" type="pres">
      <dgm:prSet presAssocID="{85DC4032-3E8D-4008-8631-CD732FA6B349}" presName="composite" presStyleCnt="0"/>
      <dgm:spPr/>
    </dgm:pt>
    <dgm:pt modelId="{94A09261-142D-462D-B88F-5E43459546FA}" type="pres">
      <dgm:prSet presAssocID="{85DC4032-3E8D-4008-8631-CD732FA6B349}" presName="chevron1" presStyleLbl="alignNode1" presStyleIdx="14" presStyleCnt="21"/>
      <dgm:spPr/>
    </dgm:pt>
    <dgm:pt modelId="{A34BE13C-A99F-439E-9A44-8AB4AFD90C6D}" type="pres">
      <dgm:prSet presAssocID="{85DC4032-3E8D-4008-8631-CD732FA6B349}" presName="chevron2" presStyleLbl="alignNode1" presStyleIdx="15" presStyleCnt="21"/>
      <dgm:spPr/>
    </dgm:pt>
    <dgm:pt modelId="{D52AB8A9-3EFA-4B2B-86D9-8291206E2C4F}" type="pres">
      <dgm:prSet presAssocID="{85DC4032-3E8D-4008-8631-CD732FA6B349}" presName="chevron3" presStyleLbl="alignNode1" presStyleIdx="16" presStyleCnt="21"/>
      <dgm:spPr/>
    </dgm:pt>
    <dgm:pt modelId="{EF8A860A-66DA-4303-91DB-9FAEC2A0321F}" type="pres">
      <dgm:prSet presAssocID="{85DC4032-3E8D-4008-8631-CD732FA6B349}" presName="chevron4" presStyleLbl="alignNode1" presStyleIdx="17" presStyleCnt="21"/>
      <dgm:spPr/>
    </dgm:pt>
    <dgm:pt modelId="{C6B44E41-BC85-4E76-BF60-74EDE22D1697}" type="pres">
      <dgm:prSet presAssocID="{85DC4032-3E8D-4008-8631-CD732FA6B349}" presName="chevron5" presStyleLbl="alignNode1" presStyleIdx="18" presStyleCnt="21"/>
      <dgm:spPr/>
    </dgm:pt>
    <dgm:pt modelId="{FA57FE26-CBCB-47C3-8AFE-5AD416A767AE}" type="pres">
      <dgm:prSet presAssocID="{85DC4032-3E8D-4008-8631-CD732FA6B349}" presName="chevron6" presStyleLbl="alignNode1" presStyleIdx="19" presStyleCnt="21"/>
      <dgm:spPr/>
    </dgm:pt>
    <dgm:pt modelId="{4088CEC6-851E-462E-B0F0-FA066D983734}" type="pres">
      <dgm:prSet presAssocID="{85DC4032-3E8D-4008-8631-CD732FA6B349}" presName="chevron7" presStyleLbl="alignNode1" presStyleIdx="20" presStyleCnt="21"/>
      <dgm:spPr/>
    </dgm:pt>
    <dgm:pt modelId="{6A3EE52F-7B10-421B-A462-85F432D4BA71}" type="pres">
      <dgm:prSet presAssocID="{85DC4032-3E8D-4008-8631-CD732FA6B349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959171E-DD4B-4073-B887-63C82264D687}" type="presOf" srcId="{0447EF75-00DE-4D89-9F0E-151F60376EDF}" destId="{8B9DCBEC-9BBC-4BF5-89B9-46E3E67026CC}" srcOrd="0" destOrd="0" presId="urn:microsoft.com/office/officeart/2008/layout/VerticalAccentList"/>
    <dgm:cxn modelId="{2A7C9D56-48ED-4CED-BF37-E1FB528822AE}" srcId="{94A22673-EED4-4DD5-B9C5-32F6D967A32B}" destId="{85DC4032-3E8D-4008-8631-CD732FA6B349}" srcOrd="2" destOrd="0" parTransId="{414DEB35-A18D-40AC-AB13-D2B32062233A}" sibTransId="{D0BDC477-4612-402E-B166-7178C0CA038C}"/>
    <dgm:cxn modelId="{A22BC59A-C6B1-4DE0-88DF-B39E25A1AA5B}" type="presOf" srcId="{94A22673-EED4-4DD5-B9C5-32F6D967A32B}" destId="{1D0ECD36-1B0C-47FD-ABE2-557315AE4EC9}" srcOrd="0" destOrd="0" presId="urn:microsoft.com/office/officeart/2008/layout/VerticalAccentList"/>
    <dgm:cxn modelId="{6194EC73-961A-4CC6-962C-43EEE33289F3}" srcId="{94A22673-EED4-4DD5-B9C5-32F6D967A32B}" destId="{967CFBED-738D-4687-9BC7-10DD98270E14}" srcOrd="1" destOrd="0" parTransId="{12C66372-3D6A-4440-B092-32B41A366BAC}" sibTransId="{8DCCCF59-44B7-4312-855D-8F86049655A0}"/>
    <dgm:cxn modelId="{93A07241-5316-4530-AA79-5DCFBCFC8972}" srcId="{85DC4032-3E8D-4008-8631-CD732FA6B349}" destId="{51181BEE-6D38-4044-8B2B-DC6C6DA1C6F3}" srcOrd="0" destOrd="0" parTransId="{8931BDBA-D0DF-43B3-A829-C1F7F217CD5B}" sibTransId="{E45A08F2-E5E4-44EC-8D81-60885AF98BA3}"/>
    <dgm:cxn modelId="{FF7C0227-7AA8-4AA4-BC39-2CF854706774}" srcId="{0447EF75-00DE-4D89-9F0E-151F60376EDF}" destId="{697518AA-DC9B-40D4-AACD-B1E46BE9A64B}" srcOrd="0" destOrd="0" parTransId="{DFD1E487-EA2C-456F-B9CB-051E841F318E}" sibTransId="{5A044671-B046-4882-ACB9-9AB9D6FB447C}"/>
    <dgm:cxn modelId="{FF0123D9-9936-4B7E-BB5A-D4F416CD102B}" srcId="{967CFBED-738D-4687-9BC7-10DD98270E14}" destId="{66BC7BC6-FBE4-4460-AF6E-2D02ADEFD256}" srcOrd="0" destOrd="0" parTransId="{A0919D40-1E06-4A46-80B4-ACDC452A1239}" sibTransId="{87C79555-B639-4031-849B-A05DEAE76C81}"/>
    <dgm:cxn modelId="{AC451C9F-E8FD-4F44-8B24-182CA20FBA3E}" type="presOf" srcId="{697518AA-DC9B-40D4-AACD-B1E46BE9A64B}" destId="{3077E546-9DF0-4B5D-9202-2505251EA4D7}" srcOrd="0" destOrd="0" presId="urn:microsoft.com/office/officeart/2008/layout/VerticalAccentList"/>
    <dgm:cxn modelId="{E0B2EA33-96B3-4714-AE30-4748A1106B29}" srcId="{94A22673-EED4-4DD5-B9C5-32F6D967A32B}" destId="{0447EF75-00DE-4D89-9F0E-151F60376EDF}" srcOrd="0" destOrd="0" parTransId="{BADB5457-2DE8-409D-9C8D-65429C90A888}" sibTransId="{14E00053-6AC9-4A96-A0AA-7F45E8C4DB2F}"/>
    <dgm:cxn modelId="{FA9861FE-BDCD-43C2-A6A1-FE8450902DD6}" type="presOf" srcId="{66BC7BC6-FBE4-4460-AF6E-2D02ADEFD256}" destId="{E068E9E8-8960-48EF-A157-E8C706861048}" srcOrd="0" destOrd="0" presId="urn:microsoft.com/office/officeart/2008/layout/VerticalAccentList"/>
    <dgm:cxn modelId="{2C94FBEC-2D59-46D3-A9A0-3A7A372B3C76}" type="presOf" srcId="{51181BEE-6D38-4044-8B2B-DC6C6DA1C6F3}" destId="{6A3EE52F-7B10-421B-A462-85F432D4BA71}" srcOrd="0" destOrd="0" presId="urn:microsoft.com/office/officeart/2008/layout/VerticalAccentList"/>
    <dgm:cxn modelId="{4C490BF9-07E6-4CBD-911E-D6C3BDEF541E}" type="presOf" srcId="{967CFBED-738D-4687-9BC7-10DD98270E14}" destId="{76A60411-F5AC-4546-841F-AAE329F511BE}" srcOrd="0" destOrd="0" presId="urn:microsoft.com/office/officeart/2008/layout/VerticalAccentList"/>
    <dgm:cxn modelId="{0D97C143-0D9B-466C-BB27-D828C0557A4F}" type="presOf" srcId="{85DC4032-3E8D-4008-8631-CD732FA6B349}" destId="{B98E8784-1524-4DF7-B6C1-C1F6B21AF58A}" srcOrd="0" destOrd="0" presId="urn:microsoft.com/office/officeart/2008/layout/VerticalAccentList"/>
    <dgm:cxn modelId="{6C50AE99-D312-4063-8297-469E971C3B31}" type="presParOf" srcId="{1D0ECD36-1B0C-47FD-ABE2-557315AE4EC9}" destId="{D5E294AB-FF88-4BB1-8EDF-8EAD7B288700}" srcOrd="0" destOrd="0" presId="urn:microsoft.com/office/officeart/2008/layout/VerticalAccentList"/>
    <dgm:cxn modelId="{38216943-0F14-4C02-8E09-9F4A4E47CDB4}" type="presParOf" srcId="{D5E294AB-FF88-4BB1-8EDF-8EAD7B288700}" destId="{8B9DCBEC-9BBC-4BF5-89B9-46E3E67026CC}" srcOrd="0" destOrd="0" presId="urn:microsoft.com/office/officeart/2008/layout/VerticalAccentList"/>
    <dgm:cxn modelId="{61940238-2B17-44AE-85FB-EFF370FC5FC8}" type="presParOf" srcId="{1D0ECD36-1B0C-47FD-ABE2-557315AE4EC9}" destId="{F06A96B8-6B71-4398-B0E2-9350A65BFDA5}" srcOrd="1" destOrd="0" presId="urn:microsoft.com/office/officeart/2008/layout/VerticalAccentList"/>
    <dgm:cxn modelId="{A9CA23F6-3385-41AD-9EB6-8374FF005011}" type="presParOf" srcId="{F06A96B8-6B71-4398-B0E2-9350A65BFDA5}" destId="{78496755-ED83-4F90-A553-DD4A7BE0B716}" srcOrd="0" destOrd="0" presId="urn:microsoft.com/office/officeart/2008/layout/VerticalAccentList"/>
    <dgm:cxn modelId="{7848B39A-9400-4B99-882D-329045B2A6FF}" type="presParOf" srcId="{F06A96B8-6B71-4398-B0E2-9350A65BFDA5}" destId="{12757EA6-1431-49AA-81C8-3C78DDCE1C15}" srcOrd="1" destOrd="0" presId="urn:microsoft.com/office/officeart/2008/layout/VerticalAccentList"/>
    <dgm:cxn modelId="{E84653F8-AE6E-4CD3-ABCF-C63476F60555}" type="presParOf" srcId="{F06A96B8-6B71-4398-B0E2-9350A65BFDA5}" destId="{F9E102C5-652B-4B9E-95AC-19DF49EB3679}" srcOrd="2" destOrd="0" presId="urn:microsoft.com/office/officeart/2008/layout/VerticalAccentList"/>
    <dgm:cxn modelId="{7B5041F9-5A5D-4E40-A7E8-1FF0DA488765}" type="presParOf" srcId="{F06A96B8-6B71-4398-B0E2-9350A65BFDA5}" destId="{E91FB7FD-9AB7-4395-A834-A649BEFC9062}" srcOrd="3" destOrd="0" presId="urn:microsoft.com/office/officeart/2008/layout/VerticalAccentList"/>
    <dgm:cxn modelId="{63B4D036-5350-4162-B716-062B21E4F4FD}" type="presParOf" srcId="{F06A96B8-6B71-4398-B0E2-9350A65BFDA5}" destId="{23F92916-31AA-4C80-A0C1-1118D9BFDC08}" srcOrd="4" destOrd="0" presId="urn:microsoft.com/office/officeart/2008/layout/VerticalAccentList"/>
    <dgm:cxn modelId="{36848760-BD30-4F71-AF57-6E180B0F1F47}" type="presParOf" srcId="{F06A96B8-6B71-4398-B0E2-9350A65BFDA5}" destId="{7227E65E-BA2D-4861-A5BF-4E45BBD6A095}" srcOrd="5" destOrd="0" presId="urn:microsoft.com/office/officeart/2008/layout/VerticalAccentList"/>
    <dgm:cxn modelId="{BEB73053-1AED-4518-8415-4C13409CF405}" type="presParOf" srcId="{F06A96B8-6B71-4398-B0E2-9350A65BFDA5}" destId="{E77F404C-2BFC-4C8F-8087-2580D52B36E7}" srcOrd="6" destOrd="0" presId="urn:microsoft.com/office/officeart/2008/layout/VerticalAccentList"/>
    <dgm:cxn modelId="{6B7C8AA9-2BAC-4840-A8ED-2FE06EA5643B}" type="presParOf" srcId="{F06A96B8-6B71-4398-B0E2-9350A65BFDA5}" destId="{3077E546-9DF0-4B5D-9202-2505251EA4D7}" srcOrd="7" destOrd="0" presId="urn:microsoft.com/office/officeart/2008/layout/VerticalAccentList"/>
    <dgm:cxn modelId="{8A9E7B53-96CA-4250-900C-4813C62D32A8}" type="presParOf" srcId="{1D0ECD36-1B0C-47FD-ABE2-557315AE4EC9}" destId="{41A6EBB8-7BFF-4774-9DE0-2675EC294A67}" srcOrd="2" destOrd="0" presId="urn:microsoft.com/office/officeart/2008/layout/VerticalAccentList"/>
    <dgm:cxn modelId="{393BD7D3-6D1F-4FDE-9EBA-1C54132AD9C1}" type="presParOf" srcId="{1D0ECD36-1B0C-47FD-ABE2-557315AE4EC9}" destId="{9E0D3C67-2587-4E88-8006-E3C9681D92D8}" srcOrd="3" destOrd="0" presId="urn:microsoft.com/office/officeart/2008/layout/VerticalAccentList"/>
    <dgm:cxn modelId="{55D3D41C-0401-429E-88FF-739EA121F715}" type="presParOf" srcId="{9E0D3C67-2587-4E88-8006-E3C9681D92D8}" destId="{76A60411-F5AC-4546-841F-AAE329F511BE}" srcOrd="0" destOrd="0" presId="urn:microsoft.com/office/officeart/2008/layout/VerticalAccentList"/>
    <dgm:cxn modelId="{E4730C0E-9E22-4B3E-A52B-3C811808D49B}" type="presParOf" srcId="{1D0ECD36-1B0C-47FD-ABE2-557315AE4EC9}" destId="{50842A1C-CAC1-4277-B924-C7E6420F6796}" srcOrd="4" destOrd="0" presId="urn:microsoft.com/office/officeart/2008/layout/VerticalAccentList"/>
    <dgm:cxn modelId="{0D4519DB-E280-4E96-9D1E-8B1C1AD4F1C6}" type="presParOf" srcId="{50842A1C-CAC1-4277-B924-C7E6420F6796}" destId="{2FD5AF79-0158-4684-8852-2A1EB2FFAD32}" srcOrd="0" destOrd="0" presId="urn:microsoft.com/office/officeart/2008/layout/VerticalAccentList"/>
    <dgm:cxn modelId="{9DFA4117-2F09-437F-B7A4-FCE657B19070}" type="presParOf" srcId="{50842A1C-CAC1-4277-B924-C7E6420F6796}" destId="{CDEBF6DA-E48D-461B-88BC-381687E705C3}" srcOrd="1" destOrd="0" presId="urn:microsoft.com/office/officeart/2008/layout/VerticalAccentList"/>
    <dgm:cxn modelId="{846384B6-7E1F-410A-8F53-46D37AA93058}" type="presParOf" srcId="{50842A1C-CAC1-4277-B924-C7E6420F6796}" destId="{4A73D924-1849-4774-B7C8-7E2C2029D61E}" srcOrd="2" destOrd="0" presId="urn:microsoft.com/office/officeart/2008/layout/VerticalAccentList"/>
    <dgm:cxn modelId="{6E9D1C1E-E5EA-4574-9234-E31932BCDFF3}" type="presParOf" srcId="{50842A1C-CAC1-4277-B924-C7E6420F6796}" destId="{29BE8C53-09AA-4DFB-A040-D22193EA841D}" srcOrd="3" destOrd="0" presId="urn:microsoft.com/office/officeart/2008/layout/VerticalAccentList"/>
    <dgm:cxn modelId="{FD3579F7-D369-40DC-9863-ED6498C471CB}" type="presParOf" srcId="{50842A1C-CAC1-4277-B924-C7E6420F6796}" destId="{88484FC4-ABB4-4225-88FC-D9243B53C290}" srcOrd="4" destOrd="0" presId="urn:microsoft.com/office/officeart/2008/layout/VerticalAccentList"/>
    <dgm:cxn modelId="{7AE3F363-F9C9-4469-AA5C-C33CA51D70BC}" type="presParOf" srcId="{50842A1C-CAC1-4277-B924-C7E6420F6796}" destId="{61AAE9AF-60CD-4EA1-BD5F-780AEA2B6483}" srcOrd="5" destOrd="0" presId="urn:microsoft.com/office/officeart/2008/layout/VerticalAccentList"/>
    <dgm:cxn modelId="{81DB0F53-068F-4981-BF60-A0584F97F558}" type="presParOf" srcId="{50842A1C-CAC1-4277-B924-C7E6420F6796}" destId="{62AD5975-A578-4C1E-9CA6-C58B492CB6AD}" srcOrd="6" destOrd="0" presId="urn:microsoft.com/office/officeart/2008/layout/VerticalAccentList"/>
    <dgm:cxn modelId="{427A7611-97F6-40C6-9031-EF2484130F56}" type="presParOf" srcId="{50842A1C-CAC1-4277-B924-C7E6420F6796}" destId="{E068E9E8-8960-48EF-A157-E8C706861048}" srcOrd="7" destOrd="0" presId="urn:microsoft.com/office/officeart/2008/layout/VerticalAccentList"/>
    <dgm:cxn modelId="{1F353A13-1836-4080-AF9C-87CA296A9ED7}" type="presParOf" srcId="{1D0ECD36-1B0C-47FD-ABE2-557315AE4EC9}" destId="{FADAB34C-8F7C-4863-8176-D574926F876A}" srcOrd="5" destOrd="0" presId="urn:microsoft.com/office/officeart/2008/layout/VerticalAccentList"/>
    <dgm:cxn modelId="{0BFA2760-6293-43C9-9C34-9026FD3CBED5}" type="presParOf" srcId="{1D0ECD36-1B0C-47FD-ABE2-557315AE4EC9}" destId="{C620A4D5-B861-445A-89B5-F892399703BE}" srcOrd="6" destOrd="0" presId="urn:microsoft.com/office/officeart/2008/layout/VerticalAccentList"/>
    <dgm:cxn modelId="{EC4D9B3A-09F2-4F53-B2DB-AEEFBEFA4EA2}" type="presParOf" srcId="{C620A4D5-B861-445A-89B5-F892399703BE}" destId="{B98E8784-1524-4DF7-B6C1-C1F6B21AF58A}" srcOrd="0" destOrd="0" presId="urn:microsoft.com/office/officeart/2008/layout/VerticalAccentList"/>
    <dgm:cxn modelId="{AE3A526E-9D4E-4441-A8DB-C5F8E574CB21}" type="presParOf" srcId="{1D0ECD36-1B0C-47FD-ABE2-557315AE4EC9}" destId="{C67B5069-448D-4859-B26A-BEC2004D0ABB}" srcOrd="7" destOrd="0" presId="urn:microsoft.com/office/officeart/2008/layout/VerticalAccentList"/>
    <dgm:cxn modelId="{71E58BD1-8794-4292-A7F1-99BB47C5754E}" type="presParOf" srcId="{C67B5069-448D-4859-B26A-BEC2004D0ABB}" destId="{94A09261-142D-462D-B88F-5E43459546FA}" srcOrd="0" destOrd="0" presId="urn:microsoft.com/office/officeart/2008/layout/VerticalAccentList"/>
    <dgm:cxn modelId="{567308AA-E1F1-4F3B-A52F-5A98801E528D}" type="presParOf" srcId="{C67B5069-448D-4859-B26A-BEC2004D0ABB}" destId="{A34BE13C-A99F-439E-9A44-8AB4AFD90C6D}" srcOrd="1" destOrd="0" presId="urn:microsoft.com/office/officeart/2008/layout/VerticalAccentList"/>
    <dgm:cxn modelId="{B81A7EEE-C649-406D-A8C0-14041113375F}" type="presParOf" srcId="{C67B5069-448D-4859-B26A-BEC2004D0ABB}" destId="{D52AB8A9-3EFA-4B2B-86D9-8291206E2C4F}" srcOrd="2" destOrd="0" presId="urn:microsoft.com/office/officeart/2008/layout/VerticalAccentList"/>
    <dgm:cxn modelId="{4BC406EF-1C99-43D3-B2B3-D26AA92065B3}" type="presParOf" srcId="{C67B5069-448D-4859-B26A-BEC2004D0ABB}" destId="{EF8A860A-66DA-4303-91DB-9FAEC2A0321F}" srcOrd="3" destOrd="0" presId="urn:microsoft.com/office/officeart/2008/layout/VerticalAccentList"/>
    <dgm:cxn modelId="{6E1AA9AC-0073-4357-9F5F-76E9D5FF1874}" type="presParOf" srcId="{C67B5069-448D-4859-B26A-BEC2004D0ABB}" destId="{C6B44E41-BC85-4E76-BF60-74EDE22D1697}" srcOrd="4" destOrd="0" presId="urn:microsoft.com/office/officeart/2008/layout/VerticalAccentList"/>
    <dgm:cxn modelId="{67C51C3C-73F7-4994-B54A-FC5A997A21BA}" type="presParOf" srcId="{C67B5069-448D-4859-B26A-BEC2004D0ABB}" destId="{FA57FE26-CBCB-47C3-8AFE-5AD416A767AE}" srcOrd="5" destOrd="0" presId="urn:microsoft.com/office/officeart/2008/layout/VerticalAccentList"/>
    <dgm:cxn modelId="{651B29FE-1983-4E6C-A01A-E1423C4C8D92}" type="presParOf" srcId="{C67B5069-448D-4859-B26A-BEC2004D0ABB}" destId="{4088CEC6-851E-462E-B0F0-FA066D983734}" srcOrd="6" destOrd="0" presId="urn:microsoft.com/office/officeart/2008/layout/VerticalAccentList"/>
    <dgm:cxn modelId="{47EC6358-8059-4727-BACA-9B66583D68B4}" type="presParOf" srcId="{C67B5069-448D-4859-B26A-BEC2004D0ABB}" destId="{6A3EE52F-7B10-421B-A462-85F432D4BA71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CBEC-9BBC-4BF5-89B9-46E3E67026CC}">
      <dsp:nvSpPr>
        <dsp:cNvPr id="0" name=""/>
        <dsp:cNvSpPr/>
      </dsp:nvSpPr>
      <dsp:spPr>
        <a:xfrm>
          <a:off x="2288569" y="2094"/>
          <a:ext cx="5857258" cy="532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 dirty="0"/>
        </a:p>
      </dsp:txBody>
      <dsp:txXfrm>
        <a:off x="2288569" y="2094"/>
        <a:ext cx="5857258" cy="532478"/>
      </dsp:txXfrm>
    </dsp:sp>
    <dsp:sp modelId="{78496755-ED83-4F90-A553-DD4A7BE0B716}">
      <dsp:nvSpPr>
        <dsp:cNvPr id="0" name=""/>
        <dsp:cNvSpPr/>
      </dsp:nvSpPr>
      <dsp:spPr>
        <a:xfrm>
          <a:off x="2288569" y="534572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57EA6-1431-49AA-81C8-3C78DDCE1C15}">
      <dsp:nvSpPr>
        <dsp:cNvPr id="0" name=""/>
        <dsp:cNvSpPr/>
      </dsp:nvSpPr>
      <dsp:spPr>
        <a:xfrm>
          <a:off x="3111839" y="534572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72768"/>
            <a:satOff val="-4196"/>
            <a:lumOff val="431"/>
            <a:alphaOff val="0"/>
          </a:schemeClr>
        </a:solidFill>
        <a:ln w="12700" cap="flat" cmpd="sng" algn="ctr">
          <a:solidFill>
            <a:schemeClr val="accent2">
              <a:hueOff val="-72768"/>
              <a:satOff val="-4196"/>
              <a:lumOff val="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102C5-652B-4B9E-95AC-19DF49EB3679}">
      <dsp:nvSpPr>
        <dsp:cNvPr id="0" name=""/>
        <dsp:cNvSpPr/>
      </dsp:nvSpPr>
      <dsp:spPr>
        <a:xfrm>
          <a:off x="3935761" y="534572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accent2">
              <a:hueOff val="-145536"/>
              <a:satOff val="-8393"/>
              <a:lumOff val="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FB7FD-9AB7-4395-A834-A649BEFC9062}">
      <dsp:nvSpPr>
        <dsp:cNvPr id="0" name=""/>
        <dsp:cNvSpPr/>
      </dsp:nvSpPr>
      <dsp:spPr>
        <a:xfrm>
          <a:off x="4759031" y="534572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218304"/>
            <a:satOff val="-12589"/>
            <a:lumOff val="1294"/>
            <a:alphaOff val="0"/>
          </a:schemeClr>
        </a:solidFill>
        <a:ln w="12700" cap="flat" cmpd="sng" algn="ctr">
          <a:solidFill>
            <a:schemeClr val="accent2">
              <a:hueOff val="-218304"/>
              <a:satOff val="-12589"/>
              <a:lumOff val="1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92916-31AA-4C80-A0C1-1118D9BFDC08}">
      <dsp:nvSpPr>
        <dsp:cNvPr id="0" name=""/>
        <dsp:cNvSpPr/>
      </dsp:nvSpPr>
      <dsp:spPr>
        <a:xfrm>
          <a:off x="5582952" y="534572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E65E-BA2D-4861-A5BF-4E45BBD6A095}">
      <dsp:nvSpPr>
        <dsp:cNvPr id="0" name=""/>
        <dsp:cNvSpPr/>
      </dsp:nvSpPr>
      <dsp:spPr>
        <a:xfrm>
          <a:off x="6406222" y="534572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F404C-2BFC-4C8F-8087-2580D52B36E7}">
      <dsp:nvSpPr>
        <dsp:cNvPr id="0" name=""/>
        <dsp:cNvSpPr/>
      </dsp:nvSpPr>
      <dsp:spPr>
        <a:xfrm>
          <a:off x="7230143" y="534572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accent2">
              <a:hueOff val="-436609"/>
              <a:satOff val="-25178"/>
              <a:lumOff val="2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7E546-9DF0-4B5D-9202-2505251EA4D7}">
      <dsp:nvSpPr>
        <dsp:cNvPr id="0" name=""/>
        <dsp:cNvSpPr/>
      </dsp:nvSpPr>
      <dsp:spPr>
        <a:xfrm>
          <a:off x="2288569" y="643040"/>
          <a:ext cx="5933403" cy="8677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The constants used in </a:t>
          </a:r>
          <a:r>
            <a:rPr lang="en-US" sz="1800" b="0" i="0" kern="1200" dirty="0" err="1" smtClean="0"/>
            <a:t>Strassen’s</a:t>
          </a:r>
          <a:r>
            <a:rPr lang="en-US" sz="1800" b="0" i="0" kern="1200" dirty="0" smtClean="0"/>
            <a:t> method are high and for a typical application conventional method works better.</a:t>
          </a:r>
          <a:endParaRPr lang="en-IN" sz="1800" kern="1200" dirty="0"/>
        </a:p>
      </dsp:txBody>
      <dsp:txXfrm>
        <a:off x="2288569" y="643040"/>
        <a:ext cx="5933403" cy="867742"/>
      </dsp:txXfrm>
    </dsp:sp>
    <dsp:sp modelId="{76A60411-F5AC-4546-841F-AAE329F511BE}">
      <dsp:nvSpPr>
        <dsp:cNvPr id="0" name=""/>
        <dsp:cNvSpPr/>
      </dsp:nvSpPr>
      <dsp:spPr>
        <a:xfrm>
          <a:off x="2288569" y="1678711"/>
          <a:ext cx="5857258" cy="532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2288569" y="1678711"/>
        <a:ext cx="5857258" cy="532478"/>
      </dsp:txXfrm>
    </dsp:sp>
    <dsp:sp modelId="{2FD5AF79-0158-4684-8852-2A1EB2FFAD32}">
      <dsp:nvSpPr>
        <dsp:cNvPr id="0" name=""/>
        <dsp:cNvSpPr/>
      </dsp:nvSpPr>
      <dsp:spPr>
        <a:xfrm>
          <a:off x="2288569" y="2211189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509377"/>
            <a:satOff val="-29375"/>
            <a:lumOff val="3020"/>
            <a:alphaOff val="0"/>
          </a:schemeClr>
        </a:solidFill>
        <a:ln w="12700" cap="flat" cmpd="sng" algn="ctr">
          <a:solidFill>
            <a:schemeClr val="accent2">
              <a:hueOff val="-509377"/>
              <a:satOff val="-29375"/>
              <a:lumOff val="3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BF6DA-E48D-461B-88BC-381687E705C3}">
      <dsp:nvSpPr>
        <dsp:cNvPr id="0" name=""/>
        <dsp:cNvSpPr/>
      </dsp:nvSpPr>
      <dsp:spPr>
        <a:xfrm>
          <a:off x="3111839" y="2211189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3D924-1849-4774-B7C8-7E2C2029D61E}">
      <dsp:nvSpPr>
        <dsp:cNvPr id="0" name=""/>
        <dsp:cNvSpPr/>
      </dsp:nvSpPr>
      <dsp:spPr>
        <a:xfrm>
          <a:off x="3935761" y="2211189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654913"/>
            <a:satOff val="-37768"/>
            <a:lumOff val="3883"/>
            <a:alphaOff val="0"/>
          </a:schemeClr>
        </a:solidFill>
        <a:ln w="12700" cap="flat" cmpd="sng" algn="ctr">
          <a:solidFill>
            <a:schemeClr val="accent2">
              <a:hueOff val="-654913"/>
              <a:satOff val="-37768"/>
              <a:lumOff val="3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E8C53-09AA-4DFB-A040-D22193EA841D}">
      <dsp:nvSpPr>
        <dsp:cNvPr id="0" name=""/>
        <dsp:cNvSpPr/>
      </dsp:nvSpPr>
      <dsp:spPr>
        <a:xfrm>
          <a:off x="4759031" y="2211189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84FC4-ABB4-4225-88FC-D9243B53C290}">
      <dsp:nvSpPr>
        <dsp:cNvPr id="0" name=""/>
        <dsp:cNvSpPr/>
      </dsp:nvSpPr>
      <dsp:spPr>
        <a:xfrm>
          <a:off x="5582952" y="2211189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800450"/>
            <a:satOff val="-46160"/>
            <a:lumOff val="4745"/>
            <a:alphaOff val="0"/>
          </a:schemeClr>
        </a:solidFill>
        <a:ln w="12700" cap="flat" cmpd="sng" algn="ctr">
          <a:solidFill>
            <a:schemeClr val="accent2">
              <a:hueOff val="-800450"/>
              <a:satOff val="-46160"/>
              <a:lumOff val="4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AE9AF-60CD-4EA1-BD5F-780AEA2B6483}">
      <dsp:nvSpPr>
        <dsp:cNvPr id="0" name=""/>
        <dsp:cNvSpPr/>
      </dsp:nvSpPr>
      <dsp:spPr>
        <a:xfrm>
          <a:off x="6406222" y="2211189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D5975-A578-4C1E-9CA6-C58B492CB6AD}">
      <dsp:nvSpPr>
        <dsp:cNvPr id="0" name=""/>
        <dsp:cNvSpPr/>
      </dsp:nvSpPr>
      <dsp:spPr>
        <a:xfrm>
          <a:off x="7230143" y="2211189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945986"/>
            <a:satOff val="-54553"/>
            <a:lumOff val="5608"/>
            <a:alphaOff val="0"/>
          </a:schemeClr>
        </a:solidFill>
        <a:ln w="12700" cap="flat" cmpd="sng" algn="ctr">
          <a:solidFill>
            <a:schemeClr val="accent2">
              <a:hueOff val="-945986"/>
              <a:satOff val="-54553"/>
              <a:lumOff val="5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8E9E8-8960-48EF-A157-E8C706861048}">
      <dsp:nvSpPr>
        <dsp:cNvPr id="0" name=""/>
        <dsp:cNvSpPr/>
      </dsp:nvSpPr>
      <dsp:spPr>
        <a:xfrm>
          <a:off x="2288569" y="2319657"/>
          <a:ext cx="5933403" cy="8677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 The </a:t>
          </a:r>
          <a:r>
            <a:rPr lang="en-US" sz="1800" b="0" i="0" kern="1200" dirty="0" err="1" smtClean="0"/>
            <a:t>submatrices</a:t>
          </a:r>
          <a:r>
            <a:rPr lang="en-US" sz="1800" b="0" i="0" kern="1200" dirty="0" smtClean="0"/>
            <a:t> in recursion take extra space.</a:t>
          </a:r>
          <a:endParaRPr lang="en-IN" sz="1800" kern="1200" dirty="0"/>
        </a:p>
      </dsp:txBody>
      <dsp:txXfrm>
        <a:off x="2288569" y="2319657"/>
        <a:ext cx="5933403" cy="867742"/>
      </dsp:txXfrm>
    </dsp:sp>
    <dsp:sp modelId="{B98E8784-1524-4DF7-B6C1-C1F6B21AF58A}">
      <dsp:nvSpPr>
        <dsp:cNvPr id="0" name=""/>
        <dsp:cNvSpPr/>
      </dsp:nvSpPr>
      <dsp:spPr>
        <a:xfrm>
          <a:off x="2288569" y="3355329"/>
          <a:ext cx="5857258" cy="532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2288569" y="3355329"/>
        <a:ext cx="5857258" cy="532478"/>
      </dsp:txXfrm>
    </dsp:sp>
    <dsp:sp modelId="{94A09261-142D-462D-B88F-5E43459546FA}">
      <dsp:nvSpPr>
        <dsp:cNvPr id="0" name=""/>
        <dsp:cNvSpPr/>
      </dsp:nvSpPr>
      <dsp:spPr>
        <a:xfrm>
          <a:off x="2288569" y="3887807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accent2">
              <a:hueOff val="-1018754"/>
              <a:satOff val="-58750"/>
              <a:lumOff val="6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BE13C-A99F-439E-9A44-8AB4AFD90C6D}">
      <dsp:nvSpPr>
        <dsp:cNvPr id="0" name=""/>
        <dsp:cNvSpPr/>
      </dsp:nvSpPr>
      <dsp:spPr>
        <a:xfrm>
          <a:off x="3111839" y="3887807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AB8A9-3EFA-4B2B-86D9-8291206E2C4F}">
      <dsp:nvSpPr>
        <dsp:cNvPr id="0" name=""/>
        <dsp:cNvSpPr/>
      </dsp:nvSpPr>
      <dsp:spPr>
        <a:xfrm>
          <a:off x="3935761" y="3887807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A860A-66DA-4303-91DB-9FAEC2A0321F}">
      <dsp:nvSpPr>
        <dsp:cNvPr id="0" name=""/>
        <dsp:cNvSpPr/>
      </dsp:nvSpPr>
      <dsp:spPr>
        <a:xfrm>
          <a:off x="4759031" y="3887807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1237059"/>
            <a:satOff val="-71339"/>
            <a:lumOff val="7334"/>
            <a:alphaOff val="0"/>
          </a:schemeClr>
        </a:solidFill>
        <a:ln w="12700" cap="flat" cmpd="sng" algn="ctr">
          <a:solidFill>
            <a:schemeClr val="accent2">
              <a:hueOff val="-1237059"/>
              <a:satOff val="-71339"/>
              <a:lumOff val="73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44E41-BC85-4E76-BF60-74EDE22D1697}">
      <dsp:nvSpPr>
        <dsp:cNvPr id="0" name=""/>
        <dsp:cNvSpPr/>
      </dsp:nvSpPr>
      <dsp:spPr>
        <a:xfrm>
          <a:off x="5582952" y="3887807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accent2">
              <a:hueOff val="-1309827"/>
              <a:satOff val="-75535"/>
              <a:lumOff val="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7FE26-CBCB-47C3-8AFE-5AD416A767AE}">
      <dsp:nvSpPr>
        <dsp:cNvPr id="0" name=""/>
        <dsp:cNvSpPr/>
      </dsp:nvSpPr>
      <dsp:spPr>
        <a:xfrm>
          <a:off x="6406222" y="3887807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1382595"/>
            <a:satOff val="-79732"/>
            <a:lumOff val="8197"/>
            <a:alphaOff val="0"/>
          </a:schemeClr>
        </a:solidFill>
        <a:ln w="12700" cap="flat" cmpd="sng" algn="ctr">
          <a:solidFill>
            <a:schemeClr val="accent2">
              <a:hueOff val="-1382595"/>
              <a:satOff val="-79732"/>
              <a:lumOff val="81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8CEC6-851E-462E-B0F0-FA066D983734}">
      <dsp:nvSpPr>
        <dsp:cNvPr id="0" name=""/>
        <dsp:cNvSpPr/>
      </dsp:nvSpPr>
      <dsp:spPr>
        <a:xfrm>
          <a:off x="7230143" y="3887807"/>
          <a:ext cx="1370598" cy="1084677"/>
        </a:xfrm>
        <a:prstGeom prst="chevron">
          <a:avLst>
            <a:gd name="adj" fmla="val 7061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EE52F-7B10-421B-A462-85F432D4BA71}">
      <dsp:nvSpPr>
        <dsp:cNvPr id="0" name=""/>
        <dsp:cNvSpPr/>
      </dsp:nvSpPr>
      <dsp:spPr>
        <a:xfrm>
          <a:off x="2288569" y="3996274"/>
          <a:ext cx="5933403" cy="8677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Because of the limited precision of computer arithmetic on </a:t>
          </a:r>
          <a:r>
            <a:rPr lang="en-US" sz="1800" b="0" i="0" kern="1200" dirty="0" err="1" smtClean="0"/>
            <a:t>noninteger</a:t>
          </a:r>
          <a:r>
            <a:rPr lang="en-US" sz="1800" b="0" i="0" kern="1200" dirty="0" smtClean="0"/>
            <a:t> values, larger errors accumulate in </a:t>
          </a:r>
          <a:r>
            <a:rPr lang="en-US" sz="1800" b="0" i="0" kern="1200" dirty="0" err="1" smtClean="0"/>
            <a:t>Strassen’s</a:t>
          </a:r>
          <a:r>
            <a:rPr lang="en-US" sz="1800" b="0" i="0" kern="1200" dirty="0" smtClean="0"/>
            <a:t> algorithm than in conventional method </a:t>
          </a:r>
          <a:endParaRPr lang="en-IN" sz="1800" kern="1200" dirty="0"/>
        </a:p>
      </dsp:txBody>
      <dsp:txXfrm>
        <a:off x="2288569" y="3996274"/>
        <a:ext cx="5933403" cy="867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20/1/2020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4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7" y="4580238"/>
            <a:ext cx="2662323" cy="483146"/>
          </a:xfrm>
        </p:spPr>
        <p:txBody>
          <a:bodyPr>
            <a:normAutofit fontScale="92500"/>
          </a:bodyPr>
          <a:lstStyle/>
          <a:p>
            <a:r>
              <a:rPr lang="en-SG" dirty="0" smtClean="0"/>
              <a:t>Divide and Conquer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</a:t>
            </a:r>
            <a:r>
              <a:rPr lang="en-IN" dirty="0" err="1" smtClean="0"/>
              <a:t>Strassen’s</a:t>
            </a:r>
            <a:r>
              <a:rPr lang="en-IN" dirty="0" smtClean="0"/>
              <a:t>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		 </a:t>
            </a:r>
            <a:r>
              <a:rPr lang="en-US" b="1" dirty="0" smtClean="0">
                <a:solidFill>
                  <a:schemeClr val="tx1"/>
                </a:solidFill>
              </a:rPr>
              <a:t>T(</a:t>
            </a:r>
            <a:r>
              <a:rPr lang="en-US" b="1" i="1" dirty="0" smtClean="0">
                <a:solidFill>
                  <a:schemeClr val="tx1"/>
                </a:solidFill>
              </a:rPr>
              <a:t>n</a:t>
            </a:r>
            <a:r>
              <a:rPr lang="en-US" b="1" dirty="0" smtClean="0">
                <a:solidFill>
                  <a:schemeClr val="tx1"/>
                </a:solidFill>
              </a:rPr>
              <a:t>) = 7</a:t>
            </a:r>
            <a:r>
              <a:rPr lang="en-US" b="1" baseline="30000" dirty="0" smtClean="0">
                <a:solidFill>
                  <a:schemeClr val="tx1"/>
                </a:solidFill>
              </a:rPr>
              <a:t>log </a:t>
            </a:r>
            <a:r>
              <a:rPr lang="en-US" b="1" baseline="14000" dirty="0" smtClean="0">
                <a:solidFill>
                  <a:schemeClr val="tx1"/>
                </a:solidFill>
              </a:rPr>
              <a:t>2</a:t>
            </a:r>
            <a:r>
              <a:rPr lang="en-US" b="1" i="1" baseline="30000" dirty="0" smtClean="0">
                <a:solidFill>
                  <a:schemeClr val="tx1"/>
                </a:solidFill>
              </a:rPr>
              <a:t>n</a:t>
            </a:r>
            <a:r>
              <a:rPr lang="en-US" b="1" baseline="30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= </a:t>
            </a:r>
            <a:r>
              <a:rPr lang="en-US" b="1" i="1" dirty="0" err="1" smtClean="0">
                <a:solidFill>
                  <a:schemeClr val="tx1"/>
                </a:solidFill>
              </a:rPr>
              <a:t>n</a:t>
            </a:r>
            <a:r>
              <a:rPr lang="en-US" b="1" baseline="30000" dirty="0" err="1" smtClean="0">
                <a:solidFill>
                  <a:schemeClr val="tx1"/>
                </a:solidFill>
              </a:rPr>
              <a:t>log</a:t>
            </a:r>
            <a:r>
              <a:rPr lang="en-US" b="1" baseline="30000" dirty="0" smtClean="0">
                <a:solidFill>
                  <a:schemeClr val="tx1"/>
                </a:solidFill>
              </a:rPr>
              <a:t> </a:t>
            </a:r>
            <a:r>
              <a:rPr lang="en-US" b="1" baseline="14000" dirty="0" smtClean="0">
                <a:solidFill>
                  <a:schemeClr val="tx1"/>
                </a:solidFill>
              </a:rPr>
              <a:t>2</a:t>
            </a:r>
            <a:r>
              <a:rPr lang="en-US" b="1" baseline="30000" dirty="0" smtClean="0">
                <a:solidFill>
                  <a:schemeClr val="tx1"/>
                </a:solidFill>
              </a:rPr>
              <a:t>7 </a:t>
            </a:r>
            <a:r>
              <a:rPr lang="en-US" b="1" dirty="0" smtClean="0">
                <a:solidFill>
                  <a:schemeClr val="tx1"/>
                </a:solidFill>
              </a:rPr>
              <a:t>≈ </a:t>
            </a:r>
            <a:r>
              <a:rPr lang="en-US" b="1" i="1" dirty="0" smtClean="0">
                <a:solidFill>
                  <a:schemeClr val="tx1"/>
                </a:solidFill>
              </a:rPr>
              <a:t>n</a:t>
            </a:r>
            <a:r>
              <a:rPr lang="en-US" b="1" baseline="30000" dirty="0" smtClean="0">
                <a:solidFill>
                  <a:schemeClr val="tx1"/>
                </a:solidFill>
              </a:rPr>
              <a:t>2.807</a:t>
            </a:r>
          </a:p>
          <a:p>
            <a:pPr marL="0" indent="0">
              <a:buNone/>
            </a:pPr>
            <a:endParaRPr lang="en-US" b="1" baseline="30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				T(n) = n</a:t>
            </a:r>
            <a:r>
              <a:rPr lang="en-US" b="1" baseline="30000" dirty="0" smtClean="0">
                <a:solidFill>
                  <a:schemeClr val="tx1"/>
                </a:solidFill>
              </a:rPr>
              <a:t>2.807</a:t>
            </a:r>
            <a:r>
              <a:rPr lang="en-US" b="1" dirty="0" smtClean="0">
                <a:solidFill>
                  <a:schemeClr val="tx1"/>
                </a:solidFill>
              </a:rPr>
              <a:t>  &lt;  n</a:t>
            </a:r>
            <a:r>
              <a:rPr lang="en-US" b="1" baseline="30000" dirty="0" smtClean="0">
                <a:solidFill>
                  <a:schemeClr val="tx1"/>
                </a:solidFill>
              </a:rPr>
              <a:t>3</a:t>
            </a:r>
          </a:p>
          <a:p>
            <a:pPr marL="0" indent="0">
              <a:buNone/>
            </a:pPr>
            <a:endParaRPr lang="en-US" b="1" baseline="30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baseline="30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baseline="30000" dirty="0">
              <a:solidFill>
                <a:schemeClr val="tx1"/>
              </a:solidFill>
            </a:endParaRPr>
          </a:p>
          <a:p>
            <a:pPr marL="457200" indent="-45720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Strassen’s</a:t>
            </a:r>
            <a:r>
              <a:rPr lang="en-US" dirty="0" smtClean="0"/>
              <a:t> matrix multiplication has better </a:t>
            </a:r>
            <a:r>
              <a:rPr lang="en-US" dirty="0"/>
              <a:t>asymptotic efficiency </a:t>
            </a:r>
            <a:r>
              <a:rPr lang="en-US" dirty="0" smtClean="0"/>
              <a:t>but is </a:t>
            </a:r>
            <a:r>
              <a:rPr lang="en-US" dirty="0"/>
              <a:t>not </a:t>
            </a:r>
            <a:r>
              <a:rPr lang="en-US" dirty="0" smtClean="0"/>
              <a:t>used</a:t>
            </a:r>
          </a:p>
          <a:p>
            <a:pPr marL="457200" indent="-457200">
              <a:buNone/>
            </a:pPr>
            <a:r>
              <a:rPr lang="en-US" dirty="0"/>
              <a:t>	</a:t>
            </a:r>
            <a:r>
              <a:rPr lang="en-US" dirty="0" smtClean="0"/>
              <a:t> in practice</a:t>
            </a:r>
            <a:r>
              <a:rPr lang="en-US" dirty="0"/>
              <a:t>.</a:t>
            </a:r>
          </a:p>
          <a:p>
            <a:pPr marL="457200" indent="-457200"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133281" y="1955368"/>
            <a:ext cx="49333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T(n)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7T(n/2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IN" sz="2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 O(n</a:t>
            </a:r>
            <a:r>
              <a:rPr lang="en-US" sz="2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54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Reasons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333828"/>
              </p:ext>
            </p:extLst>
          </p:nvPr>
        </p:nvGraphicFramePr>
        <p:xfrm>
          <a:off x="671885" y="1227438"/>
          <a:ext cx="10889312" cy="4974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Tx/>
              <a:buNone/>
            </a:pPr>
            <a:r>
              <a:rPr lang="en-US" sz="2000" dirty="0" smtClean="0"/>
              <a:t>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24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698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Find the smallest element in the array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Exchange it with the element in the first position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Find the second smallest element and exchange it with the element in the second position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Continue until the array is sorted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5122" name="Picture 2" descr="Image result for selection sorting real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78" y="3169873"/>
            <a:ext cx="7834329" cy="335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0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</a:t>
            </a:r>
            <a:r>
              <a:rPr lang="en-IN" dirty="0"/>
              <a:t>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163" y="1808836"/>
            <a:ext cx="3277789" cy="4331841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66504" y="1580223"/>
            <a:ext cx="6631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SELECTION-SORT(A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 ← length[A]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j ← 1 to n - 1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do smallest ← j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for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← j + 1 to n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do if A[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 A[smallest]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then smallest ←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exchange A[j] ↔ A[smallest]</a:t>
            </a:r>
          </a:p>
        </p:txBody>
      </p:sp>
    </p:spTree>
    <p:extLst>
      <p:ext uri="{BB962C8B-B14F-4D97-AF65-F5344CB8AC3E}">
        <p14:creationId xmlns:p14="http://schemas.microsoft.com/office/powerpoint/2010/main" val="293622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Selection sort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874276"/>
              </p:ext>
            </p:extLst>
          </p:nvPr>
        </p:nvGraphicFramePr>
        <p:xfrm>
          <a:off x="313039" y="1425146"/>
          <a:ext cx="11658598" cy="509922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54210"/>
                <a:gridCol w="1300580"/>
                <a:gridCol w="2103808"/>
              </a:tblGrid>
              <a:tr h="543172"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Selection Sort(A)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560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← length[A]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for j ← 1 to n - 1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do smallest ← j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      for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← j + 1 to 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   do if A[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&lt; A[smallest]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	   then smallest ← </a:t>
                      </a:r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      exchange A[j] ↔ A[smallest]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C3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C5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C6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C7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(n-1)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(n-1)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83356"/>
              </p:ext>
            </p:extLst>
          </p:nvPr>
        </p:nvGraphicFramePr>
        <p:xfrm>
          <a:off x="9559755" y="3699445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939600" imgH="304560" progId="Equation.3">
                  <p:embed/>
                </p:oleObj>
              </mc:Choice>
              <mc:Fallback>
                <p:oleObj name="Equation" r:id="rId3" imgW="939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755" y="3699445"/>
                        <a:ext cx="1665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17489"/>
              </p:ext>
            </p:extLst>
          </p:nvPr>
        </p:nvGraphicFramePr>
        <p:xfrm>
          <a:off x="9591459" y="4239195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5" imgW="761760" imgH="304560" progId="Equation.3">
                  <p:embed/>
                </p:oleObj>
              </mc:Choice>
              <mc:Fallback>
                <p:oleObj name="Equation" r:id="rId5" imgW="761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1459" y="4239195"/>
                        <a:ext cx="1331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17825"/>
              </p:ext>
            </p:extLst>
          </p:nvPr>
        </p:nvGraphicFramePr>
        <p:xfrm>
          <a:off x="9591459" y="4778945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7" imgW="761760" imgH="304560" progId="Equation.3">
                  <p:embed/>
                </p:oleObj>
              </mc:Choice>
              <mc:Fallback>
                <p:oleObj name="Equation" r:id="rId7" imgW="761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1459" y="4778945"/>
                        <a:ext cx="1333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655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Strassen’s</a:t>
            </a:r>
            <a:r>
              <a:rPr lang="en-IN" dirty="0" smtClean="0"/>
              <a:t> matrix multiplication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en-US" i="1" dirty="0">
                <a:cs typeface="Times New Roman" panose="02020603050405020304" pitchFamily="18" charset="0"/>
              </a:rPr>
              <a:t>The problem</a:t>
            </a:r>
            <a:r>
              <a:rPr lang="en-US" altLang="en-US" dirty="0"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Multiply two matrices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B</a:t>
            </a:r>
            <a:r>
              <a:rPr lang="en-US" altLang="en-US" dirty="0">
                <a:cs typeface="Times New Roman" panose="02020603050405020304" pitchFamily="18" charset="0"/>
              </a:rPr>
              <a:t>, each of size </a:t>
            </a:r>
          </a:p>
          <a:p>
            <a:pPr>
              <a:spcBef>
                <a:spcPct val="0"/>
              </a:spcBef>
              <a:buNone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565865"/>
              </p:ext>
            </p:extLst>
          </p:nvPr>
        </p:nvGraphicFramePr>
        <p:xfrm>
          <a:off x="7143750" y="2082800"/>
          <a:ext cx="838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3" imgW="406048" imgH="215713" progId="Equation.3">
                  <p:embed/>
                </p:oleObj>
              </mc:Choice>
              <mc:Fallback>
                <p:oleObj name="Equation" r:id="rId3" imgW="40604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2082800"/>
                        <a:ext cx="838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48211"/>
              </p:ext>
            </p:extLst>
          </p:nvPr>
        </p:nvGraphicFramePr>
        <p:xfrm>
          <a:off x="3010231" y="3386635"/>
          <a:ext cx="6096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5" imgW="2768600" imgH="711200" progId="Equation.3">
                  <p:embed/>
                </p:oleObj>
              </mc:Choice>
              <mc:Fallback>
                <p:oleObj r:id="rId5" imgW="2768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231" y="3386635"/>
                        <a:ext cx="6096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8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/>
          <p:cNvSpPr/>
          <p:nvPr/>
        </p:nvSpPr>
        <p:spPr>
          <a:xfrm>
            <a:off x="8675821" y="2127968"/>
            <a:ext cx="2806301" cy="102671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conventional method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>
              <a:buFontTx/>
              <a:buNone/>
            </a:pPr>
            <a:endParaRPr lang="en-US" sz="2100" dirty="0" smtClean="0"/>
          </a:p>
          <a:p>
            <a:pPr lvl="2">
              <a:buFontTx/>
              <a:buNone/>
            </a:pPr>
            <a:endParaRPr lang="en-US" sz="2100" dirty="0"/>
          </a:p>
          <a:p>
            <a:pPr lvl="2">
              <a:buFontTx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c</a:t>
            </a:r>
            <a:r>
              <a:rPr lang="en-US" sz="2100" baseline="-25000" dirty="0" smtClean="0">
                <a:solidFill>
                  <a:schemeClr val="tx1"/>
                </a:solidFill>
              </a:rPr>
              <a:t>00     </a:t>
            </a:r>
            <a:r>
              <a:rPr lang="en-US" sz="2100" dirty="0">
                <a:solidFill>
                  <a:schemeClr val="tx1"/>
                </a:solidFill>
              </a:rPr>
              <a:t>c</a:t>
            </a:r>
            <a:r>
              <a:rPr lang="en-US" sz="2100" baseline="-25000" dirty="0">
                <a:solidFill>
                  <a:schemeClr val="tx1"/>
                </a:solidFill>
              </a:rPr>
              <a:t>01</a:t>
            </a:r>
            <a:r>
              <a:rPr lang="en-US" sz="2100" dirty="0">
                <a:solidFill>
                  <a:schemeClr val="tx1"/>
                </a:solidFill>
              </a:rPr>
              <a:t>               a</a:t>
            </a:r>
            <a:r>
              <a:rPr lang="en-US" sz="2100" baseline="-25000" dirty="0">
                <a:solidFill>
                  <a:schemeClr val="tx1"/>
                </a:solidFill>
              </a:rPr>
              <a:t>00</a:t>
            </a:r>
            <a:r>
              <a:rPr lang="en-US" sz="2100" dirty="0">
                <a:solidFill>
                  <a:schemeClr val="tx1"/>
                </a:solidFill>
              </a:rPr>
              <a:t>   a</a:t>
            </a:r>
            <a:r>
              <a:rPr lang="en-US" sz="2100" baseline="-25000" dirty="0">
                <a:solidFill>
                  <a:schemeClr val="tx1"/>
                </a:solidFill>
              </a:rPr>
              <a:t>01</a:t>
            </a:r>
            <a:r>
              <a:rPr lang="en-US" sz="2100" dirty="0">
                <a:solidFill>
                  <a:schemeClr val="tx1"/>
                </a:solidFill>
              </a:rPr>
              <a:t>             b</a:t>
            </a:r>
            <a:r>
              <a:rPr lang="en-US" sz="2100" baseline="-25000" dirty="0">
                <a:solidFill>
                  <a:schemeClr val="tx1"/>
                </a:solidFill>
              </a:rPr>
              <a:t>00</a:t>
            </a:r>
            <a:r>
              <a:rPr lang="en-US" sz="2100" dirty="0">
                <a:solidFill>
                  <a:schemeClr val="tx1"/>
                </a:solidFill>
              </a:rPr>
              <a:t>   b</a:t>
            </a:r>
            <a:r>
              <a:rPr lang="en-US" sz="2100" baseline="-25000" dirty="0">
                <a:solidFill>
                  <a:schemeClr val="tx1"/>
                </a:solidFill>
              </a:rPr>
              <a:t>01</a:t>
            </a:r>
          </a:p>
          <a:p>
            <a:pPr lvl="2">
              <a:buFontTx/>
              <a:buNone/>
            </a:pPr>
            <a:r>
              <a:rPr lang="en-US" sz="2100" baseline="-25000" dirty="0">
                <a:solidFill>
                  <a:schemeClr val="tx1"/>
                </a:solidFill>
              </a:rPr>
              <a:t>                             </a:t>
            </a:r>
            <a:r>
              <a:rPr lang="en-US" sz="2100" dirty="0">
                <a:solidFill>
                  <a:schemeClr val="tx1"/>
                </a:solidFill>
              </a:rPr>
              <a:t>=                     </a:t>
            </a:r>
            <a:r>
              <a:rPr lang="en-US" sz="2100" dirty="0" smtClean="0">
                <a:solidFill>
                  <a:schemeClr val="tx1"/>
                </a:solidFill>
              </a:rPr>
              <a:t>  *</a:t>
            </a:r>
            <a:endParaRPr lang="en-US" sz="2100" dirty="0">
              <a:solidFill>
                <a:schemeClr val="tx1"/>
              </a:solidFill>
            </a:endParaRPr>
          </a:p>
          <a:p>
            <a:pPr lvl="2">
              <a:buFontTx/>
              <a:buNone/>
            </a:pPr>
            <a:r>
              <a:rPr lang="en-US" sz="2100" dirty="0">
                <a:solidFill>
                  <a:schemeClr val="tx1"/>
                </a:solidFill>
              </a:rPr>
              <a:t>c</a:t>
            </a:r>
            <a:r>
              <a:rPr lang="en-US" sz="2100" baseline="-25000" dirty="0">
                <a:solidFill>
                  <a:schemeClr val="tx1"/>
                </a:solidFill>
              </a:rPr>
              <a:t>10     </a:t>
            </a:r>
            <a:r>
              <a:rPr lang="en-US" sz="2100" dirty="0">
                <a:solidFill>
                  <a:schemeClr val="tx1"/>
                </a:solidFill>
              </a:rPr>
              <a:t>c</a:t>
            </a:r>
            <a:r>
              <a:rPr lang="en-US" sz="2100" baseline="-25000" dirty="0">
                <a:solidFill>
                  <a:schemeClr val="tx1"/>
                </a:solidFill>
              </a:rPr>
              <a:t>11</a:t>
            </a:r>
            <a:r>
              <a:rPr lang="en-US" sz="2100" dirty="0">
                <a:solidFill>
                  <a:schemeClr val="tx1"/>
                </a:solidFill>
              </a:rPr>
              <a:t>               a</a:t>
            </a:r>
            <a:r>
              <a:rPr lang="en-US" sz="2100" baseline="-25000" dirty="0">
                <a:solidFill>
                  <a:schemeClr val="tx1"/>
                </a:solidFill>
              </a:rPr>
              <a:t>10</a:t>
            </a:r>
            <a:r>
              <a:rPr lang="en-US" sz="2100" dirty="0">
                <a:solidFill>
                  <a:schemeClr val="tx1"/>
                </a:solidFill>
              </a:rPr>
              <a:t>   a</a:t>
            </a:r>
            <a:r>
              <a:rPr lang="en-US" sz="2100" baseline="-25000" dirty="0">
                <a:solidFill>
                  <a:schemeClr val="tx1"/>
                </a:solidFill>
              </a:rPr>
              <a:t>11</a:t>
            </a:r>
            <a:r>
              <a:rPr lang="en-US" sz="2100" dirty="0">
                <a:solidFill>
                  <a:schemeClr val="tx1"/>
                </a:solidFill>
              </a:rPr>
              <a:t>             b</a:t>
            </a:r>
            <a:r>
              <a:rPr lang="en-US" sz="2100" baseline="-25000" dirty="0">
                <a:solidFill>
                  <a:schemeClr val="tx1"/>
                </a:solidFill>
              </a:rPr>
              <a:t>10</a:t>
            </a:r>
            <a:r>
              <a:rPr lang="en-US" sz="2100" dirty="0">
                <a:solidFill>
                  <a:schemeClr val="tx1"/>
                </a:solidFill>
              </a:rPr>
              <a:t>   b</a:t>
            </a:r>
            <a:r>
              <a:rPr lang="en-US" sz="2100" baseline="-25000" dirty="0">
                <a:solidFill>
                  <a:schemeClr val="tx1"/>
                </a:solidFill>
              </a:rPr>
              <a:t>11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pPr lvl="2">
              <a:buFontTx/>
              <a:buNone/>
            </a:pPr>
            <a:r>
              <a:rPr lang="en-US" sz="2100" dirty="0">
                <a:solidFill>
                  <a:schemeClr val="tx1"/>
                </a:solidFill>
              </a:rPr>
              <a:t>			a</a:t>
            </a:r>
            <a:r>
              <a:rPr lang="en-US" sz="2100" baseline="-25000" dirty="0">
                <a:solidFill>
                  <a:schemeClr val="tx1"/>
                </a:solidFill>
              </a:rPr>
              <a:t>00 </a:t>
            </a:r>
            <a:r>
              <a:rPr lang="en-US" sz="2100" dirty="0">
                <a:solidFill>
                  <a:schemeClr val="tx1"/>
                </a:solidFill>
              </a:rPr>
              <a:t>* b</a:t>
            </a:r>
            <a:r>
              <a:rPr lang="en-US" sz="2100" baseline="-25000" dirty="0">
                <a:solidFill>
                  <a:schemeClr val="tx1"/>
                </a:solidFill>
              </a:rPr>
              <a:t>00</a:t>
            </a:r>
            <a:r>
              <a:rPr lang="en-US" sz="2100" dirty="0">
                <a:solidFill>
                  <a:schemeClr val="tx1"/>
                </a:solidFill>
              </a:rPr>
              <a:t>  + a</a:t>
            </a:r>
            <a:r>
              <a:rPr lang="en-US" sz="2100" baseline="-25000" dirty="0">
                <a:solidFill>
                  <a:schemeClr val="tx1"/>
                </a:solidFill>
              </a:rPr>
              <a:t>01 </a:t>
            </a:r>
            <a:r>
              <a:rPr lang="en-US" sz="2100" dirty="0">
                <a:solidFill>
                  <a:schemeClr val="tx1"/>
                </a:solidFill>
              </a:rPr>
              <a:t>* b</a:t>
            </a:r>
            <a:r>
              <a:rPr lang="en-US" sz="2100" baseline="-25000" dirty="0">
                <a:solidFill>
                  <a:schemeClr val="tx1"/>
                </a:solidFill>
              </a:rPr>
              <a:t>10</a:t>
            </a:r>
            <a:r>
              <a:rPr lang="en-US" sz="2100" dirty="0">
                <a:solidFill>
                  <a:schemeClr val="tx1"/>
                </a:solidFill>
              </a:rPr>
              <a:t> 	 a</a:t>
            </a:r>
            <a:r>
              <a:rPr lang="en-US" sz="2100" baseline="-25000" dirty="0">
                <a:solidFill>
                  <a:schemeClr val="tx1"/>
                </a:solidFill>
              </a:rPr>
              <a:t>00 </a:t>
            </a:r>
            <a:r>
              <a:rPr lang="en-US" sz="2100" dirty="0">
                <a:solidFill>
                  <a:schemeClr val="tx1"/>
                </a:solidFill>
              </a:rPr>
              <a:t>* b</a:t>
            </a:r>
            <a:r>
              <a:rPr lang="en-US" sz="2100" baseline="-25000" dirty="0">
                <a:solidFill>
                  <a:schemeClr val="tx1"/>
                </a:solidFill>
              </a:rPr>
              <a:t>01</a:t>
            </a:r>
            <a:r>
              <a:rPr lang="en-US" sz="2100" dirty="0">
                <a:solidFill>
                  <a:schemeClr val="tx1"/>
                </a:solidFill>
              </a:rPr>
              <a:t>  + a</a:t>
            </a:r>
            <a:r>
              <a:rPr lang="en-US" sz="2100" baseline="-25000" dirty="0">
                <a:solidFill>
                  <a:schemeClr val="tx1"/>
                </a:solidFill>
              </a:rPr>
              <a:t>01 </a:t>
            </a:r>
            <a:r>
              <a:rPr lang="en-US" sz="2100" dirty="0">
                <a:solidFill>
                  <a:schemeClr val="tx1"/>
                </a:solidFill>
              </a:rPr>
              <a:t>* b</a:t>
            </a:r>
            <a:r>
              <a:rPr lang="en-US" sz="2100" baseline="-25000" dirty="0">
                <a:solidFill>
                  <a:schemeClr val="tx1"/>
                </a:solidFill>
              </a:rPr>
              <a:t>11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endParaRPr lang="en-US" sz="2100" baseline="-25000" dirty="0">
              <a:solidFill>
                <a:schemeClr val="tx1"/>
              </a:solidFill>
            </a:endParaRPr>
          </a:p>
          <a:p>
            <a:pPr lvl="2">
              <a:buFontTx/>
              <a:buNone/>
            </a:pPr>
            <a:r>
              <a:rPr lang="en-US" sz="2100" baseline="-25000" dirty="0">
                <a:solidFill>
                  <a:schemeClr val="tx1"/>
                </a:solidFill>
              </a:rPr>
              <a:t>                             </a:t>
            </a:r>
            <a:r>
              <a:rPr lang="en-US" sz="2100" dirty="0">
                <a:solidFill>
                  <a:schemeClr val="tx1"/>
                </a:solidFill>
              </a:rPr>
              <a:t>=                   </a:t>
            </a:r>
          </a:p>
          <a:p>
            <a:pPr lvl="2">
              <a:buFontTx/>
              <a:buNone/>
            </a:pPr>
            <a:r>
              <a:rPr lang="en-US" sz="2100" dirty="0">
                <a:solidFill>
                  <a:schemeClr val="tx1"/>
                </a:solidFill>
              </a:rPr>
              <a:t>                          a</a:t>
            </a:r>
            <a:r>
              <a:rPr lang="en-US" sz="2100" baseline="-25000" dirty="0">
                <a:solidFill>
                  <a:schemeClr val="tx1"/>
                </a:solidFill>
              </a:rPr>
              <a:t>10 </a:t>
            </a:r>
            <a:r>
              <a:rPr lang="en-US" sz="2100" dirty="0">
                <a:solidFill>
                  <a:schemeClr val="tx1"/>
                </a:solidFill>
              </a:rPr>
              <a:t>* b</a:t>
            </a:r>
            <a:r>
              <a:rPr lang="en-US" sz="2100" baseline="-25000" dirty="0">
                <a:solidFill>
                  <a:schemeClr val="tx1"/>
                </a:solidFill>
              </a:rPr>
              <a:t>00</a:t>
            </a:r>
            <a:r>
              <a:rPr lang="en-US" sz="2100" dirty="0">
                <a:solidFill>
                  <a:schemeClr val="tx1"/>
                </a:solidFill>
              </a:rPr>
              <a:t>  + a</a:t>
            </a:r>
            <a:r>
              <a:rPr lang="en-US" sz="2100" baseline="-25000" dirty="0">
                <a:solidFill>
                  <a:schemeClr val="tx1"/>
                </a:solidFill>
              </a:rPr>
              <a:t>11 </a:t>
            </a:r>
            <a:r>
              <a:rPr lang="en-US" sz="2100" dirty="0">
                <a:solidFill>
                  <a:schemeClr val="tx1"/>
                </a:solidFill>
              </a:rPr>
              <a:t>* b</a:t>
            </a:r>
            <a:r>
              <a:rPr lang="en-US" sz="2100" baseline="-25000" dirty="0">
                <a:solidFill>
                  <a:schemeClr val="tx1"/>
                </a:solidFill>
              </a:rPr>
              <a:t>10</a:t>
            </a:r>
            <a:r>
              <a:rPr lang="en-US" sz="2100" dirty="0">
                <a:solidFill>
                  <a:schemeClr val="tx1"/>
                </a:solidFill>
              </a:rPr>
              <a:t> 	 a</a:t>
            </a:r>
            <a:r>
              <a:rPr lang="en-US" sz="2100" baseline="-25000" dirty="0">
                <a:solidFill>
                  <a:schemeClr val="tx1"/>
                </a:solidFill>
              </a:rPr>
              <a:t>10 </a:t>
            </a:r>
            <a:r>
              <a:rPr lang="en-US" sz="2100" dirty="0">
                <a:solidFill>
                  <a:schemeClr val="tx1"/>
                </a:solidFill>
              </a:rPr>
              <a:t>* b</a:t>
            </a:r>
            <a:r>
              <a:rPr lang="en-US" sz="2100" baseline="-25000" dirty="0">
                <a:solidFill>
                  <a:schemeClr val="tx1"/>
                </a:solidFill>
              </a:rPr>
              <a:t>01</a:t>
            </a:r>
            <a:r>
              <a:rPr lang="en-US" sz="2100" dirty="0">
                <a:solidFill>
                  <a:schemeClr val="tx1"/>
                </a:solidFill>
              </a:rPr>
              <a:t>  + a</a:t>
            </a:r>
            <a:r>
              <a:rPr lang="en-US" sz="2100" baseline="-25000" dirty="0">
                <a:solidFill>
                  <a:schemeClr val="tx1"/>
                </a:solidFill>
              </a:rPr>
              <a:t>11 </a:t>
            </a:r>
            <a:r>
              <a:rPr lang="en-US" sz="2100" dirty="0">
                <a:solidFill>
                  <a:schemeClr val="tx1"/>
                </a:solidFill>
              </a:rPr>
              <a:t>* b</a:t>
            </a:r>
            <a:r>
              <a:rPr lang="en-US" sz="2100" baseline="-25000" dirty="0">
                <a:solidFill>
                  <a:schemeClr val="tx1"/>
                </a:solidFill>
              </a:rPr>
              <a:t>11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145650" y="2230341"/>
            <a:ext cx="1223838" cy="972047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078192" y="2182633"/>
            <a:ext cx="1362611" cy="972047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978179" y="2182633"/>
            <a:ext cx="1378888" cy="972047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974450" y="3536342"/>
            <a:ext cx="5457908" cy="1238416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9328552" y="2381147"/>
            <a:ext cx="1503938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 for loops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1866" y="5785704"/>
            <a:ext cx="3407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complexity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sz="2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60675"/>
              </p:ext>
            </p:extLst>
          </p:nvPr>
        </p:nvGraphicFramePr>
        <p:xfrm>
          <a:off x="3260034" y="5156420"/>
          <a:ext cx="2648447" cy="106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3" imgW="1066800" imgH="431800" progId="Equation.3">
                  <p:embed/>
                </p:oleObj>
              </mc:Choice>
              <mc:Fallback>
                <p:oleObj r:id="rId3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034" y="5156420"/>
                        <a:ext cx="2648447" cy="1062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8341866" y="5723691"/>
            <a:ext cx="3029446" cy="541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divide and conquer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sz="2200" dirty="0" smtClean="0"/>
              <a:t>A,B and C are square matrices of size </a:t>
            </a:r>
          </a:p>
          <a:p>
            <a:r>
              <a:rPr lang="en-IN" sz="2200" dirty="0" smtClean="0"/>
              <a:t>a, b, c, d are sub-matrices of A, </a:t>
            </a:r>
            <a:r>
              <a:rPr lang="en-IN" sz="2200" dirty="0"/>
              <a:t>of </a:t>
            </a:r>
            <a:r>
              <a:rPr lang="en-IN" sz="2200" dirty="0" smtClean="0"/>
              <a:t>size</a:t>
            </a:r>
          </a:p>
          <a:p>
            <a:r>
              <a:rPr lang="en-IN" sz="2200" dirty="0" smtClean="0"/>
              <a:t>e, f, g, h </a:t>
            </a:r>
            <a:r>
              <a:rPr lang="en-IN" sz="2200" dirty="0"/>
              <a:t>are sub-matrices of B</a:t>
            </a:r>
            <a:r>
              <a:rPr lang="en-IN" sz="2200" dirty="0" smtClean="0"/>
              <a:t>, </a:t>
            </a:r>
            <a:r>
              <a:rPr lang="en-IN" sz="2200" dirty="0"/>
              <a:t>of size</a:t>
            </a:r>
          </a:p>
          <a:p>
            <a:pPr marL="0" indent="0">
              <a:buNone/>
            </a:pPr>
            <a:endParaRPr lang="en-IN" sz="2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137576" y="165878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buFontTx/>
              <a:buNone/>
            </a:pPr>
            <a:r>
              <a:rPr lang="en-US" sz="2100" dirty="0" err="1" smtClean="0"/>
              <a:t>ae+bg</a:t>
            </a:r>
            <a:r>
              <a:rPr lang="en-US" sz="2100" baseline="-25000" dirty="0" smtClean="0"/>
              <a:t>     </a:t>
            </a:r>
            <a:r>
              <a:rPr lang="en-US" sz="2100" dirty="0" err="1" smtClean="0"/>
              <a:t>af+bh</a:t>
            </a:r>
            <a:r>
              <a:rPr lang="en-US" sz="2100" dirty="0" smtClean="0"/>
              <a:t>               a    </a:t>
            </a:r>
            <a:r>
              <a:rPr lang="en-US" sz="2100" dirty="0"/>
              <a:t>b</a:t>
            </a:r>
            <a:r>
              <a:rPr lang="en-US" sz="2100" dirty="0" smtClean="0"/>
              <a:t>               e    f</a:t>
            </a:r>
            <a:endParaRPr lang="en-US" sz="2100" baseline="-25000" dirty="0"/>
          </a:p>
          <a:p>
            <a:pPr lvl="2">
              <a:buFontTx/>
              <a:buNone/>
            </a:pPr>
            <a:r>
              <a:rPr lang="en-US" sz="2100" baseline="-25000" dirty="0"/>
              <a:t>                            </a:t>
            </a:r>
            <a:r>
              <a:rPr lang="en-US" sz="2100" baseline="-25000" dirty="0" smtClean="0"/>
              <a:t>                 </a:t>
            </a:r>
            <a:r>
              <a:rPr lang="en-US" sz="2100" dirty="0" smtClean="0"/>
              <a:t>=                       *</a:t>
            </a:r>
            <a:endParaRPr lang="en-US" sz="2100" dirty="0"/>
          </a:p>
          <a:p>
            <a:pPr lvl="2">
              <a:buFontTx/>
              <a:buNone/>
            </a:pPr>
            <a:r>
              <a:rPr lang="en-US" sz="2100" dirty="0" err="1" smtClean="0"/>
              <a:t>ce+dg</a:t>
            </a:r>
            <a:r>
              <a:rPr lang="en-US" sz="2100" baseline="-25000" dirty="0" smtClean="0"/>
              <a:t>     </a:t>
            </a:r>
            <a:r>
              <a:rPr lang="en-US" sz="2100" dirty="0" err="1" smtClean="0"/>
              <a:t>cf+dh</a:t>
            </a:r>
            <a:r>
              <a:rPr lang="en-US" sz="2100" dirty="0" smtClean="0"/>
              <a:t>               </a:t>
            </a:r>
            <a:r>
              <a:rPr lang="en-US" sz="2100" dirty="0"/>
              <a:t>c</a:t>
            </a:r>
            <a:r>
              <a:rPr lang="en-US" sz="2100" dirty="0" smtClean="0"/>
              <a:t>    d                g    h</a:t>
            </a:r>
            <a:endParaRPr lang="en-US" sz="2100" baseline="-25000" dirty="0"/>
          </a:p>
          <a:p>
            <a:endParaRPr lang="en-US" sz="2100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696886" y="1655877"/>
            <a:ext cx="1088666" cy="98795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217984" y="1644173"/>
            <a:ext cx="1083425" cy="999654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762317" y="1746968"/>
            <a:ext cx="11121" cy="948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91059" y="2182652"/>
            <a:ext cx="964758" cy="7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72667" y="2192458"/>
            <a:ext cx="964758" cy="7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15246" y="1722006"/>
            <a:ext cx="11121" cy="948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931616" y="1644173"/>
            <a:ext cx="1923339" cy="1004847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893287" y="1695633"/>
            <a:ext cx="11121" cy="948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57665" y="2169730"/>
            <a:ext cx="1671243" cy="7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1508" y="2841535"/>
            <a:ext cx="6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910993" y="2896490"/>
            <a:ext cx="6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B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588410" y="2877469"/>
            <a:ext cx="6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A</a:t>
            </a:r>
            <a:endParaRPr lang="en-IN" b="1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21244"/>
              </p:ext>
            </p:extLst>
          </p:nvPr>
        </p:nvGraphicFramePr>
        <p:xfrm>
          <a:off x="5335588" y="3662363"/>
          <a:ext cx="1023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3" imgW="495000" imgH="215640" progId="Equation.3">
                  <p:embed/>
                </p:oleObj>
              </mc:Choice>
              <mc:Fallback>
                <p:oleObj name="Equation" r:id="rId3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3662363"/>
                        <a:ext cx="10239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99748"/>
              </p:ext>
            </p:extLst>
          </p:nvPr>
        </p:nvGraphicFramePr>
        <p:xfrm>
          <a:off x="5448127" y="4112563"/>
          <a:ext cx="17065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5" imgW="825480" imgH="215640" progId="Equation.3">
                  <p:embed/>
                </p:oleObj>
              </mc:Choice>
              <mc:Fallback>
                <p:oleObj name="Equation" r:id="rId5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127" y="4112563"/>
                        <a:ext cx="17065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42096"/>
              </p:ext>
            </p:extLst>
          </p:nvPr>
        </p:nvGraphicFramePr>
        <p:xfrm>
          <a:off x="5350928" y="4555439"/>
          <a:ext cx="17065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7" imgW="825480" imgH="215640" progId="Equation.3">
                  <p:embed/>
                </p:oleObj>
              </mc:Choice>
              <mc:Fallback>
                <p:oleObj name="Equation" r:id="rId7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928" y="4555439"/>
                        <a:ext cx="17065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loud 28"/>
          <p:cNvSpPr/>
          <p:nvPr/>
        </p:nvSpPr>
        <p:spPr>
          <a:xfrm>
            <a:off x="8907404" y="2213943"/>
            <a:ext cx="2838429" cy="96243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9328552" y="2381147"/>
            <a:ext cx="2193229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8 multiplications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8762848" y="3441361"/>
            <a:ext cx="2909667" cy="111407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9442469" y="3729958"/>
            <a:ext cx="1550424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 additions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0359" y="5445990"/>
            <a:ext cx="5589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T(N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) = 8T(N/2) + O(N</a:t>
            </a:r>
            <a:r>
              <a:rPr lang="en-I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400" b="1" dirty="0" smtClean="0"/>
              <a:t>)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 O(N</a:t>
            </a:r>
            <a:r>
              <a:rPr lang="en-US" sz="2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3594249" y="5406979"/>
            <a:ext cx="4671535" cy="576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Strassen’s</a:t>
            </a:r>
            <a:r>
              <a:rPr lang="en-US" dirty="0"/>
              <a:t> Matrix Multiplication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r>
              <a:rPr lang="en-US" sz="2000" baseline="-25000" dirty="0" smtClean="0">
                <a:solidFill>
                  <a:schemeClr val="tx1"/>
                </a:solidFill>
              </a:rPr>
              <a:t>00    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</a:rPr>
              <a:t>01</a:t>
            </a:r>
            <a:r>
              <a:rPr lang="en-US" sz="2000" dirty="0">
                <a:solidFill>
                  <a:schemeClr val="tx1"/>
                </a:solidFill>
              </a:rPr>
              <a:t>               a</a:t>
            </a:r>
            <a:r>
              <a:rPr lang="en-US" sz="2000" baseline="-25000" dirty="0">
                <a:solidFill>
                  <a:schemeClr val="tx1"/>
                </a:solidFill>
              </a:rPr>
              <a:t>00</a:t>
            </a:r>
            <a:r>
              <a:rPr lang="en-US" sz="2000" dirty="0">
                <a:solidFill>
                  <a:schemeClr val="tx1"/>
                </a:solidFill>
              </a:rPr>
              <a:t>   a</a:t>
            </a:r>
            <a:r>
              <a:rPr lang="en-US" sz="2000" baseline="-25000" dirty="0">
                <a:solidFill>
                  <a:schemeClr val="tx1"/>
                </a:solidFill>
              </a:rPr>
              <a:t>01</a:t>
            </a:r>
            <a:r>
              <a:rPr lang="en-US" sz="2000" dirty="0">
                <a:solidFill>
                  <a:schemeClr val="tx1"/>
                </a:solidFill>
              </a:rPr>
              <a:t>             b</a:t>
            </a:r>
            <a:r>
              <a:rPr lang="en-US" sz="2000" baseline="-25000" dirty="0">
                <a:solidFill>
                  <a:schemeClr val="tx1"/>
                </a:solidFill>
              </a:rPr>
              <a:t>00</a:t>
            </a:r>
            <a:r>
              <a:rPr lang="en-US" sz="2000" dirty="0">
                <a:solidFill>
                  <a:schemeClr val="tx1"/>
                </a:solidFill>
              </a:rPr>
              <a:t>   b</a:t>
            </a:r>
            <a:r>
              <a:rPr lang="en-US" sz="2000" baseline="-25000" dirty="0">
                <a:solidFill>
                  <a:schemeClr val="tx1"/>
                </a:solidFill>
              </a:rPr>
              <a:t>01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baseline="-25000" dirty="0">
                <a:solidFill>
                  <a:schemeClr val="tx1"/>
                </a:solidFill>
              </a:rPr>
              <a:t>                             </a:t>
            </a:r>
            <a:r>
              <a:rPr lang="en-US" sz="2000" dirty="0">
                <a:solidFill>
                  <a:schemeClr val="tx1"/>
                </a:solidFill>
              </a:rPr>
              <a:t>=                     </a:t>
            </a:r>
            <a:r>
              <a:rPr lang="en-US" sz="2000" dirty="0" smtClean="0">
                <a:solidFill>
                  <a:schemeClr val="tx1"/>
                </a:solidFill>
              </a:rPr>
              <a:t>  *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</a:rPr>
              <a:t>10    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</a:rPr>
              <a:t>11</a:t>
            </a:r>
            <a:r>
              <a:rPr lang="en-US" sz="2000" dirty="0">
                <a:solidFill>
                  <a:schemeClr val="tx1"/>
                </a:solidFill>
              </a:rPr>
              <a:t>               a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r>
              <a:rPr lang="en-US" sz="2000" dirty="0">
                <a:solidFill>
                  <a:schemeClr val="tx1"/>
                </a:solidFill>
              </a:rPr>
              <a:t>   a</a:t>
            </a:r>
            <a:r>
              <a:rPr lang="en-US" sz="2000" baseline="-25000" dirty="0">
                <a:solidFill>
                  <a:schemeClr val="tx1"/>
                </a:solidFill>
              </a:rPr>
              <a:t>11</a:t>
            </a:r>
            <a:r>
              <a:rPr lang="en-US" sz="2000" dirty="0">
                <a:solidFill>
                  <a:schemeClr val="tx1"/>
                </a:solidFill>
              </a:rPr>
              <a:t>             b</a:t>
            </a:r>
            <a:r>
              <a:rPr lang="en-US" sz="2000" baseline="-25000" dirty="0">
                <a:solidFill>
                  <a:schemeClr val="tx1"/>
                </a:solidFill>
              </a:rPr>
              <a:t>10</a:t>
            </a:r>
            <a:r>
              <a:rPr lang="en-US" sz="2000" dirty="0">
                <a:solidFill>
                  <a:schemeClr val="tx1"/>
                </a:solidFill>
              </a:rPr>
              <a:t>   b</a:t>
            </a:r>
            <a:r>
              <a:rPr lang="en-US" sz="2000" baseline="-25000" dirty="0">
                <a:solidFill>
                  <a:schemeClr val="tx1"/>
                </a:solidFill>
              </a:rPr>
              <a:t>11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	</a:t>
            </a:r>
            <a:r>
              <a:rPr lang="en-US" sz="2000" b="1" dirty="0" smtClean="0">
                <a:solidFill>
                  <a:schemeClr val="tx1"/>
                </a:solidFill>
              </a:rPr>
              <a:t>m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+ m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</a:rPr>
              <a:t>- </a:t>
            </a:r>
            <a:r>
              <a:rPr lang="en-US" sz="2000" b="1" dirty="0">
                <a:solidFill>
                  <a:schemeClr val="tx1"/>
                </a:solidFill>
              </a:rPr>
              <a:t>m</a:t>
            </a:r>
            <a:r>
              <a:rPr lang="en-US" sz="2000" b="1" baseline="-25000" dirty="0">
                <a:solidFill>
                  <a:schemeClr val="tx1"/>
                </a:solidFill>
              </a:rPr>
              <a:t>5 </a:t>
            </a:r>
            <a:r>
              <a:rPr lang="en-US" sz="2000" b="1" dirty="0">
                <a:solidFill>
                  <a:schemeClr val="tx1"/>
                </a:solidFill>
              </a:rPr>
              <a:t>+ m</a:t>
            </a:r>
            <a:r>
              <a:rPr lang="en-US" sz="2000" b="1" baseline="-25000" dirty="0">
                <a:solidFill>
                  <a:schemeClr val="tx1"/>
                </a:solidFill>
              </a:rPr>
              <a:t>7</a:t>
            </a:r>
            <a:r>
              <a:rPr lang="en-US" sz="2000" b="1" dirty="0">
                <a:solidFill>
                  <a:schemeClr val="tx1"/>
                </a:solidFill>
              </a:rPr>
              <a:t>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 m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3 </a:t>
            </a:r>
            <a:r>
              <a:rPr lang="en-US" sz="2000" b="1" dirty="0">
                <a:solidFill>
                  <a:schemeClr val="tx1"/>
                </a:solidFill>
              </a:rPr>
              <a:t>+ m</a:t>
            </a:r>
            <a:r>
              <a:rPr lang="en-US" sz="2000" b="1" baseline="-25000" dirty="0">
                <a:solidFill>
                  <a:schemeClr val="tx1"/>
                </a:solidFill>
              </a:rPr>
              <a:t>5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endParaRPr lang="en-US" sz="2000" b="1" baseline="-250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b="1" baseline="-25000" dirty="0">
                <a:solidFill>
                  <a:schemeClr val="tx1"/>
                </a:solidFill>
              </a:rPr>
              <a:t>                             </a:t>
            </a:r>
            <a:r>
              <a:rPr lang="en-US" sz="2000" b="1" dirty="0">
                <a:solidFill>
                  <a:schemeClr val="tx1"/>
                </a:solidFill>
              </a:rPr>
              <a:t>=                  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          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</a:t>
            </a:r>
            <a:r>
              <a:rPr lang="en-US" sz="2000" b="1" dirty="0">
                <a:solidFill>
                  <a:schemeClr val="tx1"/>
                </a:solidFill>
              </a:rPr>
              <a:t>m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 + m</a:t>
            </a:r>
            <a:r>
              <a:rPr lang="en-US" sz="2000" b="1" baseline="-25000" dirty="0">
                <a:solidFill>
                  <a:schemeClr val="tx1"/>
                </a:solidFill>
              </a:rPr>
              <a:t>4                                    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     </a:t>
            </a:r>
            <a:r>
              <a:rPr lang="en-US" sz="2000" b="1" dirty="0" smtClean="0">
                <a:solidFill>
                  <a:schemeClr val="tx1"/>
                </a:solidFill>
              </a:rPr>
              <a:t>m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+ </a:t>
            </a:r>
            <a:r>
              <a:rPr lang="en-US" sz="2000" b="1" dirty="0">
                <a:solidFill>
                  <a:schemeClr val="tx1"/>
                </a:solidFill>
              </a:rPr>
              <a:t>m</a:t>
            </a:r>
            <a:r>
              <a:rPr lang="en-US" sz="2000" b="1" baseline="-25000" dirty="0">
                <a:solidFill>
                  <a:schemeClr val="tx1"/>
                </a:solidFill>
              </a:rPr>
              <a:t>3</a:t>
            </a:r>
            <a:r>
              <a:rPr lang="en-US" sz="2000" b="1" dirty="0">
                <a:solidFill>
                  <a:schemeClr val="tx1"/>
                </a:solidFill>
              </a:rPr>
              <a:t>  - m</a:t>
            </a:r>
            <a:r>
              <a:rPr lang="en-US" sz="2000" b="1" baseline="-25000" dirty="0">
                <a:solidFill>
                  <a:schemeClr val="tx1"/>
                </a:solidFill>
              </a:rPr>
              <a:t>2 </a:t>
            </a:r>
            <a:r>
              <a:rPr lang="en-US" sz="2000" b="1" dirty="0">
                <a:solidFill>
                  <a:schemeClr val="tx1"/>
                </a:solidFill>
              </a:rPr>
              <a:t>+ m</a:t>
            </a:r>
            <a:r>
              <a:rPr lang="en-US" sz="2000" b="1" baseline="-25000" dirty="0">
                <a:solidFill>
                  <a:schemeClr val="tx1"/>
                </a:solidFill>
              </a:rPr>
              <a:t>6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sz="2000" baseline="-250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		m</a:t>
            </a:r>
            <a:r>
              <a:rPr lang="en-US" sz="1800" baseline="-25000" dirty="0" smtClean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(a</a:t>
            </a:r>
            <a:r>
              <a:rPr lang="en-US" sz="1800" baseline="-25000" dirty="0">
                <a:solidFill>
                  <a:schemeClr val="tx1"/>
                </a:solidFill>
              </a:rPr>
              <a:t>00</a:t>
            </a:r>
            <a:r>
              <a:rPr lang="en-US" sz="1800" dirty="0">
                <a:solidFill>
                  <a:schemeClr val="tx1"/>
                </a:solidFill>
              </a:rPr>
              <a:t> + a</a:t>
            </a:r>
            <a:r>
              <a:rPr lang="en-US" sz="1800" baseline="-25000" dirty="0">
                <a:solidFill>
                  <a:schemeClr val="tx1"/>
                </a:solidFill>
              </a:rPr>
              <a:t>11</a:t>
            </a:r>
            <a:r>
              <a:rPr lang="en-US" sz="1800" dirty="0">
                <a:solidFill>
                  <a:schemeClr val="tx1"/>
                </a:solidFill>
              </a:rPr>
              <a:t>) * (b</a:t>
            </a:r>
            <a:r>
              <a:rPr lang="en-US" sz="1800" baseline="-25000" dirty="0">
                <a:solidFill>
                  <a:schemeClr val="tx1"/>
                </a:solidFill>
              </a:rPr>
              <a:t>00</a:t>
            </a:r>
            <a:r>
              <a:rPr lang="en-US" sz="1800" dirty="0">
                <a:solidFill>
                  <a:schemeClr val="tx1"/>
                </a:solidFill>
              </a:rPr>
              <a:t> + b</a:t>
            </a:r>
            <a:r>
              <a:rPr lang="en-US" sz="1800" b="0" baseline="-25000" dirty="0">
                <a:solidFill>
                  <a:schemeClr val="tx1"/>
                </a:solidFill>
              </a:rPr>
              <a:t>11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		m</a:t>
            </a:r>
            <a:r>
              <a:rPr lang="en-US" sz="1800" baseline="-25000" dirty="0" smtClean="0">
                <a:solidFill>
                  <a:schemeClr val="tx1"/>
                </a:solidFill>
              </a:rPr>
              <a:t>2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(a</a:t>
            </a:r>
            <a:r>
              <a:rPr lang="en-US" sz="1800" baseline="-25000" dirty="0">
                <a:solidFill>
                  <a:schemeClr val="tx1"/>
                </a:solidFill>
              </a:rPr>
              <a:t>10</a:t>
            </a:r>
            <a:r>
              <a:rPr lang="en-US" sz="1800" dirty="0">
                <a:solidFill>
                  <a:schemeClr val="tx1"/>
                </a:solidFill>
              </a:rPr>
              <a:t> + a</a:t>
            </a:r>
            <a:r>
              <a:rPr lang="en-US" sz="1800" baseline="-25000" dirty="0">
                <a:solidFill>
                  <a:schemeClr val="tx1"/>
                </a:solidFill>
              </a:rPr>
              <a:t>11</a:t>
            </a:r>
            <a:r>
              <a:rPr lang="en-US" sz="1800" dirty="0">
                <a:solidFill>
                  <a:schemeClr val="tx1"/>
                </a:solidFill>
              </a:rPr>
              <a:t>) * b</a:t>
            </a:r>
            <a:r>
              <a:rPr lang="en-US" sz="1800" baseline="-25000" dirty="0">
                <a:solidFill>
                  <a:schemeClr val="tx1"/>
                </a:solidFill>
              </a:rPr>
              <a:t>00</a:t>
            </a:r>
            <a:endParaRPr 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		m</a:t>
            </a:r>
            <a:r>
              <a:rPr lang="en-US" sz="1800" baseline="-25000" dirty="0" smtClean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a</a:t>
            </a:r>
            <a:r>
              <a:rPr lang="en-US" sz="1800" baseline="-25000" dirty="0">
                <a:solidFill>
                  <a:schemeClr val="tx1"/>
                </a:solidFill>
              </a:rPr>
              <a:t>00</a:t>
            </a:r>
            <a:r>
              <a:rPr lang="en-US" sz="1800" dirty="0">
                <a:solidFill>
                  <a:schemeClr val="tx1"/>
                </a:solidFill>
              </a:rPr>
              <a:t> * (b</a:t>
            </a:r>
            <a:r>
              <a:rPr lang="en-US" sz="1800" baseline="-25000" dirty="0">
                <a:solidFill>
                  <a:schemeClr val="tx1"/>
                </a:solidFill>
              </a:rPr>
              <a:t>01</a:t>
            </a:r>
            <a:r>
              <a:rPr lang="en-US" sz="1800" dirty="0">
                <a:solidFill>
                  <a:schemeClr val="tx1"/>
                </a:solidFill>
              </a:rPr>
              <a:t> - b</a:t>
            </a:r>
            <a:r>
              <a:rPr lang="en-US" sz="1800" b="0" baseline="-25000" dirty="0">
                <a:solidFill>
                  <a:schemeClr val="tx1"/>
                </a:solidFill>
              </a:rPr>
              <a:t>11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		m</a:t>
            </a:r>
            <a:r>
              <a:rPr lang="en-US" sz="1800" baseline="-25000" dirty="0" smtClean="0">
                <a:solidFill>
                  <a:schemeClr val="tx1"/>
                </a:solidFill>
              </a:rPr>
              <a:t>4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 a</a:t>
            </a:r>
            <a:r>
              <a:rPr lang="en-US" sz="1800" baseline="-25000" dirty="0">
                <a:solidFill>
                  <a:schemeClr val="tx1"/>
                </a:solidFill>
              </a:rPr>
              <a:t>11</a:t>
            </a:r>
            <a:r>
              <a:rPr lang="en-US" sz="1800" dirty="0">
                <a:solidFill>
                  <a:schemeClr val="tx1"/>
                </a:solidFill>
              </a:rPr>
              <a:t> * (b</a:t>
            </a:r>
            <a:r>
              <a:rPr lang="en-US" sz="1800" baseline="-25000" dirty="0">
                <a:solidFill>
                  <a:schemeClr val="tx1"/>
                </a:solidFill>
              </a:rPr>
              <a:t>10</a:t>
            </a:r>
            <a:r>
              <a:rPr lang="en-US" sz="1800" dirty="0">
                <a:solidFill>
                  <a:schemeClr val="tx1"/>
                </a:solidFill>
              </a:rPr>
              <a:t> - b</a:t>
            </a:r>
            <a:r>
              <a:rPr lang="en-US" sz="1800" b="0" baseline="-25000" dirty="0">
                <a:solidFill>
                  <a:schemeClr val="tx1"/>
                </a:solidFill>
              </a:rPr>
              <a:t>00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		m</a:t>
            </a:r>
            <a:r>
              <a:rPr lang="en-US" sz="1800" baseline="-25000" dirty="0" smtClean="0">
                <a:solidFill>
                  <a:schemeClr val="tx1"/>
                </a:solidFill>
              </a:rPr>
              <a:t>5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(a</a:t>
            </a:r>
            <a:r>
              <a:rPr lang="en-US" sz="1800" baseline="-25000" dirty="0">
                <a:solidFill>
                  <a:schemeClr val="tx1"/>
                </a:solidFill>
              </a:rPr>
              <a:t>00</a:t>
            </a:r>
            <a:r>
              <a:rPr lang="en-US" sz="1800" dirty="0">
                <a:solidFill>
                  <a:schemeClr val="tx1"/>
                </a:solidFill>
              </a:rPr>
              <a:t> + a</a:t>
            </a:r>
            <a:r>
              <a:rPr lang="en-US" sz="1800" baseline="-25000" dirty="0">
                <a:solidFill>
                  <a:schemeClr val="tx1"/>
                </a:solidFill>
              </a:rPr>
              <a:t>01</a:t>
            </a:r>
            <a:r>
              <a:rPr lang="en-US" sz="1800" dirty="0">
                <a:solidFill>
                  <a:schemeClr val="tx1"/>
                </a:solidFill>
              </a:rPr>
              <a:t>) * b</a:t>
            </a:r>
            <a:r>
              <a:rPr lang="en-US" sz="1800" b="0" baseline="-25000" dirty="0">
                <a:solidFill>
                  <a:schemeClr val="tx1"/>
                </a:solidFill>
              </a:rPr>
              <a:t>11</a:t>
            </a:r>
            <a:endParaRPr 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		m</a:t>
            </a:r>
            <a:r>
              <a:rPr lang="en-US" sz="1800" baseline="-25000" dirty="0" smtClean="0">
                <a:solidFill>
                  <a:schemeClr val="tx1"/>
                </a:solidFill>
              </a:rPr>
              <a:t>6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(a</a:t>
            </a:r>
            <a:r>
              <a:rPr lang="en-US" sz="1800" baseline="-25000" dirty="0">
                <a:solidFill>
                  <a:schemeClr val="tx1"/>
                </a:solidFill>
              </a:rPr>
              <a:t>10</a:t>
            </a:r>
            <a:r>
              <a:rPr lang="en-US" sz="1800" dirty="0">
                <a:solidFill>
                  <a:schemeClr val="tx1"/>
                </a:solidFill>
              </a:rPr>
              <a:t> - a</a:t>
            </a:r>
            <a:r>
              <a:rPr lang="en-US" sz="1800" baseline="-25000" dirty="0">
                <a:solidFill>
                  <a:schemeClr val="tx1"/>
                </a:solidFill>
              </a:rPr>
              <a:t>00</a:t>
            </a:r>
            <a:r>
              <a:rPr lang="en-US" sz="1800" dirty="0">
                <a:solidFill>
                  <a:schemeClr val="tx1"/>
                </a:solidFill>
              </a:rPr>
              <a:t>) * (b</a:t>
            </a:r>
            <a:r>
              <a:rPr lang="en-US" sz="1800" baseline="-25000" dirty="0">
                <a:solidFill>
                  <a:schemeClr val="tx1"/>
                </a:solidFill>
              </a:rPr>
              <a:t>00</a:t>
            </a:r>
            <a:r>
              <a:rPr lang="en-US" sz="1800" dirty="0">
                <a:solidFill>
                  <a:schemeClr val="tx1"/>
                </a:solidFill>
              </a:rPr>
              <a:t> + b</a:t>
            </a:r>
            <a:r>
              <a:rPr lang="en-US" sz="1800" b="0" baseline="-25000" dirty="0">
                <a:solidFill>
                  <a:schemeClr val="tx1"/>
                </a:solidFill>
              </a:rPr>
              <a:t>01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		m</a:t>
            </a:r>
            <a:r>
              <a:rPr lang="en-US" sz="1800" baseline="-25000" dirty="0" smtClean="0">
                <a:solidFill>
                  <a:schemeClr val="tx1"/>
                </a:solidFill>
              </a:rPr>
              <a:t>7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(a</a:t>
            </a:r>
            <a:r>
              <a:rPr lang="en-US" sz="1800" baseline="-25000" dirty="0">
                <a:solidFill>
                  <a:schemeClr val="tx1"/>
                </a:solidFill>
              </a:rPr>
              <a:t>01</a:t>
            </a:r>
            <a:r>
              <a:rPr lang="en-US" sz="1800" dirty="0">
                <a:solidFill>
                  <a:schemeClr val="tx1"/>
                </a:solidFill>
              </a:rPr>
              <a:t> - a</a:t>
            </a:r>
            <a:r>
              <a:rPr lang="en-US" sz="1800" baseline="-25000" dirty="0">
                <a:solidFill>
                  <a:schemeClr val="tx1"/>
                </a:solidFill>
              </a:rPr>
              <a:t>11</a:t>
            </a:r>
            <a:r>
              <a:rPr lang="en-US" sz="1800" dirty="0">
                <a:solidFill>
                  <a:schemeClr val="tx1"/>
                </a:solidFill>
              </a:rPr>
              <a:t>) * (b</a:t>
            </a:r>
            <a:r>
              <a:rPr lang="en-US" sz="1800" baseline="-25000" dirty="0">
                <a:solidFill>
                  <a:schemeClr val="tx1"/>
                </a:solidFill>
              </a:rPr>
              <a:t>10</a:t>
            </a:r>
            <a:r>
              <a:rPr lang="en-US" sz="1800" dirty="0">
                <a:solidFill>
                  <a:schemeClr val="tx1"/>
                </a:solidFill>
              </a:rPr>
              <a:t> + b</a:t>
            </a:r>
            <a:r>
              <a:rPr lang="en-US" sz="1800" b="0" baseline="-25000" dirty="0">
                <a:solidFill>
                  <a:schemeClr val="tx1"/>
                </a:solidFill>
              </a:rPr>
              <a:t>11</a:t>
            </a:r>
            <a:r>
              <a:rPr lang="en-US" sz="1800" dirty="0">
                <a:solidFill>
                  <a:schemeClr val="tx1"/>
                </a:solidFill>
              </a:rPr>
              <a:t>)                        </a:t>
            </a:r>
            <a:r>
              <a:rPr lang="en-US" sz="2000" dirty="0"/>
              <a:t>			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145650" y="1494845"/>
            <a:ext cx="1223838" cy="972047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968484" y="1494842"/>
            <a:ext cx="1223838" cy="972047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580612" y="1494841"/>
            <a:ext cx="1223838" cy="972047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968484" y="2637675"/>
            <a:ext cx="4964929" cy="954157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361743" y="4051186"/>
            <a:ext cx="3661575" cy="239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loud 11"/>
          <p:cNvSpPr/>
          <p:nvPr/>
        </p:nvSpPr>
        <p:spPr>
          <a:xfrm>
            <a:off x="8907404" y="2213943"/>
            <a:ext cx="2838429" cy="96243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loud 12"/>
          <p:cNvSpPr/>
          <p:nvPr/>
        </p:nvSpPr>
        <p:spPr>
          <a:xfrm>
            <a:off x="8762849" y="3441361"/>
            <a:ext cx="2869910" cy="132147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9328552" y="2381147"/>
            <a:ext cx="2193229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multiplications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9199954" y="3666467"/>
            <a:ext cx="1943161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additions</a:t>
            </a:r>
          </a:p>
          <a:p>
            <a:pPr algn="l"/>
            <a:r>
              <a:rPr lang="en-CA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 subtractions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287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Monotype Sorts</vt:lpstr>
      <vt:lpstr>Times New Roman</vt:lpstr>
      <vt:lpstr>Wingdings</vt:lpstr>
      <vt:lpstr>Office Theme</vt:lpstr>
      <vt:lpstr>Equation</vt:lpstr>
      <vt:lpstr>Microsoft Equation 3.0</vt:lpstr>
      <vt:lpstr>Lecture 4</vt:lpstr>
      <vt:lpstr>Selection sort</vt:lpstr>
      <vt:lpstr>Algorithm</vt:lpstr>
      <vt:lpstr>Analysis of Selection sort</vt:lpstr>
      <vt:lpstr>Program</vt:lpstr>
      <vt:lpstr>Strassen’s matrix multiplication</vt:lpstr>
      <vt:lpstr>The conventional method</vt:lpstr>
      <vt:lpstr>The divide and conquer approach</vt:lpstr>
      <vt:lpstr>Strassen’s Matrix Multiplication</vt:lpstr>
      <vt:lpstr>Analysis of Strassen’s method</vt:lpstr>
      <vt:lpstr>Reasons</vt:lpstr>
      <vt:lpstr>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 sharma</cp:lastModifiedBy>
  <cp:revision>73</cp:revision>
  <dcterms:created xsi:type="dcterms:W3CDTF">2019-07-12T07:18:02Z</dcterms:created>
  <dcterms:modified xsi:type="dcterms:W3CDTF">2020-01-20T06:18:22Z</dcterms:modified>
</cp:coreProperties>
</file>