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99" r:id="rId4"/>
    <p:sldId id="428" r:id="rId5"/>
    <p:sldId id="258" r:id="rId6"/>
    <p:sldId id="391" r:id="rId7"/>
    <p:sldId id="382" r:id="rId8"/>
    <p:sldId id="405" r:id="rId9"/>
    <p:sldId id="404" r:id="rId10"/>
    <p:sldId id="393" r:id="rId11"/>
    <p:sldId id="406" r:id="rId12"/>
    <p:sldId id="407" r:id="rId13"/>
    <p:sldId id="415" r:id="rId14"/>
    <p:sldId id="392" r:id="rId15"/>
    <p:sldId id="412" r:id="rId16"/>
    <p:sldId id="414" r:id="rId17"/>
    <p:sldId id="418" r:id="rId18"/>
    <p:sldId id="396" r:id="rId19"/>
    <p:sldId id="394" r:id="rId20"/>
    <p:sldId id="413" r:id="rId21"/>
    <p:sldId id="417" r:id="rId22"/>
    <p:sldId id="420" r:id="rId23"/>
    <p:sldId id="416" r:id="rId24"/>
    <p:sldId id="422" r:id="rId25"/>
    <p:sldId id="419" r:id="rId26"/>
    <p:sldId id="423" r:id="rId27"/>
    <p:sldId id="421" r:id="rId28"/>
    <p:sldId id="424" r:id="rId29"/>
    <p:sldId id="431" r:id="rId30"/>
    <p:sldId id="371" r:id="rId31"/>
    <p:sldId id="373" r:id="rId32"/>
    <p:sldId id="432" r:id="rId33"/>
    <p:sldId id="433" r:id="rId34"/>
    <p:sldId id="372" r:id="rId35"/>
    <p:sldId id="434" r:id="rId36"/>
    <p:sldId id="375" r:id="rId37"/>
    <p:sldId id="435" r:id="rId38"/>
    <p:sldId id="436" r:id="rId39"/>
    <p:sldId id="437" r:id="rId40"/>
    <p:sldId id="4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399"/>
            <p14:sldId id="428"/>
            <p14:sldId id="258"/>
            <p14:sldId id="391"/>
            <p14:sldId id="382"/>
            <p14:sldId id="405"/>
            <p14:sldId id="404"/>
            <p14:sldId id="393"/>
            <p14:sldId id="406"/>
            <p14:sldId id="407"/>
            <p14:sldId id="415"/>
            <p14:sldId id="392"/>
            <p14:sldId id="412"/>
            <p14:sldId id="414"/>
            <p14:sldId id="418"/>
            <p14:sldId id="396"/>
            <p14:sldId id="394"/>
            <p14:sldId id="413"/>
            <p14:sldId id="417"/>
            <p14:sldId id="420"/>
            <p14:sldId id="416"/>
            <p14:sldId id="422"/>
            <p14:sldId id="419"/>
            <p14:sldId id="423"/>
            <p14:sldId id="421"/>
            <p14:sldId id="424"/>
          </p14:sldIdLst>
        </p14:section>
        <p14:section name="Default Section" id="{8C93FDAC-1336-4B5C-A50D-11E03AD545AE}">
          <p14:sldIdLst>
            <p14:sldId id="431"/>
            <p14:sldId id="371"/>
            <p14:sldId id="373"/>
            <p14:sldId id="432"/>
            <p14:sldId id="433"/>
            <p14:sldId id="372"/>
            <p14:sldId id="434"/>
            <p14:sldId id="375"/>
            <p14:sldId id="435"/>
            <p14:sldId id="436"/>
            <p14:sldId id="437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S43CFcpOZSI" TargetMode="Externa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nfoblox.com/glossary/dhcp-server/" TargetMode="External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hyperlink" Target="https://chrome.google.com/webstore/category/extensions" TargetMode="External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hidemyass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S43CFcpOZSI" TargetMode="External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nfoblox.com/glossary/dhcp-server/" TargetMode="External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hyperlink" Target="https://chrome.google.com/webstore/category/extensions" TargetMode="External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hidemyas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3500B-5185-4592-BD73-D815DC4ED8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8ABBD1-94D3-4A0A-A60E-8DE505790BF5}">
      <dgm:prSet/>
      <dgm:spPr/>
      <dgm:t>
        <a:bodyPr/>
        <a:lstStyle/>
        <a:p>
          <a:r>
            <a:rPr lang="en-IN" dirty="0"/>
            <a:t>Network: Interconnection of two or more devices with each other for a common purpose</a:t>
          </a:r>
        </a:p>
      </dgm:t>
    </dgm:pt>
    <dgm:pt modelId="{E640CF83-B545-40EB-9E1F-FD825EF1B3EC}" type="parTrans" cxnId="{D28E6FE7-9EDF-4D05-A8BA-812ABED62FCD}">
      <dgm:prSet/>
      <dgm:spPr/>
      <dgm:t>
        <a:bodyPr/>
        <a:lstStyle/>
        <a:p>
          <a:endParaRPr lang="en-IN"/>
        </a:p>
      </dgm:t>
    </dgm:pt>
    <dgm:pt modelId="{2A671A9C-8BA5-4AA9-8772-0A407F758A4A}" type="sibTrans" cxnId="{D28E6FE7-9EDF-4D05-A8BA-812ABED62FCD}">
      <dgm:prSet/>
      <dgm:spPr/>
      <dgm:t>
        <a:bodyPr/>
        <a:lstStyle/>
        <a:p>
          <a:endParaRPr lang="en-IN"/>
        </a:p>
      </dgm:t>
    </dgm:pt>
    <dgm:pt modelId="{8CF0124B-1131-40C0-89C4-1CD6C84FC645}">
      <dgm:prSet/>
      <dgm:spPr/>
      <dgm:t>
        <a:bodyPr/>
        <a:lstStyle/>
        <a:p>
          <a:r>
            <a:rPr lang="en-IN" dirty="0"/>
            <a:t>E.g. Bluetooth calling, nodes, devices</a:t>
          </a:r>
        </a:p>
      </dgm:t>
    </dgm:pt>
    <dgm:pt modelId="{F71FFFB7-C88B-4D8E-99CD-827CA85F0279}" type="sibTrans" cxnId="{6FD57E32-6DC9-4305-A9F8-0A20CC07AD9B}">
      <dgm:prSet/>
      <dgm:spPr/>
      <dgm:t>
        <a:bodyPr/>
        <a:lstStyle/>
        <a:p>
          <a:endParaRPr lang="en-IN"/>
        </a:p>
      </dgm:t>
    </dgm:pt>
    <dgm:pt modelId="{1CD7ADD8-E4A7-4804-87F8-AD6BFCDDC257}" type="parTrans" cxnId="{6FD57E32-6DC9-4305-A9F8-0A20CC07AD9B}">
      <dgm:prSet/>
      <dgm:spPr/>
      <dgm:t>
        <a:bodyPr/>
        <a:lstStyle/>
        <a:p>
          <a:endParaRPr lang="en-IN"/>
        </a:p>
      </dgm:t>
    </dgm:pt>
    <dgm:pt modelId="{61ECBCDC-0968-419D-98A0-AA36C41F493D}">
      <dgm:prSet/>
      <dgm:spPr/>
      <dgm:t>
        <a:bodyPr/>
        <a:lstStyle/>
        <a:p>
          <a:r>
            <a:rPr lang="en-IN" dirty="0"/>
            <a:t>i.e. sharing which can be peripheral devices or can either be any information. </a:t>
          </a:r>
        </a:p>
      </dgm:t>
    </dgm:pt>
    <dgm:pt modelId="{1900E0BD-DDD2-4BB1-8BE2-E761FA5637B8}" type="parTrans" cxnId="{CBBF02A5-56E8-4A79-AC28-67851FD02CD6}">
      <dgm:prSet/>
      <dgm:spPr/>
      <dgm:t>
        <a:bodyPr/>
        <a:lstStyle/>
        <a:p>
          <a:endParaRPr lang="en-IN"/>
        </a:p>
      </dgm:t>
    </dgm:pt>
    <dgm:pt modelId="{E291D329-E6C6-4019-A70F-C0E6DD09B1D3}" type="sibTrans" cxnId="{CBBF02A5-56E8-4A79-AC28-67851FD02CD6}">
      <dgm:prSet/>
      <dgm:spPr/>
      <dgm:t>
        <a:bodyPr/>
        <a:lstStyle/>
        <a:p>
          <a:endParaRPr lang="en-IN"/>
        </a:p>
      </dgm:t>
    </dgm:pt>
    <dgm:pt modelId="{46E7FEA3-A6A5-4296-B2D4-A8A8F318B2E0}" type="pres">
      <dgm:prSet presAssocID="{4953500B-5185-4592-BD73-D815DC4ED84B}" presName="linearFlow" presStyleCnt="0">
        <dgm:presLayoutVars>
          <dgm:dir/>
          <dgm:resizeHandles val="exact"/>
        </dgm:presLayoutVars>
      </dgm:prSet>
      <dgm:spPr/>
    </dgm:pt>
    <dgm:pt modelId="{49A23B2D-1069-4B35-8F71-3F3CA77CB36C}" type="pres">
      <dgm:prSet presAssocID="{B48ABBD1-94D3-4A0A-A60E-8DE505790BF5}" presName="composite" presStyleCnt="0"/>
      <dgm:spPr/>
    </dgm:pt>
    <dgm:pt modelId="{56106A8F-8956-4365-90C6-D3A47DB3AB5B}" type="pres">
      <dgm:prSet presAssocID="{B48ABBD1-94D3-4A0A-A60E-8DE505790BF5}" presName="imgShp" presStyleLbl="fgImgPlace1" presStyleIdx="0" presStyleCnt="3" custScaleX="128857" custScaleY="134634" custLinFactNeighborX="-59747" custLinFactNeighborY="-43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F67D7967-279B-4C48-8A0E-4A2132D2DB18}" type="pres">
      <dgm:prSet presAssocID="{B48ABBD1-94D3-4A0A-A60E-8DE505790BF5}" presName="txShp" presStyleLbl="node1" presStyleIdx="0" presStyleCnt="3" custScaleX="120075" custLinFactNeighborX="-3071" custLinFactNeighborY="-130">
        <dgm:presLayoutVars>
          <dgm:bulletEnabled val="1"/>
        </dgm:presLayoutVars>
      </dgm:prSet>
      <dgm:spPr/>
    </dgm:pt>
    <dgm:pt modelId="{111286A6-AEE7-4605-B319-B526A7CEAEE1}" type="pres">
      <dgm:prSet presAssocID="{2A671A9C-8BA5-4AA9-8772-0A407F758A4A}" presName="spacing" presStyleCnt="0"/>
      <dgm:spPr/>
    </dgm:pt>
    <dgm:pt modelId="{C62F651F-F9E0-491E-8D29-209E1029B5A4}" type="pres">
      <dgm:prSet presAssocID="{61ECBCDC-0968-419D-98A0-AA36C41F493D}" presName="composite" presStyleCnt="0"/>
      <dgm:spPr/>
    </dgm:pt>
    <dgm:pt modelId="{14155EF5-A18B-41DC-9958-9E539F99CFF1}" type="pres">
      <dgm:prSet presAssocID="{61ECBCDC-0968-419D-98A0-AA36C41F493D}" presName="imgShp" presStyleLbl="fgImgPlace1" presStyleIdx="1" presStyleCnt="3" custLinFactNeighborX="32921" custLinFactNeighborY="-326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70279AB-40A2-46C8-B8F9-75DED64A9456}" type="pres">
      <dgm:prSet presAssocID="{61ECBCDC-0968-419D-98A0-AA36C41F493D}" presName="txShp" presStyleLbl="node1" presStyleIdx="1" presStyleCnt="3" custScaleX="101061" custLinFactNeighborX="9706" custLinFactNeighborY="-2217">
        <dgm:presLayoutVars>
          <dgm:bulletEnabled val="1"/>
        </dgm:presLayoutVars>
      </dgm:prSet>
      <dgm:spPr/>
    </dgm:pt>
    <dgm:pt modelId="{04941104-599A-48EE-A6B9-17F8F1DE5320}" type="pres">
      <dgm:prSet presAssocID="{E291D329-E6C6-4019-A70F-C0E6DD09B1D3}" presName="spacing" presStyleCnt="0"/>
      <dgm:spPr/>
    </dgm:pt>
    <dgm:pt modelId="{53A0A205-1A73-4A54-8E91-D595359B38B1}" type="pres">
      <dgm:prSet presAssocID="{8CF0124B-1131-40C0-89C4-1CD6C84FC645}" presName="composite" presStyleCnt="0"/>
      <dgm:spPr/>
    </dgm:pt>
    <dgm:pt modelId="{F73DCF59-06FC-4C13-86EC-4A594AC52198}" type="pres">
      <dgm:prSet presAssocID="{8CF0124B-1131-40C0-89C4-1CD6C84FC645}" presName="imgShp" presStyleLbl="fgImgPlace1" presStyleIdx="2" presStyleCnt="3" custScaleX="136124" custScaleY="100954" custLinFactNeighborX="-48571" custLinFactNeighborY="-129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B400FE29-6CCB-4ECC-8512-987D364D64D2}" type="pres">
      <dgm:prSet presAssocID="{8CF0124B-1131-40C0-89C4-1CD6C84FC645}" presName="txShp" presStyleLbl="node1" presStyleIdx="2" presStyleCnt="3" custScaleX="97197">
        <dgm:presLayoutVars>
          <dgm:bulletEnabled val="1"/>
        </dgm:presLayoutVars>
      </dgm:prSet>
      <dgm:spPr/>
    </dgm:pt>
  </dgm:ptLst>
  <dgm:cxnLst>
    <dgm:cxn modelId="{6FD57E32-6DC9-4305-A9F8-0A20CC07AD9B}" srcId="{4953500B-5185-4592-BD73-D815DC4ED84B}" destId="{8CF0124B-1131-40C0-89C4-1CD6C84FC645}" srcOrd="2" destOrd="0" parTransId="{1CD7ADD8-E4A7-4804-87F8-AD6BFCDDC257}" sibTransId="{F71FFFB7-C88B-4D8E-99CD-827CA85F0279}"/>
    <dgm:cxn modelId="{89DFB545-B60C-49CD-B22B-EFA65B8524F2}" type="presOf" srcId="{B48ABBD1-94D3-4A0A-A60E-8DE505790BF5}" destId="{F67D7967-279B-4C48-8A0E-4A2132D2DB18}" srcOrd="0" destOrd="0" presId="urn:microsoft.com/office/officeart/2005/8/layout/vList3"/>
    <dgm:cxn modelId="{43ACA082-B607-47A2-9D45-949DB2947C08}" type="presOf" srcId="{4953500B-5185-4592-BD73-D815DC4ED84B}" destId="{46E7FEA3-A6A5-4296-B2D4-A8A8F318B2E0}" srcOrd="0" destOrd="0" presId="urn:microsoft.com/office/officeart/2005/8/layout/vList3"/>
    <dgm:cxn modelId="{CBBF02A5-56E8-4A79-AC28-67851FD02CD6}" srcId="{4953500B-5185-4592-BD73-D815DC4ED84B}" destId="{61ECBCDC-0968-419D-98A0-AA36C41F493D}" srcOrd="1" destOrd="0" parTransId="{1900E0BD-DDD2-4BB1-8BE2-E761FA5637B8}" sibTransId="{E291D329-E6C6-4019-A70F-C0E6DD09B1D3}"/>
    <dgm:cxn modelId="{6CC6C5D1-2A21-41C6-B60A-AF1A79E85393}" type="presOf" srcId="{61ECBCDC-0968-419D-98A0-AA36C41F493D}" destId="{470279AB-40A2-46C8-B8F9-75DED64A9456}" srcOrd="0" destOrd="0" presId="urn:microsoft.com/office/officeart/2005/8/layout/vList3"/>
    <dgm:cxn modelId="{D28E6FE7-9EDF-4D05-A8BA-812ABED62FCD}" srcId="{4953500B-5185-4592-BD73-D815DC4ED84B}" destId="{B48ABBD1-94D3-4A0A-A60E-8DE505790BF5}" srcOrd="0" destOrd="0" parTransId="{E640CF83-B545-40EB-9E1F-FD825EF1B3EC}" sibTransId="{2A671A9C-8BA5-4AA9-8772-0A407F758A4A}"/>
    <dgm:cxn modelId="{70480CF4-2D8C-4C29-93BB-0543AF00443E}" type="presOf" srcId="{8CF0124B-1131-40C0-89C4-1CD6C84FC645}" destId="{B400FE29-6CCB-4ECC-8512-987D364D64D2}" srcOrd="0" destOrd="0" presId="urn:microsoft.com/office/officeart/2005/8/layout/vList3"/>
    <dgm:cxn modelId="{E7CD1421-1E28-4070-BBA1-B234B95058D2}" type="presParOf" srcId="{46E7FEA3-A6A5-4296-B2D4-A8A8F318B2E0}" destId="{49A23B2D-1069-4B35-8F71-3F3CA77CB36C}" srcOrd="0" destOrd="0" presId="urn:microsoft.com/office/officeart/2005/8/layout/vList3"/>
    <dgm:cxn modelId="{F23594C0-B893-4517-A0F8-DDE6AD01AEC0}" type="presParOf" srcId="{49A23B2D-1069-4B35-8F71-3F3CA77CB36C}" destId="{56106A8F-8956-4365-90C6-D3A47DB3AB5B}" srcOrd="0" destOrd="0" presId="urn:microsoft.com/office/officeart/2005/8/layout/vList3"/>
    <dgm:cxn modelId="{58DAA868-19BA-480C-BB40-887A4737AA51}" type="presParOf" srcId="{49A23B2D-1069-4B35-8F71-3F3CA77CB36C}" destId="{F67D7967-279B-4C48-8A0E-4A2132D2DB18}" srcOrd="1" destOrd="0" presId="urn:microsoft.com/office/officeart/2005/8/layout/vList3"/>
    <dgm:cxn modelId="{E855713C-F438-44D8-BB88-A4C6B5FAEC28}" type="presParOf" srcId="{46E7FEA3-A6A5-4296-B2D4-A8A8F318B2E0}" destId="{111286A6-AEE7-4605-B319-B526A7CEAEE1}" srcOrd="1" destOrd="0" presId="urn:microsoft.com/office/officeart/2005/8/layout/vList3"/>
    <dgm:cxn modelId="{8B27AD7B-B93E-4635-BD48-5299BBAC20D3}" type="presParOf" srcId="{46E7FEA3-A6A5-4296-B2D4-A8A8F318B2E0}" destId="{C62F651F-F9E0-491E-8D29-209E1029B5A4}" srcOrd="2" destOrd="0" presId="urn:microsoft.com/office/officeart/2005/8/layout/vList3"/>
    <dgm:cxn modelId="{4D19023C-85AC-40D3-9D26-A14EE21BF469}" type="presParOf" srcId="{C62F651F-F9E0-491E-8D29-209E1029B5A4}" destId="{14155EF5-A18B-41DC-9958-9E539F99CFF1}" srcOrd="0" destOrd="0" presId="urn:microsoft.com/office/officeart/2005/8/layout/vList3"/>
    <dgm:cxn modelId="{D2DEDFDF-DA36-431C-A71E-8C9A9C1A5004}" type="presParOf" srcId="{C62F651F-F9E0-491E-8D29-209E1029B5A4}" destId="{470279AB-40A2-46C8-B8F9-75DED64A9456}" srcOrd="1" destOrd="0" presId="urn:microsoft.com/office/officeart/2005/8/layout/vList3"/>
    <dgm:cxn modelId="{3F349AA7-012B-44EE-A9F3-107138E9BBC1}" type="presParOf" srcId="{46E7FEA3-A6A5-4296-B2D4-A8A8F318B2E0}" destId="{04941104-599A-48EE-A6B9-17F8F1DE5320}" srcOrd="3" destOrd="0" presId="urn:microsoft.com/office/officeart/2005/8/layout/vList3"/>
    <dgm:cxn modelId="{67D1ABB2-C0D4-4EC5-BFEF-4DA757F2AA73}" type="presParOf" srcId="{46E7FEA3-A6A5-4296-B2D4-A8A8F318B2E0}" destId="{53A0A205-1A73-4A54-8E91-D595359B38B1}" srcOrd="4" destOrd="0" presId="urn:microsoft.com/office/officeart/2005/8/layout/vList3"/>
    <dgm:cxn modelId="{3ED08D9F-28F1-4C07-87DB-1AFC45D8F8C7}" type="presParOf" srcId="{53A0A205-1A73-4A54-8E91-D595359B38B1}" destId="{F73DCF59-06FC-4C13-86EC-4A594AC52198}" srcOrd="0" destOrd="0" presId="urn:microsoft.com/office/officeart/2005/8/layout/vList3"/>
    <dgm:cxn modelId="{DBD43420-B9F2-4E7D-B9EC-DF1FF5235C19}" type="presParOf" srcId="{53A0A205-1A73-4A54-8E91-D595359B38B1}" destId="{B400FE29-6CCB-4ECC-8512-987D364D64D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379E51-8871-4973-B874-753D48657BE6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1EE2C20-7D4B-44CF-92F0-696BE08EA3E5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Internal | Private | Local</a:t>
          </a:r>
        </a:p>
      </dgm:t>
    </dgm:pt>
    <dgm:pt modelId="{697C341F-8B77-4C26-88FA-2E15EDFA9AA7}" type="parTrans" cxnId="{EE99DDEB-F87B-448F-94AC-85FC77A7A95A}">
      <dgm:prSet/>
      <dgm:spPr/>
      <dgm:t>
        <a:bodyPr/>
        <a:lstStyle/>
        <a:p>
          <a:endParaRPr lang="en-IN"/>
        </a:p>
      </dgm:t>
    </dgm:pt>
    <dgm:pt modelId="{31627D33-E623-467F-8F23-A26BC024FB16}" type="sibTrans" cxnId="{EE99DDEB-F87B-448F-94AC-85FC77A7A95A}">
      <dgm:prSet/>
      <dgm:spPr/>
      <dgm:t>
        <a:bodyPr/>
        <a:lstStyle/>
        <a:p>
          <a:endParaRPr lang="en-IN"/>
        </a:p>
      </dgm:t>
    </dgm:pt>
    <dgm:pt modelId="{0A891716-7A33-4E0F-99F7-D05592C657C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ipconfig</a:t>
          </a:r>
        </a:p>
      </dgm:t>
    </dgm:pt>
    <dgm:pt modelId="{B142818F-F505-4B8A-9711-061046C4EABE}" type="parTrans" cxnId="{3D6F493D-A8A4-418F-93C5-29745F857A5E}">
      <dgm:prSet/>
      <dgm:spPr/>
      <dgm:t>
        <a:bodyPr/>
        <a:lstStyle/>
        <a:p>
          <a:endParaRPr lang="en-IN"/>
        </a:p>
      </dgm:t>
    </dgm:pt>
    <dgm:pt modelId="{6A30E55A-8372-4351-B56A-7F4A59EAC2F1}" type="sibTrans" cxnId="{3D6F493D-A8A4-418F-93C5-29745F857A5E}">
      <dgm:prSet/>
      <dgm:spPr/>
      <dgm:t>
        <a:bodyPr/>
        <a:lstStyle/>
        <a:p>
          <a:endParaRPr lang="en-IN"/>
        </a:p>
      </dgm:t>
    </dgm:pt>
    <dgm:pt modelId="{DBB9EC20-04F6-46CA-B9BF-885522C2482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ifconfig</a:t>
          </a:r>
        </a:p>
      </dgm:t>
    </dgm:pt>
    <dgm:pt modelId="{38CCE103-F963-4271-B6F4-317DDD3173DF}" type="parTrans" cxnId="{7D7F2C51-F323-4837-852A-9716AD0E4C19}">
      <dgm:prSet/>
      <dgm:spPr/>
      <dgm:t>
        <a:bodyPr/>
        <a:lstStyle/>
        <a:p>
          <a:endParaRPr lang="en-IN"/>
        </a:p>
      </dgm:t>
    </dgm:pt>
    <dgm:pt modelId="{209DB1F1-45E6-497D-8722-E105078B963A}" type="sibTrans" cxnId="{7D7F2C51-F323-4837-852A-9716AD0E4C19}">
      <dgm:prSet/>
      <dgm:spPr/>
      <dgm:t>
        <a:bodyPr/>
        <a:lstStyle/>
        <a:p>
          <a:endParaRPr lang="en-IN"/>
        </a:p>
      </dgm:t>
    </dgm:pt>
    <dgm:pt modelId="{D1A6CEF7-A0DB-44D4-B631-68970CED8B3F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External | Public | Global</a:t>
          </a:r>
        </a:p>
      </dgm:t>
    </dgm:pt>
    <dgm:pt modelId="{F4714206-C72A-4089-9A97-438CB4CC7844}" type="parTrans" cxnId="{CD61A562-088F-4647-93CC-3BAB07AF4634}">
      <dgm:prSet/>
      <dgm:spPr/>
      <dgm:t>
        <a:bodyPr/>
        <a:lstStyle/>
        <a:p>
          <a:endParaRPr lang="en-IN"/>
        </a:p>
      </dgm:t>
    </dgm:pt>
    <dgm:pt modelId="{DE4A12C5-093B-469C-A75F-BA628CB3B156}" type="sibTrans" cxnId="{CD61A562-088F-4647-93CC-3BAB07AF4634}">
      <dgm:prSet/>
      <dgm:spPr/>
      <dgm:t>
        <a:bodyPr/>
        <a:lstStyle/>
        <a:p>
          <a:endParaRPr lang="en-IN"/>
        </a:p>
      </dgm:t>
    </dgm:pt>
    <dgm:pt modelId="{7DCA33EE-5ECE-400E-A487-FF53359FEFC8}">
      <dgm:prSet/>
      <dgm:spPr/>
      <dgm:t>
        <a:bodyPr/>
        <a:lstStyle/>
        <a:p>
          <a:r>
            <a:rPr lang="en-IN" dirty="0" err="1">
              <a:solidFill>
                <a:schemeClr val="tx1"/>
              </a:solidFill>
            </a:rPr>
            <a:t>myipaddress</a:t>
          </a:r>
          <a:endParaRPr lang="en-IN" dirty="0">
            <a:solidFill>
              <a:schemeClr val="tx1"/>
            </a:solidFill>
          </a:endParaRPr>
        </a:p>
      </dgm:t>
    </dgm:pt>
    <dgm:pt modelId="{EEB99C4B-8A03-44E9-A69C-008BCDCBE2DB}" type="parTrans" cxnId="{3CB86CCB-2912-4392-A852-B0B208C13A87}">
      <dgm:prSet/>
      <dgm:spPr/>
      <dgm:t>
        <a:bodyPr/>
        <a:lstStyle/>
        <a:p>
          <a:endParaRPr lang="en-IN"/>
        </a:p>
      </dgm:t>
    </dgm:pt>
    <dgm:pt modelId="{B9E5BD8C-2655-453D-8C8A-6DB0F0DFDB2A}" type="sibTrans" cxnId="{3CB86CCB-2912-4392-A852-B0B208C13A87}">
      <dgm:prSet/>
      <dgm:spPr/>
      <dgm:t>
        <a:bodyPr/>
        <a:lstStyle/>
        <a:p>
          <a:endParaRPr lang="en-IN"/>
        </a:p>
      </dgm:t>
    </dgm:pt>
    <dgm:pt modelId="{667FF905-05EA-4E32-827C-882211966B9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ipcow.com</a:t>
          </a:r>
        </a:p>
      </dgm:t>
    </dgm:pt>
    <dgm:pt modelId="{3CE45C98-07E5-48F4-9162-65BA009C6B59}" type="parTrans" cxnId="{F529360A-336C-4ACE-A23D-1437BF3F258B}">
      <dgm:prSet/>
      <dgm:spPr/>
      <dgm:t>
        <a:bodyPr/>
        <a:lstStyle/>
        <a:p>
          <a:endParaRPr lang="en-IN"/>
        </a:p>
      </dgm:t>
    </dgm:pt>
    <dgm:pt modelId="{D5BD7DD6-D162-40E5-9CFF-9D17200252CF}" type="sibTrans" cxnId="{F529360A-336C-4ACE-A23D-1437BF3F258B}">
      <dgm:prSet/>
      <dgm:spPr/>
      <dgm:t>
        <a:bodyPr/>
        <a:lstStyle/>
        <a:p>
          <a:endParaRPr lang="en-IN"/>
        </a:p>
      </dgm:t>
    </dgm:pt>
    <dgm:pt modelId="{18F98310-815F-4504-B2DB-D493DA5AB27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ipchicken.com</a:t>
          </a:r>
        </a:p>
      </dgm:t>
    </dgm:pt>
    <dgm:pt modelId="{FBA0016D-C9C5-4684-8F1C-FC71332E9170}" type="parTrans" cxnId="{8F77ED21-E019-496D-A04F-457AB42B3FE2}">
      <dgm:prSet/>
      <dgm:spPr/>
      <dgm:t>
        <a:bodyPr/>
        <a:lstStyle/>
        <a:p>
          <a:endParaRPr lang="en-IN"/>
        </a:p>
      </dgm:t>
    </dgm:pt>
    <dgm:pt modelId="{A109D390-0324-447F-80DC-71C5C051C7AB}" type="sibTrans" cxnId="{8F77ED21-E019-496D-A04F-457AB42B3FE2}">
      <dgm:prSet/>
      <dgm:spPr/>
      <dgm:t>
        <a:bodyPr/>
        <a:lstStyle/>
        <a:p>
          <a:endParaRPr lang="en-IN"/>
        </a:p>
      </dgm:t>
    </dgm:pt>
    <dgm:pt modelId="{3B52F1E0-0578-466A-9AB8-18097482982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Search -&gt;what is my IP address </a:t>
          </a:r>
        </a:p>
      </dgm:t>
    </dgm:pt>
    <dgm:pt modelId="{B94D3A7B-D32C-4EB8-97F2-B19E35622897}" type="parTrans" cxnId="{AC7E84E6-E853-4E1C-83ED-074CFA584D6E}">
      <dgm:prSet/>
      <dgm:spPr/>
      <dgm:t>
        <a:bodyPr/>
        <a:lstStyle/>
        <a:p>
          <a:endParaRPr lang="en-IN"/>
        </a:p>
      </dgm:t>
    </dgm:pt>
    <dgm:pt modelId="{A723F0DE-779F-496D-98DD-20D7AE09290F}" type="sibTrans" cxnId="{AC7E84E6-E853-4E1C-83ED-074CFA584D6E}">
      <dgm:prSet/>
      <dgm:spPr/>
      <dgm:t>
        <a:bodyPr/>
        <a:lstStyle/>
        <a:p>
          <a:endParaRPr lang="en-IN"/>
        </a:p>
      </dgm:t>
    </dgm:pt>
    <dgm:pt modelId="{004A40E3-17AC-4D50-BFE1-CFDE58561FB7}" type="pres">
      <dgm:prSet presAssocID="{EF379E51-8871-4973-B874-753D48657BE6}" presName="Name0" presStyleCnt="0">
        <dgm:presLayoutVars>
          <dgm:dir/>
          <dgm:animLvl val="lvl"/>
          <dgm:resizeHandles val="exact"/>
        </dgm:presLayoutVars>
      </dgm:prSet>
      <dgm:spPr/>
    </dgm:pt>
    <dgm:pt modelId="{7EEBE49F-0BA7-4659-8E83-DF2247F44180}" type="pres">
      <dgm:prSet presAssocID="{61EE2C20-7D4B-44CF-92F0-696BE08EA3E5}" presName="composite" presStyleCnt="0"/>
      <dgm:spPr/>
    </dgm:pt>
    <dgm:pt modelId="{C1701089-F026-4945-B1C8-EB46609A09E3}" type="pres">
      <dgm:prSet presAssocID="{61EE2C20-7D4B-44CF-92F0-696BE08EA3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AC81BA4-4157-4DCB-AECF-AEDE171E9F1D}" type="pres">
      <dgm:prSet presAssocID="{61EE2C20-7D4B-44CF-92F0-696BE08EA3E5}" presName="desTx" presStyleLbl="alignAccFollowNode1" presStyleIdx="0" presStyleCnt="2">
        <dgm:presLayoutVars>
          <dgm:bulletEnabled val="1"/>
        </dgm:presLayoutVars>
      </dgm:prSet>
      <dgm:spPr/>
    </dgm:pt>
    <dgm:pt modelId="{62CF3D8B-8159-4658-97A7-64A332C11A85}" type="pres">
      <dgm:prSet presAssocID="{31627D33-E623-467F-8F23-A26BC024FB16}" presName="space" presStyleCnt="0"/>
      <dgm:spPr/>
    </dgm:pt>
    <dgm:pt modelId="{97E29BFA-7273-4B0C-B487-2C54B4A7968C}" type="pres">
      <dgm:prSet presAssocID="{D1A6CEF7-A0DB-44D4-B631-68970CED8B3F}" presName="composite" presStyleCnt="0"/>
      <dgm:spPr/>
    </dgm:pt>
    <dgm:pt modelId="{7537DA50-BA6D-49A9-B1F4-372FEC478221}" type="pres">
      <dgm:prSet presAssocID="{D1A6CEF7-A0DB-44D4-B631-68970CED8B3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B3272EA-AFC3-49F0-8613-CA9A3D9E5A56}" type="pres">
      <dgm:prSet presAssocID="{D1A6CEF7-A0DB-44D4-B631-68970CED8B3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962D703-9BBE-46D6-9DF8-209D3CB4768E}" type="presOf" srcId="{3B52F1E0-0578-466A-9AB8-18097482982C}" destId="{6B3272EA-AFC3-49F0-8613-CA9A3D9E5A56}" srcOrd="0" destOrd="3" presId="urn:microsoft.com/office/officeart/2005/8/layout/hList1"/>
    <dgm:cxn modelId="{F529360A-336C-4ACE-A23D-1437BF3F258B}" srcId="{D1A6CEF7-A0DB-44D4-B631-68970CED8B3F}" destId="{667FF905-05EA-4E32-827C-882211966B99}" srcOrd="1" destOrd="0" parTransId="{3CE45C98-07E5-48F4-9162-65BA009C6B59}" sibTransId="{D5BD7DD6-D162-40E5-9CFF-9D17200252CF}"/>
    <dgm:cxn modelId="{DB22560D-BAE0-496C-BE5B-2434C4507A51}" type="presOf" srcId="{61EE2C20-7D4B-44CF-92F0-696BE08EA3E5}" destId="{C1701089-F026-4945-B1C8-EB46609A09E3}" srcOrd="0" destOrd="0" presId="urn:microsoft.com/office/officeart/2005/8/layout/hList1"/>
    <dgm:cxn modelId="{13F9D819-DAAD-4215-B184-F2E2EDBD7E34}" type="presOf" srcId="{DBB9EC20-04F6-46CA-B9BF-885522C24822}" destId="{9AC81BA4-4157-4DCB-AECF-AEDE171E9F1D}" srcOrd="0" destOrd="1" presId="urn:microsoft.com/office/officeart/2005/8/layout/hList1"/>
    <dgm:cxn modelId="{8F77ED21-E019-496D-A04F-457AB42B3FE2}" srcId="{D1A6CEF7-A0DB-44D4-B631-68970CED8B3F}" destId="{18F98310-815F-4504-B2DB-D493DA5AB278}" srcOrd="2" destOrd="0" parTransId="{FBA0016D-C9C5-4684-8F1C-FC71332E9170}" sibTransId="{A109D390-0324-447F-80DC-71C5C051C7AB}"/>
    <dgm:cxn modelId="{1A03342D-7DA9-4EE3-95C6-293F025C7D6E}" type="presOf" srcId="{D1A6CEF7-A0DB-44D4-B631-68970CED8B3F}" destId="{7537DA50-BA6D-49A9-B1F4-372FEC478221}" srcOrd="0" destOrd="0" presId="urn:microsoft.com/office/officeart/2005/8/layout/hList1"/>
    <dgm:cxn modelId="{3D6F493D-A8A4-418F-93C5-29745F857A5E}" srcId="{61EE2C20-7D4B-44CF-92F0-696BE08EA3E5}" destId="{0A891716-7A33-4E0F-99F7-D05592C657CD}" srcOrd="0" destOrd="0" parTransId="{B142818F-F505-4B8A-9711-061046C4EABE}" sibTransId="{6A30E55A-8372-4351-B56A-7F4A59EAC2F1}"/>
    <dgm:cxn modelId="{1596395C-A374-4B88-992C-AD321D5E69D2}" type="presOf" srcId="{667FF905-05EA-4E32-827C-882211966B99}" destId="{6B3272EA-AFC3-49F0-8613-CA9A3D9E5A56}" srcOrd="0" destOrd="1" presId="urn:microsoft.com/office/officeart/2005/8/layout/hList1"/>
    <dgm:cxn modelId="{CD61A562-088F-4647-93CC-3BAB07AF4634}" srcId="{EF379E51-8871-4973-B874-753D48657BE6}" destId="{D1A6CEF7-A0DB-44D4-B631-68970CED8B3F}" srcOrd="1" destOrd="0" parTransId="{F4714206-C72A-4089-9A97-438CB4CC7844}" sibTransId="{DE4A12C5-093B-469C-A75F-BA628CB3B156}"/>
    <dgm:cxn modelId="{7D7F2C51-F323-4837-852A-9716AD0E4C19}" srcId="{61EE2C20-7D4B-44CF-92F0-696BE08EA3E5}" destId="{DBB9EC20-04F6-46CA-B9BF-885522C24822}" srcOrd="1" destOrd="0" parTransId="{38CCE103-F963-4271-B6F4-317DDD3173DF}" sibTransId="{209DB1F1-45E6-497D-8722-E105078B963A}"/>
    <dgm:cxn modelId="{72A1AEA2-0870-49D5-9E69-CC2C1C29C272}" type="presOf" srcId="{18F98310-815F-4504-B2DB-D493DA5AB278}" destId="{6B3272EA-AFC3-49F0-8613-CA9A3D9E5A56}" srcOrd="0" destOrd="2" presId="urn:microsoft.com/office/officeart/2005/8/layout/hList1"/>
    <dgm:cxn modelId="{282F9DB7-BB72-43B5-97F8-BA72D06B3B18}" type="presOf" srcId="{EF379E51-8871-4973-B874-753D48657BE6}" destId="{004A40E3-17AC-4D50-BFE1-CFDE58561FB7}" srcOrd="0" destOrd="0" presId="urn:microsoft.com/office/officeart/2005/8/layout/hList1"/>
    <dgm:cxn modelId="{3CB86CCB-2912-4392-A852-B0B208C13A87}" srcId="{D1A6CEF7-A0DB-44D4-B631-68970CED8B3F}" destId="{7DCA33EE-5ECE-400E-A487-FF53359FEFC8}" srcOrd="0" destOrd="0" parTransId="{EEB99C4B-8A03-44E9-A69C-008BCDCBE2DB}" sibTransId="{B9E5BD8C-2655-453D-8C8A-6DB0F0DFDB2A}"/>
    <dgm:cxn modelId="{51E98CCD-DA98-414D-9D58-E49706DF6D03}" type="presOf" srcId="{7DCA33EE-5ECE-400E-A487-FF53359FEFC8}" destId="{6B3272EA-AFC3-49F0-8613-CA9A3D9E5A56}" srcOrd="0" destOrd="0" presId="urn:microsoft.com/office/officeart/2005/8/layout/hList1"/>
    <dgm:cxn modelId="{AC7E84E6-E853-4E1C-83ED-074CFA584D6E}" srcId="{D1A6CEF7-A0DB-44D4-B631-68970CED8B3F}" destId="{3B52F1E0-0578-466A-9AB8-18097482982C}" srcOrd="3" destOrd="0" parTransId="{B94D3A7B-D32C-4EB8-97F2-B19E35622897}" sibTransId="{A723F0DE-779F-496D-98DD-20D7AE09290F}"/>
    <dgm:cxn modelId="{EE99DDEB-F87B-448F-94AC-85FC77A7A95A}" srcId="{EF379E51-8871-4973-B874-753D48657BE6}" destId="{61EE2C20-7D4B-44CF-92F0-696BE08EA3E5}" srcOrd="0" destOrd="0" parTransId="{697C341F-8B77-4C26-88FA-2E15EDFA9AA7}" sibTransId="{31627D33-E623-467F-8F23-A26BC024FB16}"/>
    <dgm:cxn modelId="{875422EC-4091-4A09-AA2F-F2F68DB93DAD}" type="presOf" srcId="{0A891716-7A33-4E0F-99F7-D05592C657CD}" destId="{9AC81BA4-4157-4DCB-AECF-AEDE171E9F1D}" srcOrd="0" destOrd="0" presId="urn:microsoft.com/office/officeart/2005/8/layout/hList1"/>
    <dgm:cxn modelId="{31852B51-1250-43EC-91F2-1D45A26FE5DD}" type="presParOf" srcId="{004A40E3-17AC-4D50-BFE1-CFDE58561FB7}" destId="{7EEBE49F-0BA7-4659-8E83-DF2247F44180}" srcOrd="0" destOrd="0" presId="urn:microsoft.com/office/officeart/2005/8/layout/hList1"/>
    <dgm:cxn modelId="{44360965-03F0-412E-A2F4-2219AEC720BD}" type="presParOf" srcId="{7EEBE49F-0BA7-4659-8E83-DF2247F44180}" destId="{C1701089-F026-4945-B1C8-EB46609A09E3}" srcOrd="0" destOrd="0" presId="urn:microsoft.com/office/officeart/2005/8/layout/hList1"/>
    <dgm:cxn modelId="{99800D5A-FD3D-46F3-BC2D-006215CC62BF}" type="presParOf" srcId="{7EEBE49F-0BA7-4659-8E83-DF2247F44180}" destId="{9AC81BA4-4157-4DCB-AECF-AEDE171E9F1D}" srcOrd="1" destOrd="0" presId="urn:microsoft.com/office/officeart/2005/8/layout/hList1"/>
    <dgm:cxn modelId="{3D0CFD3E-EFAD-49EC-AF56-5D5EC4720D59}" type="presParOf" srcId="{004A40E3-17AC-4D50-BFE1-CFDE58561FB7}" destId="{62CF3D8B-8159-4658-97A7-64A332C11A85}" srcOrd="1" destOrd="0" presId="urn:microsoft.com/office/officeart/2005/8/layout/hList1"/>
    <dgm:cxn modelId="{3C88B78D-AE1A-4963-9F86-14740483CCC4}" type="presParOf" srcId="{004A40E3-17AC-4D50-BFE1-CFDE58561FB7}" destId="{97E29BFA-7273-4B0C-B487-2C54B4A7968C}" srcOrd="2" destOrd="0" presId="urn:microsoft.com/office/officeart/2005/8/layout/hList1"/>
    <dgm:cxn modelId="{8352F6CC-790D-414C-B501-33AFDA5FC84F}" type="presParOf" srcId="{97E29BFA-7273-4B0C-B487-2C54B4A7968C}" destId="{7537DA50-BA6D-49A9-B1F4-372FEC478221}" srcOrd="0" destOrd="0" presId="urn:microsoft.com/office/officeart/2005/8/layout/hList1"/>
    <dgm:cxn modelId="{124E9B55-8752-4AB0-B1BA-7FE787824B8D}" type="presParOf" srcId="{97E29BFA-7273-4B0C-B487-2C54B4A7968C}" destId="{6B3272EA-AFC3-49F0-8613-CA9A3D9E5A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1D573F-2918-4CF7-933F-607B2296FBD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199E84-3391-4DCE-B1B4-ECF46FD9B457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Q1. Explain</a:t>
          </a:r>
        </a:p>
      </dgm:t>
    </dgm:pt>
    <dgm:pt modelId="{EEB453AB-D7C4-4D0B-9E6B-DDB02605BBAF}" type="parTrans" cxnId="{B67D8911-D9CE-406F-A005-A35E1F60C261}">
      <dgm:prSet/>
      <dgm:spPr/>
      <dgm:t>
        <a:bodyPr/>
        <a:lstStyle/>
        <a:p>
          <a:endParaRPr lang="en-IN"/>
        </a:p>
      </dgm:t>
    </dgm:pt>
    <dgm:pt modelId="{1CD39567-C0D9-4540-9E82-A953F80E766F}" type="sibTrans" cxnId="{B67D8911-D9CE-406F-A005-A35E1F60C261}">
      <dgm:prSet/>
      <dgm:spPr/>
      <dgm:t>
        <a:bodyPr/>
        <a:lstStyle/>
        <a:p>
          <a:endParaRPr lang="en-IN"/>
        </a:p>
      </dgm:t>
    </dgm:pt>
    <dgm:pt modelId="{7E98C53D-E974-4C9F-9753-281216D7613B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Default Gateway </a:t>
          </a:r>
        </a:p>
      </dgm:t>
    </dgm:pt>
    <dgm:pt modelId="{0B4FD44C-F3CB-4C79-ADCB-B4CC504ED7A1}" type="parTrans" cxnId="{DB32C01B-9511-41A3-A7DD-0AD0F336C2A5}">
      <dgm:prSet/>
      <dgm:spPr/>
      <dgm:t>
        <a:bodyPr/>
        <a:lstStyle/>
        <a:p>
          <a:endParaRPr lang="en-IN"/>
        </a:p>
      </dgm:t>
    </dgm:pt>
    <dgm:pt modelId="{BB14736D-C143-4120-A662-F31578CD1358}" type="sibTrans" cxnId="{DB32C01B-9511-41A3-A7DD-0AD0F336C2A5}">
      <dgm:prSet/>
      <dgm:spPr/>
      <dgm:t>
        <a:bodyPr/>
        <a:lstStyle/>
        <a:p>
          <a:endParaRPr lang="en-IN"/>
        </a:p>
      </dgm:t>
    </dgm:pt>
    <dgm:pt modelId="{4956AC32-C534-48DE-A99E-C39DC6E08978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Subnet Mask</a:t>
          </a:r>
        </a:p>
      </dgm:t>
    </dgm:pt>
    <dgm:pt modelId="{73653F91-7168-4ED7-80F4-CAFBAA44677E}" type="parTrans" cxnId="{93ADBDFA-E9E8-4BAA-8727-B440350AE93F}">
      <dgm:prSet/>
      <dgm:spPr/>
      <dgm:t>
        <a:bodyPr/>
        <a:lstStyle/>
        <a:p>
          <a:endParaRPr lang="en-IN"/>
        </a:p>
      </dgm:t>
    </dgm:pt>
    <dgm:pt modelId="{AA2823DE-3A73-4E92-AD03-BA28586F5BA7}" type="sibTrans" cxnId="{93ADBDFA-E9E8-4BAA-8727-B440350AE93F}">
      <dgm:prSet/>
      <dgm:spPr/>
      <dgm:t>
        <a:bodyPr/>
        <a:lstStyle/>
        <a:p>
          <a:endParaRPr lang="en-IN"/>
        </a:p>
      </dgm:t>
    </dgm:pt>
    <dgm:pt modelId="{420B7ED8-44E6-43B0-A9E2-59029B69A248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Public IP</a:t>
          </a:r>
        </a:p>
      </dgm:t>
    </dgm:pt>
    <dgm:pt modelId="{7A0D3747-F6E5-4FD7-96B3-79AC51B5799B}" type="parTrans" cxnId="{B422A9A4-62E6-4E91-A712-84EB68347805}">
      <dgm:prSet/>
      <dgm:spPr/>
      <dgm:t>
        <a:bodyPr/>
        <a:lstStyle/>
        <a:p>
          <a:endParaRPr lang="en-IN"/>
        </a:p>
      </dgm:t>
    </dgm:pt>
    <dgm:pt modelId="{11D05436-2581-4EA3-9A3A-65520C038D64}" type="sibTrans" cxnId="{B422A9A4-62E6-4E91-A712-84EB68347805}">
      <dgm:prSet/>
      <dgm:spPr/>
      <dgm:t>
        <a:bodyPr/>
        <a:lstStyle/>
        <a:p>
          <a:endParaRPr lang="en-IN"/>
        </a:p>
      </dgm:t>
    </dgm:pt>
    <dgm:pt modelId="{2C05E88D-9D24-42BD-A217-2DDA2D902A2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Hint- Gateway IP and Public IP are not same</a:t>
          </a:r>
        </a:p>
      </dgm:t>
    </dgm:pt>
    <dgm:pt modelId="{6AE8B9BB-C305-4874-8310-BDA4359BDFE4}" type="parTrans" cxnId="{9F1BC9CB-7B03-4F18-A4F0-7E7C3D00ED85}">
      <dgm:prSet/>
      <dgm:spPr/>
      <dgm:t>
        <a:bodyPr/>
        <a:lstStyle/>
        <a:p>
          <a:endParaRPr lang="en-IN"/>
        </a:p>
      </dgm:t>
    </dgm:pt>
    <dgm:pt modelId="{177C7F80-72E2-4C56-832A-82993402CF04}" type="sibTrans" cxnId="{9F1BC9CB-7B03-4F18-A4F0-7E7C3D00ED85}">
      <dgm:prSet/>
      <dgm:spPr/>
      <dgm:t>
        <a:bodyPr/>
        <a:lstStyle/>
        <a:p>
          <a:endParaRPr lang="en-IN"/>
        </a:p>
      </dgm:t>
    </dgm:pt>
    <dgm:pt modelId="{778BDB9A-8D16-456A-AB73-BA305AE54E55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Q2. Who Provides IP address??</a:t>
          </a:r>
        </a:p>
      </dgm:t>
    </dgm:pt>
    <dgm:pt modelId="{EF8A477D-A4F1-4AAC-8FF1-2B5EDCCD3595}" type="parTrans" cxnId="{2680A9C6-60EF-406B-951D-9F1512D20FC2}">
      <dgm:prSet/>
      <dgm:spPr/>
      <dgm:t>
        <a:bodyPr/>
        <a:lstStyle/>
        <a:p>
          <a:endParaRPr lang="en-IN"/>
        </a:p>
      </dgm:t>
    </dgm:pt>
    <dgm:pt modelId="{C75160EF-FC9D-4D0C-9194-79BC1E4E943F}" type="sibTrans" cxnId="{2680A9C6-60EF-406B-951D-9F1512D20FC2}">
      <dgm:prSet/>
      <dgm:spPr/>
      <dgm:t>
        <a:bodyPr/>
        <a:lstStyle/>
        <a:p>
          <a:endParaRPr lang="en-IN"/>
        </a:p>
      </dgm:t>
    </dgm:pt>
    <dgm:pt modelId="{BB5470E3-BA95-4745-89D1-52006FADBC31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Hint: ISP (what is ISP and its role)</a:t>
          </a:r>
        </a:p>
      </dgm:t>
    </dgm:pt>
    <dgm:pt modelId="{4FD0630F-36EF-4462-A2F4-30B0F1B1A25B}" type="parTrans" cxnId="{C6DBDACC-BE55-4B11-9A49-E47EA1F22DDA}">
      <dgm:prSet/>
      <dgm:spPr/>
      <dgm:t>
        <a:bodyPr/>
        <a:lstStyle/>
        <a:p>
          <a:endParaRPr lang="en-IN"/>
        </a:p>
      </dgm:t>
    </dgm:pt>
    <dgm:pt modelId="{0630D0E2-A988-4B93-BA31-896EAC9A39C9}" type="sibTrans" cxnId="{C6DBDACC-BE55-4B11-9A49-E47EA1F22DDA}">
      <dgm:prSet/>
      <dgm:spPr/>
      <dgm:t>
        <a:bodyPr/>
        <a:lstStyle/>
        <a:p>
          <a:endParaRPr lang="en-IN"/>
        </a:p>
      </dgm:t>
    </dgm:pt>
    <dgm:pt modelId="{C1B5A5E9-D586-402D-B15A-D2A43E331286}" type="pres">
      <dgm:prSet presAssocID="{3D1D573F-2918-4CF7-933F-607B2296FB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CF1C4A-B195-4A42-8F9F-A8CA9F02C4E0}" type="pres">
      <dgm:prSet presAssocID="{32199E84-3391-4DCE-B1B4-ECF46FD9B457}" presName="root" presStyleCnt="0"/>
      <dgm:spPr/>
    </dgm:pt>
    <dgm:pt modelId="{B26A73D4-4EC9-42A5-A41D-37C1FB161BFD}" type="pres">
      <dgm:prSet presAssocID="{32199E84-3391-4DCE-B1B4-ECF46FD9B457}" presName="rootComposite" presStyleCnt="0"/>
      <dgm:spPr/>
    </dgm:pt>
    <dgm:pt modelId="{20E77E73-4576-4540-B6A8-F3EC49540063}" type="pres">
      <dgm:prSet presAssocID="{32199E84-3391-4DCE-B1B4-ECF46FD9B457}" presName="rootText" presStyleLbl="node1" presStyleIdx="0" presStyleCnt="2" custScaleX="251572"/>
      <dgm:spPr/>
    </dgm:pt>
    <dgm:pt modelId="{D9BAA9E8-4DEC-4A79-A94D-1B1BCD97BB0F}" type="pres">
      <dgm:prSet presAssocID="{32199E84-3391-4DCE-B1B4-ECF46FD9B457}" presName="rootConnector" presStyleLbl="node1" presStyleIdx="0" presStyleCnt="2"/>
      <dgm:spPr/>
    </dgm:pt>
    <dgm:pt modelId="{16916636-B712-43D3-84DD-0D5A4DAA080F}" type="pres">
      <dgm:prSet presAssocID="{32199E84-3391-4DCE-B1B4-ECF46FD9B457}" presName="childShape" presStyleCnt="0"/>
      <dgm:spPr/>
    </dgm:pt>
    <dgm:pt modelId="{C8921303-A7BB-48A1-B28B-E36E507CBB17}" type="pres">
      <dgm:prSet presAssocID="{0B4FD44C-F3CB-4C79-ADCB-B4CC504ED7A1}" presName="Name13" presStyleLbl="parChTrans1D2" presStyleIdx="0" presStyleCnt="5"/>
      <dgm:spPr/>
    </dgm:pt>
    <dgm:pt modelId="{196DE29E-0917-4ABC-B62E-7C26B3A20D6A}" type="pres">
      <dgm:prSet presAssocID="{7E98C53D-E974-4C9F-9753-281216D7613B}" presName="childText" presStyleLbl="bgAcc1" presStyleIdx="0" presStyleCnt="5" custScaleX="260352">
        <dgm:presLayoutVars>
          <dgm:bulletEnabled val="1"/>
        </dgm:presLayoutVars>
      </dgm:prSet>
      <dgm:spPr/>
    </dgm:pt>
    <dgm:pt modelId="{3DE14B12-34E4-48FA-B7D4-01E97947202A}" type="pres">
      <dgm:prSet presAssocID="{73653F91-7168-4ED7-80F4-CAFBAA44677E}" presName="Name13" presStyleLbl="parChTrans1D2" presStyleIdx="1" presStyleCnt="5"/>
      <dgm:spPr/>
    </dgm:pt>
    <dgm:pt modelId="{132B503B-9334-4A0C-B30C-8BDAC617DB3E}" type="pres">
      <dgm:prSet presAssocID="{4956AC32-C534-48DE-A99E-C39DC6E08978}" presName="childText" presStyleLbl="bgAcc1" presStyleIdx="1" presStyleCnt="5" custScaleX="260352">
        <dgm:presLayoutVars>
          <dgm:bulletEnabled val="1"/>
        </dgm:presLayoutVars>
      </dgm:prSet>
      <dgm:spPr/>
    </dgm:pt>
    <dgm:pt modelId="{138DA9F2-8C44-4692-88A3-D89809307290}" type="pres">
      <dgm:prSet presAssocID="{7A0D3747-F6E5-4FD7-96B3-79AC51B5799B}" presName="Name13" presStyleLbl="parChTrans1D2" presStyleIdx="2" presStyleCnt="5"/>
      <dgm:spPr/>
    </dgm:pt>
    <dgm:pt modelId="{E9ACA6BA-66D5-40C3-8FD3-E4D229A55140}" type="pres">
      <dgm:prSet presAssocID="{420B7ED8-44E6-43B0-A9E2-59029B69A248}" presName="childText" presStyleLbl="bgAcc1" presStyleIdx="2" presStyleCnt="5" custScaleX="260352">
        <dgm:presLayoutVars>
          <dgm:bulletEnabled val="1"/>
        </dgm:presLayoutVars>
      </dgm:prSet>
      <dgm:spPr/>
    </dgm:pt>
    <dgm:pt modelId="{4D5CF08C-9A93-4E59-BA1F-21A9A5577A39}" type="pres">
      <dgm:prSet presAssocID="{6AE8B9BB-C305-4874-8310-BDA4359BDFE4}" presName="Name13" presStyleLbl="parChTrans1D2" presStyleIdx="3" presStyleCnt="5"/>
      <dgm:spPr/>
    </dgm:pt>
    <dgm:pt modelId="{F3305DC6-65CE-4E89-B2C4-381B66B5C3A9}" type="pres">
      <dgm:prSet presAssocID="{2C05E88D-9D24-42BD-A217-2DDA2D902A24}" presName="childText" presStyleLbl="bgAcc1" presStyleIdx="3" presStyleCnt="5" custScaleX="260352">
        <dgm:presLayoutVars>
          <dgm:bulletEnabled val="1"/>
        </dgm:presLayoutVars>
      </dgm:prSet>
      <dgm:spPr/>
    </dgm:pt>
    <dgm:pt modelId="{8F16E8E1-A420-4987-9DE6-87F2F49ABB56}" type="pres">
      <dgm:prSet presAssocID="{778BDB9A-8D16-456A-AB73-BA305AE54E55}" presName="root" presStyleCnt="0"/>
      <dgm:spPr/>
    </dgm:pt>
    <dgm:pt modelId="{D5B01999-9B18-4C08-9BD4-AD0559087266}" type="pres">
      <dgm:prSet presAssocID="{778BDB9A-8D16-456A-AB73-BA305AE54E55}" presName="rootComposite" presStyleCnt="0"/>
      <dgm:spPr/>
    </dgm:pt>
    <dgm:pt modelId="{C09366D9-D7A9-4E5A-AA92-303AE04950BB}" type="pres">
      <dgm:prSet presAssocID="{778BDB9A-8D16-456A-AB73-BA305AE54E55}" presName="rootText" presStyleLbl="node1" presStyleIdx="1" presStyleCnt="2" custScaleX="263267"/>
      <dgm:spPr/>
    </dgm:pt>
    <dgm:pt modelId="{97499D4C-BB57-4E30-81B4-0B7B7ACAA762}" type="pres">
      <dgm:prSet presAssocID="{778BDB9A-8D16-456A-AB73-BA305AE54E55}" presName="rootConnector" presStyleLbl="node1" presStyleIdx="1" presStyleCnt="2"/>
      <dgm:spPr/>
    </dgm:pt>
    <dgm:pt modelId="{3A536D1C-F07C-4000-89A3-62FEB99E11C3}" type="pres">
      <dgm:prSet presAssocID="{778BDB9A-8D16-456A-AB73-BA305AE54E55}" presName="childShape" presStyleCnt="0"/>
      <dgm:spPr/>
    </dgm:pt>
    <dgm:pt modelId="{A873559B-903F-4CE8-8023-30D3A2C8A45B}" type="pres">
      <dgm:prSet presAssocID="{4FD0630F-36EF-4462-A2F4-30B0F1B1A25B}" presName="Name13" presStyleLbl="parChTrans1D2" presStyleIdx="4" presStyleCnt="5"/>
      <dgm:spPr/>
    </dgm:pt>
    <dgm:pt modelId="{0F069CBD-93CA-41ED-82D9-D0F10788EF0F}" type="pres">
      <dgm:prSet presAssocID="{BB5470E3-BA95-4745-89D1-52006FADBC31}" presName="childText" presStyleLbl="bgAcc1" presStyleIdx="4" presStyleCnt="5" custScaleX="264377">
        <dgm:presLayoutVars>
          <dgm:bulletEnabled val="1"/>
        </dgm:presLayoutVars>
      </dgm:prSet>
      <dgm:spPr/>
    </dgm:pt>
  </dgm:ptLst>
  <dgm:cxnLst>
    <dgm:cxn modelId="{426A7900-A925-4934-8702-A35BF3D8C4D5}" type="presOf" srcId="{420B7ED8-44E6-43B0-A9E2-59029B69A248}" destId="{E9ACA6BA-66D5-40C3-8FD3-E4D229A55140}" srcOrd="0" destOrd="0" presId="urn:microsoft.com/office/officeart/2005/8/layout/hierarchy3"/>
    <dgm:cxn modelId="{34F41C06-0D22-4CDB-A00A-54EF28871625}" type="presOf" srcId="{BB5470E3-BA95-4745-89D1-52006FADBC31}" destId="{0F069CBD-93CA-41ED-82D9-D0F10788EF0F}" srcOrd="0" destOrd="0" presId="urn:microsoft.com/office/officeart/2005/8/layout/hierarchy3"/>
    <dgm:cxn modelId="{B67D8911-D9CE-406F-A005-A35E1F60C261}" srcId="{3D1D573F-2918-4CF7-933F-607B2296FBDC}" destId="{32199E84-3391-4DCE-B1B4-ECF46FD9B457}" srcOrd="0" destOrd="0" parTransId="{EEB453AB-D7C4-4D0B-9E6B-DDB02605BBAF}" sibTransId="{1CD39567-C0D9-4540-9E82-A953F80E766F}"/>
    <dgm:cxn modelId="{DB32C01B-9511-41A3-A7DD-0AD0F336C2A5}" srcId="{32199E84-3391-4DCE-B1B4-ECF46FD9B457}" destId="{7E98C53D-E974-4C9F-9753-281216D7613B}" srcOrd="0" destOrd="0" parTransId="{0B4FD44C-F3CB-4C79-ADCB-B4CC504ED7A1}" sibTransId="{BB14736D-C143-4120-A662-F31578CD1358}"/>
    <dgm:cxn modelId="{1E400924-7879-40DF-A16E-1EFCDE2E67BA}" type="presOf" srcId="{32199E84-3391-4DCE-B1B4-ECF46FD9B457}" destId="{D9BAA9E8-4DEC-4A79-A94D-1B1BCD97BB0F}" srcOrd="1" destOrd="0" presId="urn:microsoft.com/office/officeart/2005/8/layout/hierarchy3"/>
    <dgm:cxn modelId="{CED9512A-3395-4E4D-B335-F3EA245146BF}" type="presOf" srcId="{7E98C53D-E974-4C9F-9753-281216D7613B}" destId="{196DE29E-0917-4ABC-B62E-7C26B3A20D6A}" srcOrd="0" destOrd="0" presId="urn:microsoft.com/office/officeart/2005/8/layout/hierarchy3"/>
    <dgm:cxn modelId="{1B356937-C7D2-4251-B546-834DC28AB26F}" type="presOf" srcId="{73653F91-7168-4ED7-80F4-CAFBAA44677E}" destId="{3DE14B12-34E4-48FA-B7D4-01E97947202A}" srcOrd="0" destOrd="0" presId="urn:microsoft.com/office/officeart/2005/8/layout/hierarchy3"/>
    <dgm:cxn modelId="{E9DE0172-2ED4-4CDA-B6BC-0295D08CB460}" type="presOf" srcId="{4956AC32-C534-48DE-A99E-C39DC6E08978}" destId="{132B503B-9334-4A0C-B30C-8BDAC617DB3E}" srcOrd="0" destOrd="0" presId="urn:microsoft.com/office/officeart/2005/8/layout/hierarchy3"/>
    <dgm:cxn modelId="{04B04953-8EE0-43E1-A614-C8562CDD7201}" type="presOf" srcId="{778BDB9A-8D16-456A-AB73-BA305AE54E55}" destId="{97499D4C-BB57-4E30-81B4-0B7B7ACAA762}" srcOrd="1" destOrd="0" presId="urn:microsoft.com/office/officeart/2005/8/layout/hierarchy3"/>
    <dgm:cxn modelId="{FF298492-34BF-43C5-B8D5-8A17C65505BA}" type="presOf" srcId="{3D1D573F-2918-4CF7-933F-607B2296FBDC}" destId="{C1B5A5E9-D586-402D-B15A-D2A43E331286}" srcOrd="0" destOrd="0" presId="urn:microsoft.com/office/officeart/2005/8/layout/hierarchy3"/>
    <dgm:cxn modelId="{B422A9A4-62E6-4E91-A712-84EB68347805}" srcId="{32199E84-3391-4DCE-B1B4-ECF46FD9B457}" destId="{420B7ED8-44E6-43B0-A9E2-59029B69A248}" srcOrd="2" destOrd="0" parTransId="{7A0D3747-F6E5-4FD7-96B3-79AC51B5799B}" sibTransId="{11D05436-2581-4EA3-9A3A-65520C038D64}"/>
    <dgm:cxn modelId="{8040DBBA-8A0E-4520-B4DC-FF43F43BD742}" type="presOf" srcId="{0B4FD44C-F3CB-4C79-ADCB-B4CC504ED7A1}" destId="{C8921303-A7BB-48A1-B28B-E36E507CBB17}" srcOrd="0" destOrd="0" presId="urn:microsoft.com/office/officeart/2005/8/layout/hierarchy3"/>
    <dgm:cxn modelId="{4549B8C5-7ACA-487C-AAC9-1569075DC113}" type="presOf" srcId="{2C05E88D-9D24-42BD-A217-2DDA2D902A24}" destId="{F3305DC6-65CE-4E89-B2C4-381B66B5C3A9}" srcOrd="0" destOrd="0" presId="urn:microsoft.com/office/officeart/2005/8/layout/hierarchy3"/>
    <dgm:cxn modelId="{2680A9C6-60EF-406B-951D-9F1512D20FC2}" srcId="{3D1D573F-2918-4CF7-933F-607B2296FBDC}" destId="{778BDB9A-8D16-456A-AB73-BA305AE54E55}" srcOrd="1" destOrd="0" parTransId="{EF8A477D-A4F1-4AAC-8FF1-2B5EDCCD3595}" sibTransId="{C75160EF-FC9D-4D0C-9194-79BC1E4E943F}"/>
    <dgm:cxn modelId="{9F1BC9CB-7B03-4F18-A4F0-7E7C3D00ED85}" srcId="{32199E84-3391-4DCE-B1B4-ECF46FD9B457}" destId="{2C05E88D-9D24-42BD-A217-2DDA2D902A24}" srcOrd="3" destOrd="0" parTransId="{6AE8B9BB-C305-4874-8310-BDA4359BDFE4}" sibTransId="{177C7F80-72E2-4C56-832A-82993402CF04}"/>
    <dgm:cxn modelId="{C6DBDACC-BE55-4B11-9A49-E47EA1F22DDA}" srcId="{778BDB9A-8D16-456A-AB73-BA305AE54E55}" destId="{BB5470E3-BA95-4745-89D1-52006FADBC31}" srcOrd="0" destOrd="0" parTransId="{4FD0630F-36EF-4462-A2F4-30B0F1B1A25B}" sibTransId="{0630D0E2-A988-4B93-BA31-896EAC9A39C9}"/>
    <dgm:cxn modelId="{862121DE-E9EB-44B9-9D32-24301CE5539A}" type="presOf" srcId="{778BDB9A-8D16-456A-AB73-BA305AE54E55}" destId="{C09366D9-D7A9-4E5A-AA92-303AE04950BB}" srcOrd="0" destOrd="0" presId="urn:microsoft.com/office/officeart/2005/8/layout/hierarchy3"/>
    <dgm:cxn modelId="{4C790ADF-8337-4D5D-A469-E2501E530E4E}" type="presOf" srcId="{6AE8B9BB-C305-4874-8310-BDA4359BDFE4}" destId="{4D5CF08C-9A93-4E59-BA1F-21A9A5577A39}" srcOrd="0" destOrd="0" presId="urn:microsoft.com/office/officeart/2005/8/layout/hierarchy3"/>
    <dgm:cxn modelId="{F80A34EA-4EC5-4C17-AAC9-B7B39687E81E}" type="presOf" srcId="{7A0D3747-F6E5-4FD7-96B3-79AC51B5799B}" destId="{138DA9F2-8C44-4692-88A3-D89809307290}" srcOrd="0" destOrd="0" presId="urn:microsoft.com/office/officeart/2005/8/layout/hierarchy3"/>
    <dgm:cxn modelId="{9F61A2F1-7657-420B-8186-F8DBF9A610F2}" type="presOf" srcId="{32199E84-3391-4DCE-B1B4-ECF46FD9B457}" destId="{20E77E73-4576-4540-B6A8-F3EC49540063}" srcOrd="0" destOrd="0" presId="urn:microsoft.com/office/officeart/2005/8/layout/hierarchy3"/>
    <dgm:cxn modelId="{6B87DBF1-F56B-4DA5-9AEE-10287516FD49}" type="presOf" srcId="{4FD0630F-36EF-4462-A2F4-30B0F1B1A25B}" destId="{A873559B-903F-4CE8-8023-30D3A2C8A45B}" srcOrd="0" destOrd="0" presId="urn:microsoft.com/office/officeart/2005/8/layout/hierarchy3"/>
    <dgm:cxn modelId="{93ADBDFA-E9E8-4BAA-8727-B440350AE93F}" srcId="{32199E84-3391-4DCE-B1B4-ECF46FD9B457}" destId="{4956AC32-C534-48DE-A99E-C39DC6E08978}" srcOrd="1" destOrd="0" parTransId="{73653F91-7168-4ED7-80F4-CAFBAA44677E}" sibTransId="{AA2823DE-3A73-4E92-AD03-BA28586F5BA7}"/>
    <dgm:cxn modelId="{354A08DB-4609-44D2-8642-DCC8CD78F7B0}" type="presParOf" srcId="{C1B5A5E9-D586-402D-B15A-D2A43E331286}" destId="{FECF1C4A-B195-4A42-8F9F-A8CA9F02C4E0}" srcOrd="0" destOrd="0" presId="urn:microsoft.com/office/officeart/2005/8/layout/hierarchy3"/>
    <dgm:cxn modelId="{196EF862-3A05-424E-99BA-1345AC10466C}" type="presParOf" srcId="{FECF1C4A-B195-4A42-8F9F-A8CA9F02C4E0}" destId="{B26A73D4-4EC9-42A5-A41D-37C1FB161BFD}" srcOrd="0" destOrd="0" presId="urn:microsoft.com/office/officeart/2005/8/layout/hierarchy3"/>
    <dgm:cxn modelId="{94FD309B-A715-4DFB-82FD-C1BF61A6A239}" type="presParOf" srcId="{B26A73D4-4EC9-42A5-A41D-37C1FB161BFD}" destId="{20E77E73-4576-4540-B6A8-F3EC49540063}" srcOrd="0" destOrd="0" presId="urn:microsoft.com/office/officeart/2005/8/layout/hierarchy3"/>
    <dgm:cxn modelId="{FF7608A7-6982-4F8A-9D28-70775DF0D4AA}" type="presParOf" srcId="{B26A73D4-4EC9-42A5-A41D-37C1FB161BFD}" destId="{D9BAA9E8-4DEC-4A79-A94D-1B1BCD97BB0F}" srcOrd="1" destOrd="0" presId="urn:microsoft.com/office/officeart/2005/8/layout/hierarchy3"/>
    <dgm:cxn modelId="{B7B2D302-BB10-4D0D-9C19-A78CB299942A}" type="presParOf" srcId="{FECF1C4A-B195-4A42-8F9F-A8CA9F02C4E0}" destId="{16916636-B712-43D3-84DD-0D5A4DAA080F}" srcOrd="1" destOrd="0" presId="urn:microsoft.com/office/officeart/2005/8/layout/hierarchy3"/>
    <dgm:cxn modelId="{C6D2A105-B737-4FA3-8648-7E1097C8264E}" type="presParOf" srcId="{16916636-B712-43D3-84DD-0D5A4DAA080F}" destId="{C8921303-A7BB-48A1-B28B-E36E507CBB17}" srcOrd="0" destOrd="0" presId="urn:microsoft.com/office/officeart/2005/8/layout/hierarchy3"/>
    <dgm:cxn modelId="{AF2C98E9-CC72-4548-B31E-7804626D920F}" type="presParOf" srcId="{16916636-B712-43D3-84DD-0D5A4DAA080F}" destId="{196DE29E-0917-4ABC-B62E-7C26B3A20D6A}" srcOrd="1" destOrd="0" presId="urn:microsoft.com/office/officeart/2005/8/layout/hierarchy3"/>
    <dgm:cxn modelId="{A98322C5-CD33-4D9B-83A0-0A1A814A1921}" type="presParOf" srcId="{16916636-B712-43D3-84DD-0D5A4DAA080F}" destId="{3DE14B12-34E4-48FA-B7D4-01E97947202A}" srcOrd="2" destOrd="0" presId="urn:microsoft.com/office/officeart/2005/8/layout/hierarchy3"/>
    <dgm:cxn modelId="{9C410835-92EE-43CE-AE31-43A9C2A2D6C6}" type="presParOf" srcId="{16916636-B712-43D3-84DD-0D5A4DAA080F}" destId="{132B503B-9334-4A0C-B30C-8BDAC617DB3E}" srcOrd="3" destOrd="0" presId="urn:microsoft.com/office/officeart/2005/8/layout/hierarchy3"/>
    <dgm:cxn modelId="{F461F925-7E05-4E04-8530-13A6791C278F}" type="presParOf" srcId="{16916636-B712-43D3-84DD-0D5A4DAA080F}" destId="{138DA9F2-8C44-4692-88A3-D89809307290}" srcOrd="4" destOrd="0" presId="urn:microsoft.com/office/officeart/2005/8/layout/hierarchy3"/>
    <dgm:cxn modelId="{A5370980-72AD-4313-96D9-60285968F31C}" type="presParOf" srcId="{16916636-B712-43D3-84DD-0D5A4DAA080F}" destId="{E9ACA6BA-66D5-40C3-8FD3-E4D229A55140}" srcOrd="5" destOrd="0" presId="urn:microsoft.com/office/officeart/2005/8/layout/hierarchy3"/>
    <dgm:cxn modelId="{38C3B7CF-4E10-43E1-9273-466441594EE9}" type="presParOf" srcId="{16916636-B712-43D3-84DD-0D5A4DAA080F}" destId="{4D5CF08C-9A93-4E59-BA1F-21A9A5577A39}" srcOrd="6" destOrd="0" presId="urn:microsoft.com/office/officeart/2005/8/layout/hierarchy3"/>
    <dgm:cxn modelId="{C36D0153-897C-401A-8C9B-0089104DE164}" type="presParOf" srcId="{16916636-B712-43D3-84DD-0D5A4DAA080F}" destId="{F3305DC6-65CE-4E89-B2C4-381B66B5C3A9}" srcOrd="7" destOrd="0" presId="urn:microsoft.com/office/officeart/2005/8/layout/hierarchy3"/>
    <dgm:cxn modelId="{70A5644C-2C40-4529-A2F1-907969660E0A}" type="presParOf" srcId="{C1B5A5E9-D586-402D-B15A-D2A43E331286}" destId="{8F16E8E1-A420-4987-9DE6-87F2F49ABB56}" srcOrd="1" destOrd="0" presId="urn:microsoft.com/office/officeart/2005/8/layout/hierarchy3"/>
    <dgm:cxn modelId="{16985F9F-1282-4A69-BC8D-5FA53EFF7C72}" type="presParOf" srcId="{8F16E8E1-A420-4987-9DE6-87F2F49ABB56}" destId="{D5B01999-9B18-4C08-9BD4-AD0559087266}" srcOrd="0" destOrd="0" presId="urn:microsoft.com/office/officeart/2005/8/layout/hierarchy3"/>
    <dgm:cxn modelId="{5F64D091-0D81-4594-9C45-8E14821513AE}" type="presParOf" srcId="{D5B01999-9B18-4C08-9BD4-AD0559087266}" destId="{C09366D9-D7A9-4E5A-AA92-303AE04950BB}" srcOrd="0" destOrd="0" presId="urn:microsoft.com/office/officeart/2005/8/layout/hierarchy3"/>
    <dgm:cxn modelId="{71BF0EB9-3CA0-498E-B067-542535A9168B}" type="presParOf" srcId="{D5B01999-9B18-4C08-9BD4-AD0559087266}" destId="{97499D4C-BB57-4E30-81B4-0B7B7ACAA762}" srcOrd="1" destOrd="0" presId="urn:microsoft.com/office/officeart/2005/8/layout/hierarchy3"/>
    <dgm:cxn modelId="{327DB2FB-6550-4F48-8DFD-DF0E9ECE5A6F}" type="presParOf" srcId="{8F16E8E1-A420-4987-9DE6-87F2F49ABB56}" destId="{3A536D1C-F07C-4000-89A3-62FEB99E11C3}" srcOrd="1" destOrd="0" presId="urn:microsoft.com/office/officeart/2005/8/layout/hierarchy3"/>
    <dgm:cxn modelId="{B7B3F642-8B3B-497D-B2A2-BC0BBE4CB98F}" type="presParOf" srcId="{3A536D1C-F07C-4000-89A3-62FEB99E11C3}" destId="{A873559B-903F-4CE8-8023-30D3A2C8A45B}" srcOrd="0" destOrd="0" presId="urn:microsoft.com/office/officeart/2005/8/layout/hierarchy3"/>
    <dgm:cxn modelId="{30AA0549-E920-44F2-890B-9AF0B90DEED0}" type="presParOf" srcId="{3A536D1C-F07C-4000-89A3-62FEB99E11C3}" destId="{0F069CBD-93CA-41ED-82D9-D0F10788EF0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4F7DB3-BFD7-47A9-8EA5-E19EA204C1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D3B13D9-EC4E-4B77-AD8C-265A4729AA7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32 bit address. E.g.</a:t>
          </a:r>
        </a:p>
      </dgm:t>
    </dgm:pt>
    <dgm:pt modelId="{50F184C5-8479-402A-86DD-703390092041}" type="parTrans" cxnId="{7D9845E4-CDAA-4C2E-ADC8-01494A1F8ED8}">
      <dgm:prSet/>
      <dgm:spPr/>
      <dgm:t>
        <a:bodyPr/>
        <a:lstStyle/>
        <a:p>
          <a:endParaRPr lang="en-IN"/>
        </a:p>
      </dgm:t>
    </dgm:pt>
    <dgm:pt modelId="{4D3504F7-2592-42AA-8522-C2FE0140F087}" type="sibTrans" cxnId="{7D9845E4-CDAA-4C2E-ADC8-01494A1F8ED8}">
      <dgm:prSet/>
      <dgm:spPr/>
      <dgm:t>
        <a:bodyPr/>
        <a:lstStyle/>
        <a:p>
          <a:endParaRPr lang="en-IN"/>
        </a:p>
      </dgm:t>
    </dgm:pt>
    <dgm:pt modelId="{EA62772D-AC30-4407-9B62-D26E59F8246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192 = 11000000</a:t>
          </a:r>
        </a:p>
      </dgm:t>
    </dgm:pt>
    <dgm:pt modelId="{47185867-751D-492A-AE4F-1143D4AA9008}" type="parTrans" cxnId="{7F3F82BD-F57B-415B-AA33-D3EEC49F9E62}">
      <dgm:prSet/>
      <dgm:spPr/>
      <dgm:t>
        <a:bodyPr/>
        <a:lstStyle/>
        <a:p>
          <a:endParaRPr lang="en-IN"/>
        </a:p>
      </dgm:t>
    </dgm:pt>
    <dgm:pt modelId="{37D4D8A6-12B7-4DCC-AE9F-94DCA3F65880}" type="sibTrans" cxnId="{7F3F82BD-F57B-415B-AA33-D3EEC49F9E62}">
      <dgm:prSet/>
      <dgm:spPr/>
      <dgm:t>
        <a:bodyPr/>
        <a:lstStyle/>
        <a:p>
          <a:endParaRPr lang="en-IN"/>
        </a:p>
      </dgm:t>
    </dgm:pt>
    <dgm:pt modelId="{83EAE63F-4043-4686-8CB3-03568CD4770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168 = 10101000</a:t>
          </a:r>
        </a:p>
      </dgm:t>
    </dgm:pt>
    <dgm:pt modelId="{F52A68AD-1633-479E-A17B-5CC1FCF2111D}" type="parTrans" cxnId="{60B2BE58-9E3C-455B-B7F5-7334C02025A5}">
      <dgm:prSet/>
      <dgm:spPr/>
      <dgm:t>
        <a:bodyPr/>
        <a:lstStyle/>
        <a:p>
          <a:endParaRPr lang="en-IN"/>
        </a:p>
      </dgm:t>
    </dgm:pt>
    <dgm:pt modelId="{2D077780-BBA5-4CD3-B66C-A54F836FA8A4}" type="sibTrans" cxnId="{60B2BE58-9E3C-455B-B7F5-7334C02025A5}">
      <dgm:prSet/>
      <dgm:spPr/>
      <dgm:t>
        <a:bodyPr/>
        <a:lstStyle/>
        <a:p>
          <a:endParaRPr lang="en-IN"/>
        </a:p>
      </dgm:t>
    </dgm:pt>
    <dgm:pt modelId="{5110D192-809D-4671-B988-9EC5D43434AA}">
      <dgm:prSet/>
      <dgm:spPr/>
      <dgm:t>
        <a:bodyPr/>
        <a:lstStyle/>
        <a:p>
          <a:pPr algn="ctr"/>
          <a:r>
            <a:rPr lang="en-IN" dirty="0">
              <a:solidFill>
                <a:schemeClr val="tx1"/>
              </a:solidFill>
            </a:rPr>
            <a:t>                     128     64     32    16     8     4      2     1</a:t>
          </a:r>
        </a:p>
      </dgm:t>
    </dgm:pt>
    <dgm:pt modelId="{26EAC2D4-84D5-4524-B206-1752A35AA360}" type="parTrans" cxnId="{3C9C0010-0AA8-437E-BBA4-EA75098496E6}">
      <dgm:prSet/>
      <dgm:spPr/>
      <dgm:t>
        <a:bodyPr/>
        <a:lstStyle/>
        <a:p>
          <a:endParaRPr lang="en-IN"/>
        </a:p>
      </dgm:t>
    </dgm:pt>
    <dgm:pt modelId="{D286E4AD-6305-40B7-9B63-2533701CB2A0}" type="sibTrans" cxnId="{3C9C0010-0AA8-437E-BBA4-EA75098496E6}">
      <dgm:prSet/>
      <dgm:spPr/>
      <dgm:t>
        <a:bodyPr/>
        <a:lstStyle/>
        <a:p>
          <a:endParaRPr lang="en-IN"/>
        </a:p>
      </dgm:t>
    </dgm:pt>
    <dgm:pt modelId="{7F1AC02C-E33C-47E5-A1E5-9919387FA875}">
      <dgm:prSet/>
      <dgm:spPr/>
      <dgm:t>
        <a:bodyPr/>
        <a:lstStyle/>
        <a:p>
          <a:pPr algn="ctr"/>
          <a:r>
            <a:rPr lang="en-IN" dirty="0">
              <a:solidFill>
                <a:schemeClr val="tx1"/>
              </a:solidFill>
            </a:rPr>
            <a:t>         192=     1       1       0      0     0     0     0       0  </a:t>
          </a:r>
        </a:p>
      </dgm:t>
    </dgm:pt>
    <dgm:pt modelId="{E3EBFCDF-CA1F-49A0-A85B-E5CF5E22BCC4}" type="parTrans" cxnId="{DD10E937-0D31-45DD-A05F-55B56CD83EF2}">
      <dgm:prSet/>
      <dgm:spPr/>
      <dgm:t>
        <a:bodyPr/>
        <a:lstStyle/>
        <a:p>
          <a:endParaRPr lang="en-IN"/>
        </a:p>
      </dgm:t>
    </dgm:pt>
    <dgm:pt modelId="{0CFCBFBF-04B8-4B35-B60E-5C0F08DEB225}" type="sibTrans" cxnId="{DD10E937-0D31-45DD-A05F-55B56CD83EF2}">
      <dgm:prSet/>
      <dgm:spPr/>
      <dgm:t>
        <a:bodyPr/>
        <a:lstStyle/>
        <a:p>
          <a:endParaRPr lang="en-IN"/>
        </a:p>
      </dgm:t>
    </dgm:pt>
    <dgm:pt modelId="{7F670175-06E6-4A82-BCE5-B7E859C939FE}">
      <dgm:prSet/>
      <dgm:spPr/>
      <dgm:t>
        <a:bodyPr/>
        <a:lstStyle/>
        <a:p>
          <a:pPr algn="ctr"/>
          <a:r>
            <a:rPr lang="en-IN" dirty="0">
              <a:solidFill>
                <a:schemeClr val="tx1"/>
              </a:solidFill>
            </a:rPr>
            <a:t>       168=     1       0       1      0     1     0     0       0</a:t>
          </a:r>
        </a:p>
      </dgm:t>
    </dgm:pt>
    <dgm:pt modelId="{707A794B-D178-4041-8617-6216D8FF698F}" type="parTrans" cxnId="{8585D748-183A-4DF2-9A22-54FA379EB59E}">
      <dgm:prSet/>
      <dgm:spPr/>
      <dgm:t>
        <a:bodyPr/>
        <a:lstStyle/>
        <a:p>
          <a:endParaRPr lang="en-IN"/>
        </a:p>
      </dgm:t>
    </dgm:pt>
    <dgm:pt modelId="{A46A9D4E-F9DF-4661-8F12-C2FC8E26610C}" type="sibTrans" cxnId="{8585D748-183A-4DF2-9A22-54FA379EB59E}">
      <dgm:prSet/>
      <dgm:spPr/>
      <dgm:t>
        <a:bodyPr/>
        <a:lstStyle/>
        <a:p>
          <a:endParaRPr lang="en-IN"/>
        </a:p>
      </dgm:t>
    </dgm:pt>
    <dgm:pt modelId="{9849747B-F9C3-414B-B5A2-E9446ED0C828}" type="pres">
      <dgm:prSet presAssocID="{594F7DB3-BFD7-47A9-8EA5-E19EA204C152}" presName="linear" presStyleCnt="0">
        <dgm:presLayoutVars>
          <dgm:animLvl val="lvl"/>
          <dgm:resizeHandles val="exact"/>
        </dgm:presLayoutVars>
      </dgm:prSet>
      <dgm:spPr/>
    </dgm:pt>
    <dgm:pt modelId="{2ADCF365-7DE5-474B-8D62-10F82C06D12A}" type="pres">
      <dgm:prSet presAssocID="{ED3B13D9-EC4E-4B77-AD8C-265A4729AA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1B21B5-911C-4107-950E-2D1C11CA489F}" type="pres">
      <dgm:prSet presAssocID="{4D3504F7-2592-42AA-8522-C2FE0140F087}" presName="spacer" presStyleCnt="0"/>
      <dgm:spPr/>
    </dgm:pt>
    <dgm:pt modelId="{6DBCC240-153C-41DF-8151-DBC2A9A749A2}" type="pres">
      <dgm:prSet presAssocID="{EA62772D-AC30-4407-9B62-D26E59F824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870AD2-C6A4-4D74-BDCF-16D64C23B4D7}" type="pres">
      <dgm:prSet presAssocID="{37D4D8A6-12B7-4DCC-AE9F-94DCA3F65880}" presName="spacer" presStyleCnt="0"/>
      <dgm:spPr/>
    </dgm:pt>
    <dgm:pt modelId="{6E403DCE-4A3E-4B66-8732-733D0A53EEC9}" type="pres">
      <dgm:prSet presAssocID="{83EAE63F-4043-4686-8CB3-03568CD477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D388B57-C108-405C-8A74-CCE13678D2D9}" type="pres">
      <dgm:prSet presAssocID="{2D077780-BBA5-4CD3-B66C-A54F836FA8A4}" presName="spacer" presStyleCnt="0"/>
      <dgm:spPr/>
    </dgm:pt>
    <dgm:pt modelId="{D83B64B8-C9D5-495E-9123-575038DA6CAC}" type="pres">
      <dgm:prSet presAssocID="{5110D192-809D-4671-B988-9EC5D43434A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89DB2F1-B4A5-474A-B15A-C6A1C8E22EC7}" type="pres">
      <dgm:prSet presAssocID="{D286E4AD-6305-40B7-9B63-2533701CB2A0}" presName="spacer" presStyleCnt="0"/>
      <dgm:spPr/>
    </dgm:pt>
    <dgm:pt modelId="{98DBC959-AF11-4478-84D1-BD76A2E424D0}" type="pres">
      <dgm:prSet presAssocID="{7F1AC02C-E33C-47E5-A1E5-9919387FA8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867126-A142-46A3-B1F5-9ACA80C1D67F}" type="pres">
      <dgm:prSet presAssocID="{0CFCBFBF-04B8-4B35-B60E-5C0F08DEB225}" presName="spacer" presStyleCnt="0"/>
      <dgm:spPr/>
    </dgm:pt>
    <dgm:pt modelId="{892A3EEB-2749-4FFE-9EB8-5C124BACE8F3}" type="pres">
      <dgm:prSet presAssocID="{7F670175-06E6-4A82-BCE5-B7E859C939F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C9C0010-0AA8-437E-BBA4-EA75098496E6}" srcId="{594F7DB3-BFD7-47A9-8EA5-E19EA204C152}" destId="{5110D192-809D-4671-B988-9EC5D43434AA}" srcOrd="3" destOrd="0" parTransId="{26EAC2D4-84D5-4524-B206-1752A35AA360}" sibTransId="{D286E4AD-6305-40B7-9B63-2533701CB2A0}"/>
    <dgm:cxn modelId="{D12BD41F-1302-4CCC-82B3-494BDAC3B8B0}" type="presOf" srcId="{7F1AC02C-E33C-47E5-A1E5-9919387FA875}" destId="{98DBC959-AF11-4478-84D1-BD76A2E424D0}" srcOrd="0" destOrd="0" presId="urn:microsoft.com/office/officeart/2005/8/layout/vList2"/>
    <dgm:cxn modelId="{DD10E937-0D31-45DD-A05F-55B56CD83EF2}" srcId="{594F7DB3-BFD7-47A9-8EA5-E19EA204C152}" destId="{7F1AC02C-E33C-47E5-A1E5-9919387FA875}" srcOrd="4" destOrd="0" parTransId="{E3EBFCDF-CA1F-49A0-A85B-E5CF5E22BCC4}" sibTransId="{0CFCBFBF-04B8-4B35-B60E-5C0F08DEB225}"/>
    <dgm:cxn modelId="{8585D748-183A-4DF2-9A22-54FA379EB59E}" srcId="{594F7DB3-BFD7-47A9-8EA5-E19EA204C152}" destId="{7F670175-06E6-4A82-BCE5-B7E859C939FE}" srcOrd="5" destOrd="0" parTransId="{707A794B-D178-4041-8617-6216D8FF698F}" sibTransId="{A46A9D4E-F9DF-4661-8F12-C2FC8E26610C}"/>
    <dgm:cxn modelId="{60B2BE58-9E3C-455B-B7F5-7334C02025A5}" srcId="{594F7DB3-BFD7-47A9-8EA5-E19EA204C152}" destId="{83EAE63F-4043-4686-8CB3-03568CD47708}" srcOrd="2" destOrd="0" parTransId="{F52A68AD-1633-479E-A17B-5CC1FCF2111D}" sibTransId="{2D077780-BBA5-4CD3-B66C-A54F836FA8A4}"/>
    <dgm:cxn modelId="{4180045A-0D41-4889-8308-59127D8B59EE}" type="presOf" srcId="{83EAE63F-4043-4686-8CB3-03568CD47708}" destId="{6E403DCE-4A3E-4B66-8732-733D0A53EEC9}" srcOrd="0" destOrd="0" presId="urn:microsoft.com/office/officeart/2005/8/layout/vList2"/>
    <dgm:cxn modelId="{882B2698-360A-4F27-95C8-26B361E1C658}" type="presOf" srcId="{EA62772D-AC30-4407-9B62-D26E59F8246E}" destId="{6DBCC240-153C-41DF-8151-DBC2A9A749A2}" srcOrd="0" destOrd="0" presId="urn:microsoft.com/office/officeart/2005/8/layout/vList2"/>
    <dgm:cxn modelId="{66AAE0A6-C59C-4E4C-B410-333D71737632}" type="presOf" srcId="{7F670175-06E6-4A82-BCE5-B7E859C939FE}" destId="{892A3EEB-2749-4FFE-9EB8-5C124BACE8F3}" srcOrd="0" destOrd="0" presId="urn:microsoft.com/office/officeart/2005/8/layout/vList2"/>
    <dgm:cxn modelId="{7F3F82BD-F57B-415B-AA33-D3EEC49F9E62}" srcId="{594F7DB3-BFD7-47A9-8EA5-E19EA204C152}" destId="{EA62772D-AC30-4407-9B62-D26E59F8246E}" srcOrd="1" destOrd="0" parTransId="{47185867-751D-492A-AE4F-1143D4AA9008}" sibTransId="{37D4D8A6-12B7-4DCC-AE9F-94DCA3F65880}"/>
    <dgm:cxn modelId="{083C2BCF-8726-4BE9-B0AB-EC99D3FB30B3}" type="presOf" srcId="{5110D192-809D-4671-B988-9EC5D43434AA}" destId="{D83B64B8-C9D5-495E-9123-575038DA6CAC}" srcOrd="0" destOrd="0" presId="urn:microsoft.com/office/officeart/2005/8/layout/vList2"/>
    <dgm:cxn modelId="{9BBC46D0-356A-4953-A542-2466046D8069}" type="presOf" srcId="{594F7DB3-BFD7-47A9-8EA5-E19EA204C152}" destId="{9849747B-F9C3-414B-B5A2-E9446ED0C828}" srcOrd="0" destOrd="0" presId="urn:microsoft.com/office/officeart/2005/8/layout/vList2"/>
    <dgm:cxn modelId="{7D9845E4-CDAA-4C2E-ADC8-01494A1F8ED8}" srcId="{594F7DB3-BFD7-47A9-8EA5-E19EA204C152}" destId="{ED3B13D9-EC4E-4B77-AD8C-265A4729AA75}" srcOrd="0" destOrd="0" parTransId="{50F184C5-8479-402A-86DD-703390092041}" sibTransId="{4D3504F7-2592-42AA-8522-C2FE0140F087}"/>
    <dgm:cxn modelId="{412A38F4-329C-4B97-914A-E9EB950D3DB2}" type="presOf" srcId="{ED3B13D9-EC4E-4B77-AD8C-265A4729AA75}" destId="{2ADCF365-7DE5-474B-8D62-10F82C06D12A}" srcOrd="0" destOrd="0" presId="urn:microsoft.com/office/officeart/2005/8/layout/vList2"/>
    <dgm:cxn modelId="{FFDFCF0A-FB20-4CDA-9A84-2D91288AB774}" type="presParOf" srcId="{9849747B-F9C3-414B-B5A2-E9446ED0C828}" destId="{2ADCF365-7DE5-474B-8D62-10F82C06D12A}" srcOrd="0" destOrd="0" presId="urn:microsoft.com/office/officeart/2005/8/layout/vList2"/>
    <dgm:cxn modelId="{606D68BA-4053-4047-903F-AD70406B7588}" type="presParOf" srcId="{9849747B-F9C3-414B-B5A2-E9446ED0C828}" destId="{871B21B5-911C-4107-950E-2D1C11CA489F}" srcOrd="1" destOrd="0" presId="urn:microsoft.com/office/officeart/2005/8/layout/vList2"/>
    <dgm:cxn modelId="{5CA317F2-E34D-4C94-A876-4858D69A7B8F}" type="presParOf" srcId="{9849747B-F9C3-414B-B5A2-E9446ED0C828}" destId="{6DBCC240-153C-41DF-8151-DBC2A9A749A2}" srcOrd="2" destOrd="0" presId="urn:microsoft.com/office/officeart/2005/8/layout/vList2"/>
    <dgm:cxn modelId="{A2DF430B-A899-4D9C-BFCD-163921F8DD16}" type="presParOf" srcId="{9849747B-F9C3-414B-B5A2-E9446ED0C828}" destId="{25870AD2-C6A4-4D74-BDCF-16D64C23B4D7}" srcOrd="3" destOrd="0" presId="urn:microsoft.com/office/officeart/2005/8/layout/vList2"/>
    <dgm:cxn modelId="{D221258F-8189-4253-ACFF-3655F395F516}" type="presParOf" srcId="{9849747B-F9C3-414B-B5A2-E9446ED0C828}" destId="{6E403DCE-4A3E-4B66-8732-733D0A53EEC9}" srcOrd="4" destOrd="0" presId="urn:microsoft.com/office/officeart/2005/8/layout/vList2"/>
    <dgm:cxn modelId="{650F3B7B-2112-4573-AB9C-42B17312BE17}" type="presParOf" srcId="{9849747B-F9C3-414B-B5A2-E9446ED0C828}" destId="{CD388B57-C108-405C-8A74-CCE13678D2D9}" srcOrd="5" destOrd="0" presId="urn:microsoft.com/office/officeart/2005/8/layout/vList2"/>
    <dgm:cxn modelId="{7B29425B-9A07-4DD9-A011-80706CFD7330}" type="presParOf" srcId="{9849747B-F9C3-414B-B5A2-E9446ED0C828}" destId="{D83B64B8-C9D5-495E-9123-575038DA6CAC}" srcOrd="6" destOrd="0" presId="urn:microsoft.com/office/officeart/2005/8/layout/vList2"/>
    <dgm:cxn modelId="{EC283BBA-130A-4FCB-8FD6-06F388C79AD9}" type="presParOf" srcId="{9849747B-F9C3-414B-B5A2-E9446ED0C828}" destId="{589DB2F1-B4A5-474A-B15A-C6A1C8E22EC7}" srcOrd="7" destOrd="0" presId="urn:microsoft.com/office/officeart/2005/8/layout/vList2"/>
    <dgm:cxn modelId="{0572FD7E-F6C2-4E21-8B1E-EECC0CBFFF66}" type="presParOf" srcId="{9849747B-F9C3-414B-B5A2-E9446ED0C828}" destId="{98DBC959-AF11-4478-84D1-BD76A2E424D0}" srcOrd="8" destOrd="0" presId="urn:microsoft.com/office/officeart/2005/8/layout/vList2"/>
    <dgm:cxn modelId="{1BC10A55-90E1-45B9-8F66-0BD4AE649266}" type="presParOf" srcId="{9849747B-F9C3-414B-B5A2-E9446ED0C828}" destId="{5B867126-A142-46A3-B1F5-9ACA80C1D67F}" srcOrd="9" destOrd="0" presId="urn:microsoft.com/office/officeart/2005/8/layout/vList2"/>
    <dgm:cxn modelId="{47A6650C-5B2C-4AE8-BBB2-9C7A982C11E2}" type="presParOf" srcId="{9849747B-F9C3-414B-B5A2-E9446ED0C828}" destId="{892A3EEB-2749-4FFE-9EB8-5C124BACE8F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31E253-288F-4B58-9C0F-14C22B48944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9BC12321-426B-447D-B3E2-1B3C2ED787F3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IPv6 addresses are 128-bit IP address written in hexadecimal and separated by colons.</a:t>
          </a:r>
        </a:p>
      </dgm:t>
    </dgm:pt>
    <dgm:pt modelId="{CEFE76BB-83BF-4659-A2BF-09CF8391EACE}" type="parTrans" cxnId="{903C8AC6-DFB0-4CE3-9ED7-559DDDC7D44D}">
      <dgm:prSet/>
      <dgm:spPr/>
      <dgm:t>
        <a:bodyPr/>
        <a:lstStyle/>
        <a:p>
          <a:endParaRPr lang="en-IN"/>
        </a:p>
      </dgm:t>
    </dgm:pt>
    <dgm:pt modelId="{D651738A-3B7F-441C-BD1C-301DCA159634}" type="sibTrans" cxnId="{903C8AC6-DFB0-4CE3-9ED7-559DDDC7D44D}">
      <dgm:prSet/>
      <dgm:spPr/>
      <dgm:t>
        <a:bodyPr/>
        <a:lstStyle/>
        <a:p>
          <a:endParaRPr lang="en-IN"/>
        </a:p>
      </dgm:t>
    </dgm:pt>
    <dgm:pt modelId="{1B2A963A-26D0-4983-852C-D5B96FF756DB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An IPv4 </a:t>
          </a:r>
          <a:r>
            <a:rPr lang="en-IN" b="1" dirty="0">
              <a:solidFill>
                <a:schemeClr val="tx1"/>
              </a:solidFill>
            </a:rPr>
            <a:t>address</a:t>
          </a:r>
          <a:r>
            <a:rPr lang="en-IN" dirty="0">
              <a:solidFill>
                <a:schemeClr val="tx1"/>
              </a:solidFill>
            </a:rPr>
            <a:t> is 32 bits and expressed in dotted-decimal notation, whereas an </a:t>
          </a:r>
          <a:r>
            <a:rPr lang="en-IN" b="1" dirty="0">
              <a:solidFill>
                <a:schemeClr val="tx1"/>
              </a:solidFill>
            </a:rPr>
            <a:t>IPv6 address</a:t>
          </a:r>
          <a:r>
            <a:rPr lang="en-IN" dirty="0">
              <a:solidFill>
                <a:schemeClr val="tx1"/>
              </a:solidFill>
            </a:rPr>
            <a:t> is 128 bits in length and written in hexadecimal.</a:t>
          </a:r>
        </a:p>
      </dgm:t>
    </dgm:pt>
    <dgm:pt modelId="{48A75869-6799-44F3-A3D7-7B9328B2B97B}" type="parTrans" cxnId="{F6998CB8-8EC9-4E23-A9B3-F339BA9F009E}">
      <dgm:prSet/>
      <dgm:spPr/>
      <dgm:t>
        <a:bodyPr/>
        <a:lstStyle/>
        <a:p>
          <a:endParaRPr lang="en-IN"/>
        </a:p>
      </dgm:t>
    </dgm:pt>
    <dgm:pt modelId="{F78679D8-4B4E-43AA-95F4-74F1D89F627B}" type="sibTrans" cxnId="{F6998CB8-8EC9-4E23-A9B3-F339BA9F009E}">
      <dgm:prSet/>
      <dgm:spPr/>
      <dgm:t>
        <a:bodyPr/>
        <a:lstStyle/>
        <a:p>
          <a:endParaRPr lang="en-IN"/>
        </a:p>
      </dgm:t>
    </dgm:pt>
    <dgm:pt modelId="{90827D1C-6547-4F64-80F1-459DB85DC564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The groups are separated by colons (:). An </a:t>
          </a:r>
          <a:r>
            <a:rPr lang="en-IN" b="1">
              <a:solidFill>
                <a:schemeClr val="tx1"/>
              </a:solidFill>
            </a:rPr>
            <a:t>example</a:t>
          </a:r>
          <a:r>
            <a:rPr lang="en-IN">
              <a:solidFill>
                <a:schemeClr val="tx1"/>
              </a:solidFill>
            </a:rPr>
            <a:t> of an IPv6 address is: </a:t>
          </a:r>
        </a:p>
      </dgm:t>
    </dgm:pt>
    <dgm:pt modelId="{CB2D1B62-AB5B-451E-9DF6-D2A9E1B4972B}" type="parTrans" cxnId="{FDD3685E-9875-4EBC-9CED-ED321AB74FA7}">
      <dgm:prSet/>
      <dgm:spPr/>
      <dgm:t>
        <a:bodyPr/>
        <a:lstStyle/>
        <a:p>
          <a:endParaRPr lang="en-IN"/>
        </a:p>
      </dgm:t>
    </dgm:pt>
    <dgm:pt modelId="{56819E52-5E74-437F-A4A9-2DDE4AB5FF14}" type="sibTrans" cxnId="{FDD3685E-9875-4EBC-9CED-ED321AB74FA7}">
      <dgm:prSet/>
      <dgm:spPr/>
      <dgm:t>
        <a:bodyPr/>
        <a:lstStyle/>
        <a:p>
          <a:endParaRPr lang="en-IN"/>
        </a:p>
      </dgm:t>
    </dgm:pt>
    <dgm:pt modelId="{CFF72543-B3ED-4EA9-A27F-C3B03D7D7D7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2001:0db8:85a3:0000:0000:8a2e:0370:7334</a:t>
          </a:r>
        </a:p>
      </dgm:t>
    </dgm:pt>
    <dgm:pt modelId="{6678360D-2875-4186-B6AA-75D003C1A82C}" type="parTrans" cxnId="{495CA452-62D8-4107-BED4-6DCA4F16B151}">
      <dgm:prSet/>
      <dgm:spPr/>
      <dgm:t>
        <a:bodyPr/>
        <a:lstStyle/>
        <a:p>
          <a:endParaRPr lang="en-IN"/>
        </a:p>
      </dgm:t>
    </dgm:pt>
    <dgm:pt modelId="{D3EB7B3D-207F-4C86-9833-57584886E810}" type="sibTrans" cxnId="{495CA452-62D8-4107-BED4-6DCA4F16B151}">
      <dgm:prSet/>
      <dgm:spPr/>
      <dgm:t>
        <a:bodyPr/>
        <a:lstStyle/>
        <a:p>
          <a:endParaRPr lang="en-IN"/>
        </a:p>
      </dgm:t>
    </dgm:pt>
    <dgm:pt modelId="{B9CBFBD0-64B5-4B64-87C2-082901EDAA77}" type="pres">
      <dgm:prSet presAssocID="{9731E253-288F-4B58-9C0F-14C22B48944E}" presName="Name0" presStyleCnt="0">
        <dgm:presLayoutVars>
          <dgm:chMax val="7"/>
          <dgm:chPref val="7"/>
          <dgm:dir/>
        </dgm:presLayoutVars>
      </dgm:prSet>
      <dgm:spPr/>
    </dgm:pt>
    <dgm:pt modelId="{2A3C18D5-9FE3-47C6-A7D3-C75D303E763F}" type="pres">
      <dgm:prSet presAssocID="{9731E253-288F-4B58-9C0F-14C22B48944E}" presName="Name1" presStyleCnt="0"/>
      <dgm:spPr/>
    </dgm:pt>
    <dgm:pt modelId="{85B3695E-D54D-4EA7-AEB0-4E2578EC3FE2}" type="pres">
      <dgm:prSet presAssocID="{9731E253-288F-4B58-9C0F-14C22B48944E}" presName="cycle" presStyleCnt="0"/>
      <dgm:spPr/>
    </dgm:pt>
    <dgm:pt modelId="{CC43E5F3-268F-449E-8F74-5628314D64A1}" type="pres">
      <dgm:prSet presAssocID="{9731E253-288F-4B58-9C0F-14C22B48944E}" presName="srcNode" presStyleLbl="node1" presStyleIdx="0" presStyleCnt="4"/>
      <dgm:spPr/>
    </dgm:pt>
    <dgm:pt modelId="{F574BCBD-363A-4217-AE65-F4FF4FC7D5A0}" type="pres">
      <dgm:prSet presAssocID="{9731E253-288F-4B58-9C0F-14C22B48944E}" presName="conn" presStyleLbl="parChTrans1D2" presStyleIdx="0" presStyleCnt="1"/>
      <dgm:spPr/>
    </dgm:pt>
    <dgm:pt modelId="{74CC745E-3EB2-470D-BF4A-D9312E39579C}" type="pres">
      <dgm:prSet presAssocID="{9731E253-288F-4B58-9C0F-14C22B48944E}" presName="extraNode" presStyleLbl="node1" presStyleIdx="0" presStyleCnt="4"/>
      <dgm:spPr/>
    </dgm:pt>
    <dgm:pt modelId="{8AD7848D-D923-4E67-993E-7ADFE9005245}" type="pres">
      <dgm:prSet presAssocID="{9731E253-288F-4B58-9C0F-14C22B48944E}" presName="dstNode" presStyleLbl="node1" presStyleIdx="0" presStyleCnt="4"/>
      <dgm:spPr/>
    </dgm:pt>
    <dgm:pt modelId="{3BC98B80-F4F6-48A5-ADC8-B10F6577FC10}" type="pres">
      <dgm:prSet presAssocID="{9BC12321-426B-447D-B3E2-1B3C2ED787F3}" presName="text_1" presStyleLbl="node1" presStyleIdx="0" presStyleCnt="4">
        <dgm:presLayoutVars>
          <dgm:bulletEnabled val="1"/>
        </dgm:presLayoutVars>
      </dgm:prSet>
      <dgm:spPr/>
    </dgm:pt>
    <dgm:pt modelId="{7D77A7A7-3C1A-4238-9764-A8749AA7396D}" type="pres">
      <dgm:prSet presAssocID="{9BC12321-426B-447D-B3E2-1B3C2ED787F3}" presName="accent_1" presStyleCnt="0"/>
      <dgm:spPr/>
    </dgm:pt>
    <dgm:pt modelId="{75EB4D68-2C17-4474-8850-9A3D2476EDBD}" type="pres">
      <dgm:prSet presAssocID="{9BC12321-426B-447D-B3E2-1B3C2ED787F3}" presName="accentRepeatNode" presStyleLbl="solidFgAcc1" presStyleIdx="0" presStyleCnt="4"/>
      <dgm:spPr/>
    </dgm:pt>
    <dgm:pt modelId="{DE9E7954-F2EE-457B-A6EF-801CDB3C822C}" type="pres">
      <dgm:prSet presAssocID="{1B2A963A-26D0-4983-852C-D5B96FF756DB}" presName="text_2" presStyleLbl="node1" presStyleIdx="1" presStyleCnt="4">
        <dgm:presLayoutVars>
          <dgm:bulletEnabled val="1"/>
        </dgm:presLayoutVars>
      </dgm:prSet>
      <dgm:spPr/>
    </dgm:pt>
    <dgm:pt modelId="{166F8627-E453-4FEB-A43A-29E25B39CF0D}" type="pres">
      <dgm:prSet presAssocID="{1B2A963A-26D0-4983-852C-D5B96FF756DB}" presName="accent_2" presStyleCnt="0"/>
      <dgm:spPr/>
    </dgm:pt>
    <dgm:pt modelId="{4C00A157-9BFA-4BC7-8B05-0521DFC0BFE2}" type="pres">
      <dgm:prSet presAssocID="{1B2A963A-26D0-4983-852C-D5B96FF756DB}" presName="accentRepeatNode" presStyleLbl="solidFgAcc1" presStyleIdx="1" presStyleCnt="4"/>
      <dgm:spPr/>
    </dgm:pt>
    <dgm:pt modelId="{E75ED21B-718F-4672-89B7-EF0070804597}" type="pres">
      <dgm:prSet presAssocID="{90827D1C-6547-4F64-80F1-459DB85DC564}" presName="text_3" presStyleLbl="node1" presStyleIdx="2" presStyleCnt="4">
        <dgm:presLayoutVars>
          <dgm:bulletEnabled val="1"/>
        </dgm:presLayoutVars>
      </dgm:prSet>
      <dgm:spPr/>
    </dgm:pt>
    <dgm:pt modelId="{881D2CAF-D10C-464B-AB38-67212B968E56}" type="pres">
      <dgm:prSet presAssocID="{90827D1C-6547-4F64-80F1-459DB85DC564}" presName="accent_3" presStyleCnt="0"/>
      <dgm:spPr/>
    </dgm:pt>
    <dgm:pt modelId="{BCF95078-C3DC-4218-B99D-793A8C527695}" type="pres">
      <dgm:prSet presAssocID="{90827D1C-6547-4F64-80F1-459DB85DC564}" presName="accentRepeatNode" presStyleLbl="solidFgAcc1" presStyleIdx="2" presStyleCnt="4"/>
      <dgm:spPr/>
    </dgm:pt>
    <dgm:pt modelId="{4F81C067-B2FC-4B69-8670-46E6F8AB3EDF}" type="pres">
      <dgm:prSet presAssocID="{CFF72543-B3ED-4EA9-A27F-C3B03D7D7D72}" presName="text_4" presStyleLbl="node1" presStyleIdx="3" presStyleCnt="4">
        <dgm:presLayoutVars>
          <dgm:bulletEnabled val="1"/>
        </dgm:presLayoutVars>
      </dgm:prSet>
      <dgm:spPr/>
    </dgm:pt>
    <dgm:pt modelId="{FD2E7A27-6E4C-426C-AB3C-79B373917075}" type="pres">
      <dgm:prSet presAssocID="{CFF72543-B3ED-4EA9-A27F-C3B03D7D7D72}" presName="accent_4" presStyleCnt="0"/>
      <dgm:spPr/>
    </dgm:pt>
    <dgm:pt modelId="{D19C482B-45EE-4353-98A2-0B1BA198C5AF}" type="pres">
      <dgm:prSet presAssocID="{CFF72543-B3ED-4EA9-A27F-C3B03D7D7D72}" presName="accentRepeatNode" presStyleLbl="solidFgAcc1" presStyleIdx="3" presStyleCnt="4"/>
      <dgm:spPr/>
    </dgm:pt>
  </dgm:ptLst>
  <dgm:cxnLst>
    <dgm:cxn modelId="{489B0606-118D-4023-B29B-02948BACD4D8}" type="presOf" srcId="{D651738A-3B7F-441C-BD1C-301DCA159634}" destId="{F574BCBD-363A-4217-AE65-F4FF4FC7D5A0}" srcOrd="0" destOrd="0" presId="urn:microsoft.com/office/officeart/2008/layout/VerticalCurvedList"/>
    <dgm:cxn modelId="{5B1FD25B-C0C4-495A-8E26-828F34D0D4AF}" type="presOf" srcId="{90827D1C-6547-4F64-80F1-459DB85DC564}" destId="{E75ED21B-718F-4672-89B7-EF0070804597}" srcOrd="0" destOrd="0" presId="urn:microsoft.com/office/officeart/2008/layout/VerticalCurvedList"/>
    <dgm:cxn modelId="{FDD3685E-9875-4EBC-9CED-ED321AB74FA7}" srcId="{9731E253-288F-4B58-9C0F-14C22B48944E}" destId="{90827D1C-6547-4F64-80F1-459DB85DC564}" srcOrd="2" destOrd="0" parTransId="{CB2D1B62-AB5B-451E-9DF6-D2A9E1B4972B}" sibTransId="{56819E52-5E74-437F-A4A9-2DDE4AB5FF14}"/>
    <dgm:cxn modelId="{495CA452-62D8-4107-BED4-6DCA4F16B151}" srcId="{9731E253-288F-4B58-9C0F-14C22B48944E}" destId="{CFF72543-B3ED-4EA9-A27F-C3B03D7D7D72}" srcOrd="3" destOrd="0" parTransId="{6678360D-2875-4186-B6AA-75D003C1A82C}" sibTransId="{D3EB7B3D-207F-4C86-9833-57584886E810}"/>
    <dgm:cxn modelId="{2C1C1F75-9D72-4A9C-BB37-A68A542FCFAD}" type="presOf" srcId="{CFF72543-B3ED-4EA9-A27F-C3B03D7D7D72}" destId="{4F81C067-B2FC-4B69-8670-46E6F8AB3EDF}" srcOrd="0" destOrd="0" presId="urn:microsoft.com/office/officeart/2008/layout/VerticalCurvedList"/>
    <dgm:cxn modelId="{6C173F55-B8E8-4130-9F33-4093D442D233}" type="presOf" srcId="{9BC12321-426B-447D-B3E2-1B3C2ED787F3}" destId="{3BC98B80-F4F6-48A5-ADC8-B10F6577FC10}" srcOrd="0" destOrd="0" presId="urn:microsoft.com/office/officeart/2008/layout/VerticalCurvedList"/>
    <dgm:cxn modelId="{2A36A87E-9113-4266-B275-17E9F492BEC1}" type="presOf" srcId="{1B2A963A-26D0-4983-852C-D5B96FF756DB}" destId="{DE9E7954-F2EE-457B-A6EF-801CDB3C822C}" srcOrd="0" destOrd="0" presId="urn:microsoft.com/office/officeart/2008/layout/VerticalCurvedList"/>
    <dgm:cxn modelId="{F6998CB8-8EC9-4E23-A9B3-F339BA9F009E}" srcId="{9731E253-288F-4B58-9C0F-14C22B48944E}" destId="{1B2A963A-26D0-4983-852C-D5B96FF756DB}" srcOrd="1" destOrd="0" parTransId="{48A75869-6799-44F3-A3D7-7B9328B2B97B}" sibTransId="{F78679D8-4B4E-43AA-95F4-74F1D89F627B}"/>
    <dgm:cxn modelId="{9B8CA6C5-5D8F-456F-BC47-80E8CA0BC65A}" type="presOf" srcId="{9731E253-288F-4B58-9C0F-14C22B48944E}" destId="{B9CBFBD0-64B5-4B64-87C2-082901EDAA77}" srcOrd="0" destOrd="0" presId="urn:microsoft.com/office/officeart/2008/layout/VerticalCurvedList"/>
    <dgm:cxn modelId="{903C8AC6-DFB0-4CE3-9ED7-559DDDC7D44D}" srcId="{9731E253-288F-4B58-9C0F-14C22B48944E}" destId="{9BC12321-426B-447D-B3E2-1B3C2ED787F3}" srcOrd="0" destOrd="0" parTransId="{CEFE76BB-83BF-4659-A2BF-09CF8391EACE}" sibTransId="{D651738A-3B7F-441C-BD1C-301DCA159634}"/>
    <dgm:cxn modelId="{CD0852A5-E456-4FCE-99CC-A49F7D339B2C}" type="presParOf" srcId="{B9CBFBD0-64B5-4B64-87C2-082901EDAA77}" destId="{2A3C18D5-9FE3-47C6-A7D3-C75D303E763F}" srcOrd="0" destOrd="0" presId="urn:microsoft.com/office/officeart/2008/layout/VerticalCurvedList"/>
    <dgm:cxn modelId="{B79A0678-8441-420F-81AD-98B4AF618F53}" type="presParOf" srcId="{2A3C18D5-9FE3-47C6-A7D3-C75D303E763F}" destId="{85B3695E-D54D-4EA7-AEB0-4E2578EC3FE2}" srcOrd="0" destOrd="0" presId="urn:microsoft.com/office/officeart/2008/layout/VerticalCurvedList"/>
    <dgm:cxn modelId="{1C86F9BE-60EB-4BCF-B406-3934E0019A00}" type="presParOf" srcId="{85B3695E-D54D-4EA7-AEB0-4E2578EC3FE2}" destId="{CC43E5F3-268F-449E-8F74-5628314D64A1}" srcOrd="0" destOrd="0" presId="urn:microsoft.com/office/officeart/2008/layout/VerticalCurvedList"/>
    <dgm:cxn modelId="{9ABDD806-CDF1-4F5E-B69E-AB57E3EBA402}" type="presParOf" srcId="{85B3695E-D54D-4EA7-AEB0-4E2578EC3FE2}" destId="{F574BCBD-363A-4217-AE65-F4FF4FC7D5A0}" srcOrd="1" destOrd="0" presId="urn:microsoft.com/office/officeart/2008/layout/VerticalCurvedList"/>
    <dgm:cxn modelId="{08A454F6-40F2-47C4-860A-0AC25FDF5F0F}" type="presParOf" srcId="{85B3695E-D54D-4EA7-AEB0-4E2578EC3FE2}" destId="{74CC745E-3EB2-470D-BF4A-D9312E39579C}" srcOrd="2" destOrd="0" presId="urn:microsoft.com/office/officeart/2008/layout/VerticalCurvedList"/>
    <dgm:cxn modelId="{66D373C7-828A-4177-ADDE-E85879732701}" type="presParOf" srcId="{85B3695E-D54D-4EA7-AEB0-4E2578EC3FE2}" destId="{8AD7848D-D923-4E67-993E-7ADFE9005245}" srcOrd="3" destOrd="0" presId="urn:microsoft.com/office/officeart/2008/layout/VerticalCurvedList"/>
    <dgm:cxn modelId="{19D24FF7-61C4-4B79-8C52-7DFB64043EDF}" type="presParOf" srcId="{2A3C18D5-9FE3-47C6-A7D3-C75D303E763F}" destId="{3BC98B80-F4F6-48A5-ADC8-B10F6577FC10}" srcOrd="1" destOrd="0" presId="urn:microsoft.com/office/officeart/2008/layout/VerticalCurvedList"/>
    <dgm:cxn modelId="{E9302E39-A852-4802-94ED-7B6AC5F9D9BE}" type="presParOf" srcId="{2A3C18D5-9FE3-47C6-A7D3-C75D303E763F}" destId="{7D77A7A7-3C1A-4238-9764-A8749AA7396D}" srcOrd="2" destOrd="0" presId="urn:microsoft.com/office/officeart/2008/layout/VerticalCurvedList"/>
    <dgm:cxn modelId="{E080C755-C214-453B-96A8-C012F9460DE5}" type="presParOf" srcId="{7D77A7A7-3C1A-4238-9764-A8749AA7396D}" destId="{75EB4D68-2C17-4474-8850-9A3D2476EDBD}" srcOrd="0" destOrd="0" presId="urn:microsoft.com/office/officeart/2008/layout/VerticalCurvedList"/>
    <dgm:cxn modelId="{48A828C2-E8C1-48F0-A218-1A1015619998}" type="presParOf" srcId="{2A3C18D5-9FE3-47C6-A7D3-C75D303E763F}" destId="{DE9E7954-F2EE-457B-A6EF-801CDB3C822C}" srcOrd="3" destOrd="0" presId="urn:microsoft.com/office/officeart/2008/layout/VerticalCurvedList"/>
    <dgm:cxn modelId="{D38828FF-F513-4303-9617-52F4CB6C13BA}" type="presParOf" srcId="{2A3C18D5-9FE3-47C6-A7D3-C75D303E763F}" destId="{166F8627-E453-4FEB-A43A-29E25B39CF0D}" srcOrd="4" destOrd="0" presId="urn:microsoft.com/office/officeart/2008/layout/VerticalCurvedList"/>
    <dgm:cxn modelId="{2FBC4BE6-AABB-403E-BB48-28FB1572F32E}" type="presParOf" srcId="{166F8627-E453-4FEB-A43A-29E25B39CF0D}" destId="{4C00A157-9BFA-4BC7-8B05-0521DFC0BFE2}" srcOrd="0" destOrd="0" presId="urn:microsoft.com/office/officeart/2008/layout/VerticalCurvedList"/>
    <dgm:cxn modelId="{D2856B28-CAD1-48DE-81C3-818B392CBE63}" type="presParOf" srcId="{2A3C18D5-9FE3-47C6-A7D3-C75D303E763F}" destId="{E75ED21B-718F-4672-89B7-EF0070804597}" srcOrd="5" destOrd="0" presId="urn:microsoft.com/office/officeart/2008/layout/VerticalCurvedList"/>
    <dgm:cxn modelId="{F3B1F62D-0A94-4FAB-900C-3274C1A7F167}" type="presParOf" srcId="{2A3C18D5-9FE3-47C6-A7D3-C75D303E763F}" destId="{881D2CAF-D10C-464B-AB38-67212B968E56}" srcOrd="6" destOrd="0" presId="urn:microsoft.com/office/officeart/2008/layout/VerticalCurvedList"/>
    <dgm:cxn modelId="{0BF11D86-5F00-47FF-ACB8-D600A5B4D51A}" type="presParOf" srcId="{881D2CAF-D10C-464B-AB38-67212B968E56}" destId="{BCF95078-C3DC-4218-B99D-793A8C527695}" srcOrd="0" destOrd="0" presId="urn:microsoft.com/office/officeart/2008/layout/VerticalCurvedList"/>
    <dgm:cxn modelId="{62831D4C-11FC-46BF-8934-A10B5C599B33}" type="presParOf" srcId="{2A3C18D5-9FE3-47C6-A7D3-C75D303E763F}" destId="{4F81C067-B2FC-4B69-8670-46E6F8AB3EDF}" srcOrd="7" destOrd="0" presId="urn:microsoft.com/office/officeart/2008/layout/VerticalCurvedList"/>
    <dgm:cxn modelId="{9734173C-6F34-43E7-A70A-EDF4C6490145}" type="presParOf" srcId="{2A3C18D5-9FE3-47C6-A7D3-C75D303E763F}" destId="{FD2E7A27-6E4C-426C-AB3C-79B373917075}" srcOrd="8" destOrd="0" presId="urn:microsoft.com/office/officeart/2008/layout/VerticalCurvedList"/>
    <dgm:cxn modelId="{60320B7D-D3E1-4BEA-A051-412F03B4848F}" type="presParOf" srcId="{FD2E7A27-6E4C-426C-AB3C-79B373917075}" destId="{D19C482B-45EE-4353-98A2-0B1BA198C5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4A7513-7A8A-43F1-A8DF-FC38131F14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BE3BE2AD-A90F-4753-93CF-1BB76B1818F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is the process where a network device, usually a firewall, assigns a </a:t>
          </a:r>
          <a:r>
            <a:rPr lang="en-IN" b="1" dirty="0">
              <a:solidFill>
                <a:schemeClr val="tx1"/>
              </a:solidFill>
            </a:rPr>
            <a:t>public address to a computer (or group of computers) inside a private network. </a:t>
          </a:r>
        </a:p>
      </dgm:t>
    </dgm:pt>
    <dgm:pt modelId="{C6FB2FAB-0AF9-455A-863B-6F922A9A0AA4}" type="parTrans" cxnId="{465AFC5F-13C2-47F2-9C89-91F87F7CBFCB}">
      <dgm:prSet/>
      <dgm:spPr/>
      <dgm:t>
        <a:bodyPr/>
        <a:lstStyle/>
        <a:p>
          <a:endParaRPr lang="en-IN"/>
        </a:p>
      </dgm:t>
    </dgm:pt>
    <dgm:pt modelId="{A96E9E61-E09E-4EC7-BF80-B3751196C3BE}" type="sibTrans" cxnId="{465AFC5F-13C2-47F2-9C89-91F87F7CBFCB}">
      <dgm:prSet/>
      <dgm:spPr/>
      <dgm:t>
        <a:bodyPr/>
        <a:lstStyle/>
        <a:p>
          <a:endParaRPr lang="en-IN"/>
        </a:p>
      </dgm:t>
    </dgm:pt>
    <dgm:pt modelId="{DD27A7C0-F59F-482D-B433-B81EDE1E772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The main use of NAT is to limit the number of public IP addresses an organization or company must use, for both economy and security purposes.</a:t>
          </a:r>
        </a:p>
      </dgm:t>
    </dgm:pt>
    <dgm:pt modelId="{D8124036-8863-4AF6-8B24-7FDC3CA711D4}" type="parTrans" cxnId="{7100E653-338C-4C49-8FEC-5769FDAC9A28}">
      <dgm:prSet/>
      <dgm:spPr/>
      <dgm:t>
        <a:bodyPr/>
        <a:lstStyle/>
        <a:p>
          <a:endParaRPr lang="en-IN"/>
        </a:p>
      </dgm:t>
    </dgm:pt>
    <dgm:pt modelId="{284C190D-4C8F-44E6-885C-85DD48DEA6BD}" type="sibTrans" cxnId="{7100E653-338C-4C49-8FEC-5769FDAC9A28}">
      <dgm:prSet/>
      <dgm:spPr/>
      <dgm:t>
        <a:bodyPr/>
        <a:lstStyle/>
        <a:p>
          <a:endParaRPr lang="en-IN"/>
        </a:p>
      </dgm:t>
    </dgm:pt>
    <dgm:pt modelId="{7F8D4F30-0A1C-48F3-8125-8FADFBD95A62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NAT</a:t>
          </a:r>
          <a:r>
            <a:rPr lang="en-IN" dirty="0">
              <a:solidFill>
                <a:schemeClr val="tx1"/>
              </a:solidFill>
            </a:rPr>
            <a:t> is an Internet standard that enables a local-area network (LAN) to use one set of IP addresses for internal traffic and a second set of addresses for external traffic.</a:t>
          </a:r>
        </a:p>
      </dgm:t>
    </dgm:pt>
    <dgm:pt modelId="{C53D6459-7EED-403A-B794-216C71F0A3AA}" type="parTrans" cxnId="{8424801B-D7AE-4678-ABBA-5B56559E2CF5}">
      <dgm:prSet/>
      <dgm:spPr/>
      <dgm:t>
        <a:bodyPr/>
        <a:lstStyle/>
        <a:p>
          <a:endParaRPr lang="en-IN"/>
        </a:p>
      </dgm:t>
    </dgm:pt>
    <dgm:pt modelId="{42C33CD7-4251-4749-AA1E-A4B0F291A289}" type="sibTrans" cxnId="{8424801B-D7AE-4678-ABBA-5B56559E2CF5}">
      <dgm:prSet/>
      <dgm:spPr/>
      <dgm:t>
        <a:bodyPr/>
        <a:lstStyle/>
        <a:p>
          <a:endParaRPr lang="en-IN"/>
        </a:p>
      </dgm:t>
    </dgm:pt>
    <dgm:pt modelId="{0D4AB503-6810-4A92-BFB9-843624AF05DA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 </a:t>
          </a:r>
          <a:r>
            <a:rPr lang="en-IN" b="1" dirty="0">
              <a:solidFill>
                <a:schemeClr val="tx1"/>
              </a:solidFill>
            </a:rPr>
            <a:t>NAT</a:t>
          </a:r>
          <a:r>
            <a:rPr lang="en-IN" dirty="0">
              <a:solidFill>
                <a:schemeClr val="tx1"/>
              </a:solidFill>
            </a:rPr>
            <a:t> box located where the LAN meets the Internet makes all necessary IP address translations.</a:t>
          </a:r>
        </a:p>
      </dgm:t>
    </dgm:pt>
    <dgm:pt modelId="{3365E5EF-8975-4BFC-A205-9ABA51C7DB09}" type="parTrans" cxnId="{BC63681B-640D-4B6F-BE9E-E4ED967A59F7}">
      <dgm:prSet/>
      <dgm:spPr/>
      <dgm:t>
        <a:bodyPr/>
        <a:lstStyle/>
        <a:p>
          <a:endParaRPr lang="en-IN"/>
        </a:p>
      </dgm:t>
    </dgm:pt>
    <dgm:pt modelId="{0B23422B-8381-4F2E-B24B-6F82A9C92DE7}" type="sibTrans" cxnId="{BC63681B-640D-4B6F-BE9E-E4ED967A59F7}">
      <dgm:prSet/>
      <dgm:spPr/>
      <dgm:t>
        <a:bodyPr/>
        <a:lstStyle/>
        <a:p>
          <a:endParaRPr lang="en-IN"/>
        </a:p>
      </dgm:t>
    </dgm:pt>
    <dgm:pt modelId="{580DD9FE-97C8-4D19-93DC-A40E5AB34D3A}" type="pres">
      <dgm:prSet presAssocID="{C24A7513-7A8A-43F1-A8DF-FC38131F14D8}" presName="Name0" presStyleCnt="0">
        <dgm:presLayoutVars>
          <dgm:chMax val="7"/>
          <dgm:chPref val="7"/>
          <dgm:dir/>
        </dgm:presLayoutVars>
      </dgm:prSet>
      <dgm:spPr/>
    </dgm:pt>
    <dgm:pt modelId="{456D766F-925C-464F-B920-EA125795A620}" type="pres">
      <dgm:prSet presAssocID="{C24A7513-7A8A-43F1-A8DF-FC38131F14D8}" presName="Name1" presStyleCnt="0"/>
      <dgm:spPr/>
    </dgm:pt>
    <dgm:pt modelId="{B3737A4A-A3C6-4AD9-8998-541D5EAB2347}" type="pres">
      <dgm:prSet presAssocID="{C24A7513-7A8A-43F1-A8DF-FC38131F14D8}" presName="cycle" presStyleCnt="0"/>
      <dgm:spPr/>
    </dgm:pt>
    <dgm:pt modelId="{49EE7982-BC9C-4DA9-BDE4-DD313F340768}" type="pres">
      <dgm:prSet presAssocID="{C24A7513-7A8A-43F1-A8DF-FC38131F14D8}" presName="srcNode" presStyleLbl="node1" presStyleIdx="0" presStyleCnt="4"/>
      <dgm:spPr/>
    </dgm:pt>
    <dgm:pt modelId="{77862ADB-570A-4B80-9605-3E4A71DCAF1A}" type="pres">
      <dgm:prSet presAssocID="{C24A7513-7A8A-43F1-A8DF-FC38131F14D8}" presName="conn" presStyleLbl="parChTrans1D2" presStyleIdx="0" presStyleCnt="1"/>
      <dgm:spPr/>
    </dgm:pt>
    <dgm:pt modelId="{63F643D0-9FBC-45A7-BDC7-E2E87C554DDA}" type="pres">
      <dgm:prSet presAssocID="{C24A7513-7A8A-43F1-A8DF-FC38131F14D8}" presName="extraNode" presStyleLbl="node1" presStyleIdx="0" presStyleCnt="4"/>
      <dgm:spPr/>
    </dgm:pt>
    <dgm:pt modelId="{8FF98DE6-FE24-4F6E-A89A-71DF949B3D5F}" type="pres">
      <dgm:prSet presAssocID="{C24A7513-7A8A-43F1-A8DF-FC38131F14D8}" presName="dstNode" presStyleLbl="node1" presStyleIdx="0" presStyleCnt="4"/>
      <dgm:spPr/>
    </dgm:pt>
    <dgm:pt modelId="{3A6B9C8E-78A8-44BA-8337-05EBAF0DCB0B}" type="pres">
      <dgm:prSet presAssocID="{BE3BE2AD-A90F-4753-93CF-1BB76B1818FC}" presName="text_1" presStyleLbl="node1" presStyleIdx="0" presStyleCnt="4">
        <dgm:presLayoutVars>
          <dgm:bulletEnabled val="1"/>
        </dgm:presLayoutVars>
      </dgm:prSet>
      <dgm:spPr/>
    </dgm:pt>
    <dgm:pt modelId="{3B131845-FFCD-4F32-9AA4-347C7A81F8E6}" type="pres">
      <dgm:prSet presAssocID="{BE3BE2AD-A90F-4753-93CF-1BB76B1818FC}" presName="accent_1" presStyleCnt="0"/>
      <dgm:spPr/>
    </dgm:pt>
    <dgm:pt modelId="{6FAE7743-F94E-41CB-B475-AC1576E7FC66}" type="pres">
      <dgm:prSet presAssocID="{BE3BE2AD-A90F-4753-93CF-1BB76B1818FC}" presName="accentRepeatNode" presStyleLbl="solidFgAcc1" presStyleIdx="0" presStyleCnt="4"/>
      <dgm:spPr/>
    </dgm:pt>
    <dgm:pt modelId="{4889326E-00AA-4B3E-97A5-EFFAFDD3E871}" type="pres">
      <dgm:prSet presAssocID="{DD27A7C0-F59F-482D-B433-B81EDE1E772E}" presName="text_2" presStyleLbl="node1" presStyleIdx="1" presStyleCnt="4">
        <dgm:presLayoutVars>
          <dgm:bulletEnabled val="1"/>
        </dgm:presLayoutVars>
      </dgm:prSet>
      <dgm:spPr/>
    </dgm:pt>
    <dgm:pt modelId="{914FEA73-9284-4083-9634-F204051C0AA1}" type="pres">
      <dgm:prSet presAssocID="{DD27A7C0-F59F-482D-B433-B81EDE1E772E}" presName="accent_2" presStyleCnt="0"/>
      <dgm:spPr/>
    </dgm:pt>
    <dgm:pt modelId="{A1ED21CA-FAB4-4BBC-BA28-D086EA701305}" type="pres">
      <dgm:prSet presAssocID="{DD27A7C0-F59F-482D-B433-B81EDE1E772E}" presName="accentRepeatNode" presStyleLbl="solidFgAcc1" presStyleIdx="1" presStyleCnt="4"/>
      <dgm:spPr/>
    </dgm:pt>
    <dgm:pt modelId="{87C90594-FDDC-486C-A46B-00BD297C99E9}" type="pres">
      <dgm:prSet presAssocID="{7F8D4F30-0A1C-48F3-8125-8FADFBD95A62}" presName="text_3" presStyleLbl="node1" presStyleIdx="2" presStyleCnt="4">
        <dgm:presLayoutVars>
          <dgm:bulletEnabled val="1"/>
        </dgm:presLayoutVars>
      </dgm:prSet>
      <dgm:spPr/>
    </dgm:pt>
    <dgm:pt modelId="{54654C99-DBCA-4E7C-9661-EAA4F8FB4EC3}" type="pres">
      <dgm:prSet presAssocID="{7F8D4F30-0A1C-48F3-8125-8FADFBD95A62}" presName="accent_3" presStyleCnt="0"/>
      <dgm:spPr/>
    </dgm:pt>
    <dgm:pt modelId="{8238C919-EEBB-42B4-8465-59D59E2EA5D4}" type="pres">
      <dgm:prSet presAssocID="{7F8D4F30-0A1C-48F3-8125-8FADFBD95A62}" presName="accentRepeatNode" presStyleLbl="solidFgAcc1" presStyleIdx="2" presStyleCnt="4"/>
      <dgm:spPr/>
    </dgm:pt>
    <dgm:pt modelId="{766CC10A-F5FF-493F-9719-375BAC5B41B7}" type="pres">
      <dgm:prSet presAssocID="{0D4AB503-6810-4A92-BFB9-843624AF05DA}" presName="text_4" presStyleLbl="node1" presStyleIdx="3" presStyleCnt="4">
        <dgm:presLayoutVars>
          <dgm:bulletEnabled val="1"/>
        </dgm:presLayoutVars>
      </dgm:prSet>
      <dgm:spPr/>
    </dgm:pt>
    <dgm:pt modelId="{331E696F-FA39-4253-BE8E-CAC9C5D3F982}" type="pres">
      <dgm:prSet presAssocID="{0D4AB503-6810-4A92-BFB9-843624AF05DA}" presName="accent_4" presStyleCnt="0"/>
      <dgm:spPr/>
    </dgm:pt>
    <dgm:pt modelId="{6189F821-0702-4398-8B52-3CC0AD85DE1D}" type="pres">
      <dgm:prSet presAssocID="{0D4AB503-6810-4A92-BFB9-843624AF05DA}" presName="accentRepeatNode" presStyleLbl="solidFgAcc1" presStyleIdx="3" presStyleCnt="4"/>
      <dgm:spPr/>
    </dgm:pt>
  </dgm:ptLst>
  <dgm:cxnLst>
    <dgm:cxn modelId="{BC63681B-640D-4B6F-BE9E-E4ED967A59F7}" srcId="{C24A7513-7A8A-43F1-A8DF-FC38131F14D8}" destId="{0D4AB503-6810-4A92-BFB9-843624AF05DA}" srcOrd="3" destOrd="0" parTransId="{3365E5EF-8975-4BFC-A205-9ABA51C7DB09}" sibTransId="{0B23422B-8381-4F2E-B24B-6F82A9C92DE7}"/>
    <dgm:cxn modelId="{8424801B-D7AE-4678-ABBA-5B56559E2CF5}" srcId="{C24A7513-7A8A-43F1-A8DF-FC38131F14D8}" destId="{7F8D4F30-0A1C-48F3-8125-8FADFBD95A62}" srcOrd="2" destOrd="0" parTransId="{C53D6459-7EED-403A-B794-216C71F0A3AA}" sibTransId="{42C33CD7-4251-4749-AA1E-A4B0F291A289}"/>
    <dgm:cxn modelId="{C26F1D32-268C-4B9A-A59E-2976999F3202}" type="presOf" srcId="{C24A7513-7A8A-43F1-A8DF-FC38131F14D8}" destId="{580DD9FE-97C8-4D19-93DC-A40E5AB34D3A}" srcOrd="0" destOrd="0" presId="urn:microsoft.com/office/officeart/2008/layout/VerticalCurvedList"/>
    <dgm:cxn modelId="{465AFC5F-13C2-47F2-9C89-91F87F7CBFCB}" srcId="{C24A7513-7A8A-43F1-A8DF-FC38131F14D8}" destId="{BE3BE2AD-A90F-4753-93CF-1BB76B1818FC}" srcOrd="0" destOrd="0" parTransId="{C6FB2FAB-0AF9-455A-863B-6F922A9A0AA4}" sibTransId="{A96E9E61-E09E-4EC7-BF80-B3751196C3BE}"/>
    <dgm:cxn modelId="{D6866D63-C5C9-45B2-8719-AD3EDC928995}" type="presOf" srcId="{DD27A7C0-F59F-482D-B433-B81EDE1E772E}" destId="{4889326E-00AA-4B3E-97A5-EFFAFDD3E871}" srcOrd="0" destOrd="0" presId="urn:microsoft.com/office/officeart/2008/layout/VerticalCurvedList"/>
    <dgm:cxn modelId="{DB618450-83A7-4D52-8B00-531E5F817EF6}" type="presOf" srcId="{7F8D4F30-0A1C-48F3-8125-8FADFBD95A62}" destId="{87C90594-FDDC-486C-A46B-00BD297C99E9}" srcOrd="0" destOrd="0" presId="urn:microsoft.com/office/officeart/2008/layout/VerticalCurvedList"/>
    <dgm:cxn modelId="{7100E653-338C-4C49-8FEC-5769FDAC9A28}" srcId="{C24A7513-7A8A-43F1-A8DF-FC38131F14D8}" destId="{DD27A7C0-F59F-482D-B433-B81EDE1E772E}" srcOrd="1" destOrd="0" parTransId="{D8124036-8863-4AF6-8B24-7FDC3CA711D4}" sibTransId="{284C190D-4C8F-44E6-885C-85DD48DEA6BD}"/>
    <dgm:cxn modelId="{F6CDBB96-67D1-4CAC-AF78-0877BBCF6AE2}" type="presOf" srcId="{A96E9E61-E09E-4EC7-BF80-B3751196C3BE}" destId="{77862ADB-570A-4B80-9605-3E4A71DCAF1A}" srcOrd="0" destOrd="0" presId="urn:microsoft.com/office/officeart/2008/layout/VerticalCurvedList"/>
    <dgm:cxn modelId="{695FC5D0-9475-49CB-ACE4-EDA5496AD550}" type="presOf" srcId="{0D4AB503-6810-4A92-BFB9-843624AF05DA}" destId="{766CC10A-F5FF-493F-9719-375BAC5B41B7}" srcOrd="0" destOrd="0" presId="urn:microsoft.com/office/officeart/2008/layout/VerticalCurvedList"/>
    <dgm:cxn modelId="{6426D7F3-E336-4559-9DF3-CFEFB81515F0}" type="presOf" srcId="{BE3BE2AD-A90F-4753-93CF-1BB76B1818FC}" destId="{3A6B9C8E-78A8-44BA-8337-05EBAF0DCB0B}" srcOrd="0" destOrd="0" presId="urn:microsoft.com/office/officeart/2008/layout/VerticalCurvedList"/>
    <dgm:cxn modelId="{34FDF871-E414-46C3-A88D-2A9310B66682}" type="presParOf" srcId="{580DD9FE-97C8-4D19-93DC-A40E5AB34D3A}" destId="{456D766F-925C-464F-B920-EA125795A620}" srcOrd="0" destOrd="0" presId="urn:microsoft.com/office/officeart/2008/layout/VerticalCurvedList"/>
    <dgm:cxn modelId="{8BDD31F5-0268-4C4E-A97E-5725D8AF31FA}" type="presParOf" srcId="{456D766F-925C-464F-B920-EA125795A620}" destId="{B3737A4A-A3C6-4AD9-8998-541D5EAB2347}" srcOrd="0" destOrd="0" presId="urn:microsoft.com/office/officeart/2008/layout/VerticalCurvedList"/>
    <dgm:cxn modelId="{FB31C94B-DCEF-47DF-B106-B44D17E283D6}" type="presParOf" srcId="{B3737A4A-A3C6-4AD9-8998-541D5EAB2347}" destId="{49EE7982-BC9C-4DA9-BDE4-DD313F340768}" srcOrd="0" destOrd="0" presId="urn:microsoft.com/office/officeart/2008/layout/VerticalCurvedList"/>
    <dgm:cxn modelId="{A64A8C50-5EFB-46EC-8C70-E2F193A0EDB8}" type="presParOf" srcId="{B3737A4A-A3C6-4AD9-8998-541D5EAB2347}" destId="{77862ADB-570A-4B80-9605-3E4A71DCAF1A}" srcOrd="1" destOrd="0" presId="urn:microsoft.com/office/officeart/2008/layout/VerticalCurvedList"/>
    <dgm:cxn modelId="{7B26719F-9844-488C-A3C9-FD99FA89E5A5}" type="presParOf" srcId="{B3737A4A-A3C6-4AD9-8998-541D5EAB2347}" destId="{63F643D0-9FBC-45A7-BDC7-E2E87C554DDA}" srcOrd="2" destOrd="0" presId="urn:microsoft.com/office/officeart/2008/layout/VerticalCurvedList"/>
    <dgm:cxn modelId="{7979B82F-8E9B-4B73-B66C-91D18F0B63F6}" type="presParOf" srcId="{B3737A4A-A3C6-4AD9-8998-541D5EAB2347}" destId="{8FF98DE6-FE24-4F6E-A89A-71DF949B3D5F}" srcOrd="3" destOrd="0" presId="urn:microsoft.com/office/officeart/2008/layout/VerticalCurvedList"/>
    <dgm:cxn modelId="{60DC14DC-703C-420C-85C7-658BBD90FCD7}" type="presParOf" srcId="{456D766F-925C-464F-B920-EA125795A620}" destId="{3A6B9C8E-78A8-44BA-8337-05EBAF0DCB0B}" srcOrd="1" destOrd="0" presId="urn:microsoft.com/office/officeart/2008/layout/VerticalCurvedList"/>
    <dgm:cxn modelId="{9775403E-5892-4867-BC34-7688FC4DD3F2}" type="presParOf" srcId="{456D766F-925C-464F-B920-EA125795A620}" destId="{3B131845-FFCD-4F32-9AA4-347C7A81F8E6}" srcOrd="2" destOrd="0" presId="urn:microsoft.com/office/officeart/2008/layout/VerticalCurvedList"/>
    <dgm:cxn modelId="{CB2C3297-5AFC-4ADC-A159-689448D03038}" type="presParOf" srcId="{3B131845-FFCD-4F32-9AA4-347C7A81F8E6}" destId="{6FAE7743-F94E-41CB-B475-AC1576E7FC66}" srcOrd="0" destOrd="0" presId="urn:microsoft.com/office/officeart/2008/layout/VerticalCurvedList"/>
    <dgm:cxn modelId="{97B1F023-D4A8-4D06-BF7C-A99BAADE4D29}" type="presParOf" srcId="{456D766F-925C-464F-B920-EA125795A620}" destId="{4889326E-00AA-4B3E-97A5-EFFAFDD3E871}" srcOrd="3" destOrd="0" presId="urn:microsoft.com/office/officeart/2008/layout/VerticalCurvedList"/>
    <dgm:cxn modelId="{8FEA33C5-0868-42F4-A532-9AE6573A9457}" type="presParOf" srcId="{456D766F-925C-464F-B920-EA125795A620}" destId="{914FEA73-9284-4083-9634-F204051C0AA1}" srcOrd="4" destOrd="0" presId="urn:microsoft.com/office/officeart/2008/layout/VerticalCurvedList"/>
    <dgm:cxn modelId="{7C3AFDEF-E763-4EFA-8DE5-36C73AED8984}" type="presParOf" srcId="{914FEA73-9284-4083-9634-F204051C0AA1}" destId="{A1ED21CA-FAB4-4BBC-BA28-D086EA701305}" srcOrd="0" destOrd="0" presId="urn:microsoft.com/office/officeart/2008/layout/VerticalCurvedList"/>
    <dgm:cxn modelId="{1C8E70C2-0C4A-4444-B31E-D63DA36BAE14}" type="presParOf" srcId="{456D766F-925C-464F-B920-EA125795A620}" destId="{87C90594-FDDC-486C-A46B-00BD297C99E9}" srcOrd="5" destOrd="0" presId="urn:microsoft.com/office/officeart/2008/layout/VerticalCurvedList"/>
    <dgm:cxn modelId="{395A397F-8780-449F-BC72-5476A7E3F0DF}" type="presParOf" srcId="{456D766F-925C-464F-B920-EA125795A620}" destId="{54654C99-DBCA-4E7C-9661-EAA4F8FB4EC3}" srcOrd="6" destOrd="0" presId="urn:microsoft.com/office/officeart/2008/layout/VerticalCurvedList"/>
    <dgm:cxn modelId="{776C36D2-0C25-4B53-93A8-37A8B828EC98}" type="presParOf" srcId="{54654C99-DBCA-4E7C-9661-EAA4F8FB4EC3}" destId="{8238C919-EEBB-42B4-8465-59D59E2EA5D4}" srcOrd="0" destOrd="0" presId="urn:microsoft.com/office/officeart/2008/layout/VerticalCurvedList"/>
    <dgm:cxn modelId="{FB40CE56-3D54-40C5-A9C6-E535C5750EE8}" type="presParOf" srcId="{456D766F-925C-464F-B920-EA125795A620}" destId="{766CC10A-F5FF-493F-9719-375BAC5B41B7}" srcOrd="7" destOrd="0" presId="urn:microsoft.com/office/officeart/2008/layout/VerticalCurvedList"/>
    <dgm:cxn modelId="{D2E1F6B5-BFCD-4C9A-B047-780FEBFC7D71}" type="presParOf" srcId="{456D766F-925C-464F-B920-EA125795A620}" destId="{331E696F-FA39-4253-BE8E-CAC9C5D3F982}" srcOrd="8" destOrd="0" presId="urn:microsoft.com/office/officeart/2008/layout/VerticalCurvedList"/>
    <dgm:cxn modelId="{789ABB94-4A85-4B9A-A8E0-B68C78FDA68A}" type="presParOf" srcId="{331E696F-FA39-4253-BE8E-CAC9C5D3F982}" destId="{6189F821-0702-4398-8B52-3CC0AD85DE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B6D213B-221D-4E61-9DE7-298EF89FA3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F5A0C9-77E7-4A0B-BD0D-FC5F61F47A8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</a:t>
          </a:r>
          <a:r>
            <a:rPr lang="en-IN" b="1" dirty="0">
              <a:solidFill>
                <a:schemeClr val="tx1"/>
              </a:solidFill>
            </a:rPr>
            <a:t> DHCP Server</a:t>
          </a:r>
          <a:r>
            <a:rPr lang="en-IN" dirty="0">
              <a:solidFill>
                <a:schemeClr val="tx1"/>
              </a:solidFill>
            </a:rPr>
            <a:t> is a network server that </a:t>
          </a:r>
          <a:r>
            <a:rPr lang="en-IN" b="1" dirty="0">
              <a:solidFill>
                <a:schemeClr val="tx1"/>
              </a:solidFill>
            </a:rPr>
            <a:t>automatically provides and assigns IP addresses</a:t>
          </a:r>
          <a:r>
            <a:rPr lang="en-IN" dirty="0">
              <a:solidFill>
                <a:schemeClr val="tx1"/>
              </a:solidFill>
            </a:rPr>
            <a:t>, default gateways and other network parameters to client devices. </a:t>
          </a:r>
        </a:p>
      </dgm:t>
    </dgm:pt>
    <dgm:pt modelId="{99E83A30-AA98-4DC3-AE57-D2BBB3D8AB66}" type="parTrans" cxnId="{54C6F28F-7819-42C0-890B-16F68501B228}">
      <dgm:prSet/>
      <dgm:spPr/>
      <dgm:t>
        <a:bodyPr/>
        <a:lstStyle/>
        <a:p>
          <a:endParaRPr lang="en-IN"/>
        </a:p>
      </dgm:t>
    </dgm:pt>
    <dgm:pt modelId="{C8D8D97F-6196-4888-BA95-8160086ECC46}" type="sibTrans" cxnId="{54C6F28F-7819-42C0-890B-16F68501B228}">
      <dgm:prSet/>
      <dgm:spPr/>
      <dgm:t>
        <a:bodyPr/>
        <a:lstStyle/>
        <a:p>
          <a:endParaRPr lang="en-IN"/>
        </a:p>
      </dgm:t>
    </dgm:pt>
    <dgm:pt modelId="{D7FB10E8-FBF7-4CAF-9E7C-F747B8D4523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Server relies on the standard protocol DHCP to respond to broadcast queries by clients.</a:t>
          </a:r>
        </a:p>
      </dgm:t>
    </dgm:pt>
    <dgm:pt modelId="{6CA04A19-0113-4B93-B6D5-7B8A171AC930}" type="parTrans" cxnId="{291FE5AB-0675-4F3D-A609-AAE7AE07A28C}">
      <dgm:prSet/>
      <dgm:spPr/>
      <dgm:t>
        <a:bodyPr/>
        <a:lstStyle/>
        <a:p>
          <a:endParaRPr lang="en-IN"/>
        </a:p>
      </dgm:t>
    </dgm:pt>
    <dgm:pt modelId="{E1FB7323-9658-4FCC-A581-1B973058E5C2}" type="sibTrans" cxnId="{291FE5AB-0675-4F3D-A609-AAE7AE07A28C}">
      <dgm:prSet/>
      <dgm:spPr/>
      <dgm:t>
        <a:bodyPr/>
        <a:lstStyle/>
        <a:p>
          <a:endParaRPr lang="en-IN"/>
        </a:p>
      </dgm:t>
    </dgm:pt>
    <dgm:pt modelId="{2BEBD62E-B890-4637-B2D0-4B5DA6E7C3BA}" type="pres">
      <dgm:prSet presAssocID="{AB6D213B-221D-4E61-9DE7-298EF89FA392}" presName="Name0" presStyleCnt="0">
        <dgm:presLayoutVars>
          <dgm:dir/>
          <dgm:animLvl val="lvl"/>
          <dgm:resizeHandles val="exact"/>
        </dgm:presLayoutVars>
      </dgm:prSet>
      <dgm:spPr/>
    </dgm:pt>
    <dgm:pt modelId="{2BBBC35E-92D3-40C2-9E22-D9D3B2161F5C}" type="pres">
      <dgm:prSet presAssocID="{63F5A0C9-77E7-4A0B-BD0D-FC5F61F47A8E}" presName="linNode" presStyleCnt="0"/>
      <dgm:spPr/>
    </dgm:pt>
    <dgm:pt modelId="{F7E05C92-6620-45DD-B918-1EF379025860}" type="pres">
      <dgm:prSet presAssocID="{63F5A0C9-77E7-4A0B-BD0D-FC5F61F47A8E}" presName="parentText" presStyleLbl="node1" presStyleIdx="0" presStyleCnt="2" custScaleX="244129">
        <dgm:presLayoutVars>
          <dgm:chMax val="1"/>
          <dgm:bulletEnabled val="1"/>
        </dgm:presLayoutVars>
      </dgm:prSet>
      <dgm:spPr/>
    </dgm:pt>
    <dgm:pt modelId="{9EC47047-31FF-4B5C-96D8-1E7A90CCB6FB}" type="pres">
      <dgm:prSet presAssocID="{C8D8D97F-6196-4888-BA95-8160086ECC46}" presName="sp" presStyleCnt="0"/>
      <dgm:spPr/>
    </dgm:pt>
    <dgm:pt modelId="{5AB76BD7-8F7B-4848-94E4-680289063A3A}" type="pres">
      <dgm:prSet presAssocID="{D7FB10E8-FBF7-4CAF-9E7C-F747B8D4523C}" presName="linNode" presStyleCnt="0"/>
      <dgm:spPr/>
    </dgm:pt>
    <dgm:pt modelId="{0C6E7B28-E747-4FB6-A480-5FABDEF6D58C}" type="pres">
      <dgm:prSet presAssocID="{D7FB10E8-FBF7-4CAF-9E7C-F747B8D4523C}" presName="parentText" presStyleLbl="node1" presStyleIdx="1" presStyleCnt="2" custScaleX="244129">
        <dgm:presLayoutVars>
          <dgm:chMax val="1"/>
          <dgm:bulletEnabled val="1"/>
        </dgm:presLayoutVars>
      </dgm:prSet>
      <dgm:spPr/>
    </dgm:pt>
  </dgm:ptLst>
  <dgm:cxnLst>
    <dgm:cxn modelId="{3A7E7827-6825-48C5-887C-2B54247D507C}" type="presOf" srcId="{D7FB10E8-FBF7-4CAF-9E7C-F747B8D4523C}" destId="{0C6E7B28-E747-4FB6-A480-5FABDEF6D58C}" srcOrd="0" destOrd="0" presId="urn:microsoft.com/office/officeart/2005/8/layout/vList5"/>
    <dgm:cxn modelId="{0990D157-826D-4609-ACDD-AC9B63E1C619}" type="presOf" srcId="{AB6D213B-221D-4E61-9DE7-298EF89FA392}" destId="{2BEBD62E-B890-4637-B2D0-4B5DA6E7C3BA}" srcOrd="0" destOrd="0" presId="urn:microsoft.com/office/officeart/2005/8/layout/vList5"/>
    <dgm:cxn modelId="{54C6F28F-7819-42C0-890B-16F68501B228}" srcId="{AB6D213B-221D-4E61-9DE7-298EF89FA392}" destId="{63F5A0C9-77E7-4A0B-BD0D-FC5F61F47A8E}" srcOrd="0" destOrd="0" parTransId="{99E83A30-AA98-4DC3-AE57-D2BBB3D8AB66}" sibTransId="{C8D8D97F-6196-4888-BA95-8160086ECC46}"/>
    <dgm:cxn modelId="{291FE5AB-0675-4F3D-A609-AAE7AE07A28C}" srcId="{AB6D213B-221D-4E61-9DE7-298EF89FA392}" destId="{D7FB10E8-FBF7-4CAF-9E7C-F747B8D4523C}" srcOrd="1" destOrd="0" parTransId="{6CA04A19-0113-4B93-B6D5-7B8A171AC930}" sibTransId="{E1FB7323-9658-4FCC-A581-1B973058E5C2}"/>
    <dgm:cxn modelId="{DAFF1AE2-B08B-4260-83E1-CFB7AD3688B8}" type="presOf" srcId="{63F5A0C9-77E7-4A0B-BD0D-FC5F61F47A8E}" destId="{F7E05C92-6620-45DD-B918-1EF379025860}" srcOrd="0" destOrd="0" presId="urn:microsoft.com/office/officeart/2005/8/layout/vList5"/>
    <dgm:cxn modelId="{828AECAB-130F-41DF-8BBA-F4751441B3D8}" type="presParOf" srcId="{2BEBD62E-B890-4637-B2D0-4B5DA6E7C3BA}" destId="{2BBBC35E-92D3-40C2-9E22-D9D3B2161F5C}" srcOrd="0" destOrd="0" presId="urn:microsoft.com/office/officeart/2005/8/layout/vList5"/>
    <dgm:cxn modelId="{6B8217EB-BEBC-45B4-B22E-9C707E6AF294}" type="presParOf" srcId="{2BBBC35E-92D3-40C2-9E22-D9D3B2161F5C}" destId="{F7E05C92-6620-45DD-B918-1EF379025860}" srcOrd="0" destOrd="0" presId="urn:microsoft.com/office/officeart/2005/8/layout/vList5"/>
    <dgm:cxn modelId="{A08F7EDD-2DCA-40B7-A1E0-18CA1DBAE7CE}" type="presParOf" srcId="{2BEBD62E-B890-4637-B2D0-4B5DA6E7C3BA}" destId="{9EC47047-31FF-4B5C-96D8-1E7A90CCB6FB}" srcOrd="1" destOrd="0" presId="urn:microsoft.com/office/officeart/2005/8/layout/vList5"/>
    <dgm:cxn modelId="{EEFB5A77-A07E-463B-B964-40962B0E5ACF}" type="presParOf" srcId="{2BEBD62E-B890-4637-B2D0-4B5DA6E7C3BA}" destId="{5AB76BD7-8F7B-4848-94E4-680289063A3A}" srcOrd="2" destOrd="0" presId="urn:microsoft.com/office/officeart/2005/8/layout/vList5"/>
    <dgm:cxn modelId="{AB677B67-5BBE-4D99-9726-18A1AE64A3C1}" type="presParOf" srcId="{5AB76BD7-8F7B-4848-94E4-680289063A3A}" destId="{0C6E7B28-E747-4FB6-A480-5FABDEF6D5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D67C310-3AC6-4F13-9E6E-FC342A07CAC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CC412-48B3-4EEE-8204-3510EDC03245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DHCP</a:t>
          </a:r>
          <a:r>
            <a:rPr lang="en-IN" dirty="0">
              <a:solidFill>
                <a:schemeClr val="tx1"/>
              </a:solidFill>
            </a:rPr>
            <a:t> is an application layer protocol which is used to provide:</a:t>
          </a:r>
        </a:p>
      </dgm:t>
    </dgm:pt>
    <dgm:pt modelId="{5DE354BD-EDA2-4228-A78F-5F4E432BFEDC}" type="parTrans" cxnId="{6532D1DB-D9BA-49B5-997A-2AC72CF2A163}">
      <dgm:prSet/>
      <dgm:spPr/>
      <dgm:t>
        <a:bodyPr/>
        <a:lstStyle/>
        <a:p>
          <a:endParaRPr lang="en-IN"/>
        </a:p>
      </dgm:t>
    </dgm:pt>
    <dgm:pt modelId="{CE0596AD-6FF5-4CD7-B9A6-2EEB7B1F2101}" type="sibTrans" cxnId="{6532D1DB-D9BA-49B5-997A-2AC72CF2A163}">
      <dgm:prSet/>
      <dgm:spPr/>
      <dgm:t>
        <a:bodyPr/>
        <a:lstStyle/>
        <a:p>
          <a:endParaRPr lang="en-IN"/>
        </a:p>
      </dgm:t>
    </dgm:pt>
    <dgm:pt modelId="{96DE8BFA-2574-4AC3-B7C2-CD7A482E466B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Subnet Mask (Option 1 – e.g., 255.255.255.0)</a:t>
          </a:r>
        </a:p>
      </dgm:t>
    </dgm:pt>
    <dgm:pt modelId="{3328655C-C856-4CBD-8534-AE7AE6ECF4EC}" type="parTrans" cxnId="{C0D08B7B-47B6-4B97-8BCA-5C588B75D7F8}">
      <dgm:prSet/>
      <dgm:spPr/>
      <dgm:t>
        <a:bodyPr/>
        <a:lstStyle/>
        <a:p>
          <a:endParaRPr lang="en-IN"/>
        </a:p>
      </dgm:t>
    </dgm:pt>
    <dgm:pt modelId="{3D491F80-FB4C-4D8D-AC82-EB27DA5F4953}" type="sibTrans" cxnId="{C0D08B7B-47B6-4B97-8BCA-5C588B75D7F8}">
      <dgm:prSet/>
      <dgm:spPr/>
      <dgm:t>
        <a:bodyPr/>
        <a:lstStyle/>
        <a:p>
          <a:endParaRPr lang="en-IN"/>
        </a:p>
      </dgm:t>
    </dgm:pt>
    <dgm:pt modelId="{1A91F5A2-C0C2-4639-8802-1BE74FE1106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Router Address (Option 3 – e.g., 192.168.1.1)</a:t>
          </a:r>
        </a:p>
      </dgm:t>
    </dgm:pt>
    <dgm:pt modelId="{69558D04-3E71-415C-98DC-FC7EFD602B1B}" type="parTrans" cxnId="{5ADDF40F-99B7-4B4F-9036-476FFAC2CBE6}">
      <dgm:prSet/>
      <dgm:spPr/>
      <dgm:t>
        <a:bodyPr/>
        <a:lstStyle/>
        <a:p>
          <a:endParaRPr lang="en-IN"/>
        </a:p>
      </dgm:t>
    </dgm:pt>
    <dgm:pt modelId="{8B1AF9D4-D6E3-49F9-A62A-FDD1A8DBDE1F}" type="sibTrans" cxnId="{5ADDF40F-99B7-4B4F-9036-476FFAC2CBE6}">
      <dgm:prSet/>
      <dgm:spPr/>
      <dgm:t>
        <a:bodyPr/>
        <a:lstStyle/>
        <a:p>
          <a:endParaRPr lang="en-IN"/>
        </a:p>
      </dgm:t>
    </dgm:pt>
    <dgm:pt modelId="{10A46D89-9C05-42D5-A31F-ADEAE47FFA05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DNS Address (Option 6 – e.g., 8.8.8.8)</a:t>
          </a:r>
        </a:p>
      </dgm:t>
    </dgm:pt>
    <dgm:pt modelId="{A8F171B0-5558-4E1F-8030-8BCACB8CF406}" type="parTrans" cxnId="{F1A0A256-DEF4-4C16-9AA4-52C12197899D}">
      <dgm:prSet/>
      <dgm:spPr/>
      <dgm:t>
        <a:bodyPr/>
        <a:lstStyle/>
        <a:p>
          <a:endParaRPr lang="en-IN"/>
        </a:p>
      </dgm:t>
    </dgm:pt>
    <dgm:pt modelId="{D4397A76-D185-463F-BF33-976552F309FB}" type="sibTrans" cxnId="{F1A0A256-DEF4-4C16-9AA4-52C12197899D}">
      <dgm:prSet/>
      <dgm:spPr/>
      <dgm:t>
        <a:bodyPr/>
        <a:lstStyle/>
        <a:p>
          <a:endParaRPr lang="en-IN"/>
        </a:p>
      </dgm:t>
    </dgm:pt>
    <dgm:pt modelId="{8C311C4D-AAE9-42DA-A8BA-B891D63E098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https://www.youtube.com/watch?v=S43CFcpOZSI</a:t>
          </a:r>
          <a:endParaRPr lang="en-IN" dirty="0">
            <a:solidFill>
              <a:schemeClr val="tx1"/>
            </a:solidFill>
          </a:endParaRPr>
        </a:p>
      </dgm:t>
    </dgm:pt>
    <dgm:pt modelId="{DCA114DC-6D2E-41BC-906B-B2CAB1EB72AF}" type="parTrans" cxnId="{D3BA3530-BF0B-4302-A665-89DF7CD93E89}">
      <dgm:prSet/>
      <dgm:spPr/>
      <dgm:t>
        <a:bodyPr/>
        <a:lstStyle/>
        <a:p>
          <a:endParaRPr lang="en-IN"/>
        </a:p>
      </dgm:t>
    </dgm:pt>
    <dgm:pt modelId="{2E26598F-55E3-447E-B2A5-861E24E39570}" type="sibTrans" cxnId="{D3BA3530-BF0B-4302-A665-89DF7CD93E89}">
      <dgm:prSet/>
      <dgm:spPr/>
      <dgm:t>
        <a:bodyPr/>
        <a:lstStyle/>
        <a:p>
          <a:endParaRPr lang="en-IN"/>
        </a:p>
      </dgm:t>
    </dgm:pt>
    <dgm:pt modelId="{3609C43F-01E7-4ACF-9879-700AEBA2DC2F}" type="pres">
      <dgm:prSet presAssocID="{FD67C310-3AC6-4F13-9E6E-FC342A07CAC1}" presName="Name0" presStyleCnt="0">
        <dgm:presLayoutVars>
          <dgm:dir/>
          <dgm:animLvl val="lvl"/>
          <dgm:resizeHandles val="exact"/>
        </dgm:presLayoutVars>
      </dgm:prSet>
      <dgm:spPr/>
    </dgm:pt>
    <dgm:pt modelId="{992938D0-4DF6-46BE-B384-A5FA2657DA14}" type="pres">
      <dgm:prSet presAssocID="{335CC412-48B3-4EEE-8204-3510EDC03245}" presName="composite" presStyleCnt="0"/>
      <dgm:spPr/>
    </dgm:pt>
    <dgm:pt modelId="{E2E94D25-FC28-431A-8A3B-9F3AB0337026}" type="pres">
      <dgm:prSet presAssocID="{335CC412-48B3-4EEE-8204-3510EDC0324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A99E574-A141-4378-97E1-6609FF4BD79A}" type="pres">
      <dgm:prSet presAssocID="{335CC412-48B3-4EEE-8204-3510EDC0324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ADDF40F-99B7-4B4F-9036-476FFAC2CBE6}" srcId="{335CC412-48B3-4EEE-8204-3510EDC03245}" destId="{1A91F5A2-C0C2-4639-8802-1BE74FE1106D}" srcOrd="1" destOrd="0" parTransId="{69558D04-3E71-415C-98DC-FC7EFD602B1B}" sibTransId="{8B1AF9D4-D6E3-49F9-A62A-FDD1A8DBDE1F}"/>
    <dgm:cxn modelId="{D3BA3530-BF0B-4302-A665-89DF7CD93E89}" srcId="{335CC412-48B3-4EEE-8204-3510EDC03245}" destId="{8C311C4D-AAE9-42DA-A8BA-B891D63E098D}" srcOrd="3" destOrd="0" parTransId="{DCA114DC-6D2E-41BC-906B-B2CAB1EB72AF}" sibTransId="{2E26598F-55E3-447E-B2A5-861E24E39570}"/>
    <dgm:cxn modelId="{5DC5633E-7017-4367-81E0-AD058AF6C895}" type="presOf" srcId="{96DE8BFA-2574-4AC3-B7C2-CD7A482E466B}" destId="{1A99E574-A141-4378-97E1-6609FF4BD79A}" srcOrd="0" destOrd="0" presId="urn:microsoft.com/office/officeart/2005/8/layout/hList1"/>
    <dgm:cxn modelId="{AB52B070-ECC3-4DB8-9B51-347D58D6A200}" type="presOf" srcId="{10A46D89-9C05-42D5-A31F-ADEAE47FFA05}" destId="{1A99E574-A141-4378-97E1-6609FF4BD79A}" srcOrd="0" destOrd="2" presId="urn:microsoft.com/office/officeart/2005/8/layout/hList1"/>
    <dgm:cxn modelId="{F1A0A256-DEF4-4C16-9AA4-52C12197899D}" srcId="{335CC412-48B3-4EEE-8204-3510EDC03245}" destId="{10A46D89-9C05-42D5-A31F-ADEAE47FFA05}" srcOrd="2" destOrd="0" parTransId="{A8F171B0-5558-4E1F-8030-8BCACB8CF406}" sibTransId="{D4397A76-D185-463F-BF33-976552F309FB}"/>
    <dgm:cxn modelId="{C0D08B7B-47B6-4B97-8BCA-5C588B75D7F8}" srcId="{335CC412-48B3-4EEE-8204-3510EDC03245}" destId="{96DE8BFA-2574-4AC3-B7C2-CD7A482E466B}" srcOrd="0" destOrd="0" parTransId="{3328655C-C856-4CBD-8534-AE7AE6ECF4EC}" sibTransId="{3D491F80-FB4C-4D8D-AC82-EB27DA5F4953}"/>
    <dgm:cxn modelId="{7DEEF8A2-6711-4361-8AA2-030A6585DF29}" type="presOf" srcId="{FD67C310-3AC6-4F13-9E6E-FC342A07CAC1}" destId="{3609C43F-01E7-4ACF-9879-700AEBA2DC2F}" srcOrd="0" destOrd="0" presId="urn:microsoft.com/office/officeart/2005/8/layout/hList1"/>
    <dgm:cxn modelId="{8BEC9EA5-BB66-4031-A93A-4FDDEC885229}" type="presOf" srcId="{335CC412-48B3-4EEE-8204-3510EDC03245}" destId="{E2E94D25-FC28-431A-8A3B-9F3AB0337026}" srcOrd="0" destOrd="0" presId="urn:microsoft.com/office/officeart/2005/8/layout/hList1"/>
    <dgm:cxn modelId="{E9C783C3-E76E-492A-AA78-0824BB02F446}" type="presOf" srcId="{8C311C4D-AAE9-42DA-A8BA-B891D63E098D}" destId="{1A99E574-A141-4378-97E1-6609FF4BD79A}" srcOrd="0" destOrd="3" presId="urn:microsoft.com/office/officeart/2005/8/layout/hList1"/>
    <dgm:cxn modelId="{6532D1DB-D9BA-49B5-997A-2AC72CF2A163}" srcId="{FD67C310-3AC6-4F13-9E6E-FC342A07CAC1}" destId="{335CC412-48B3-4EEE-8204-3510EDC03245}" srcOrd="0" destOrd="0" parTransId="{5DE354BD-EDA2-4228-A78F-5F4E432BFEDC}" sibTransId="{CE0596AD-6FF5-4CD7-B9A6-2EEB7B1F2101}"/>
    <dgm:cxn modelId="{B5CE93E8-E22B-4058-A1FD-A6F7F0272A71}" type="presOf" srcId="{1A91F5A2-C0C2-4639-8802-1BE74FE1106D}" destId="{1A99E574-A141-4378-97E1-6609FF4BD79A}" srcOrd="0" destOrd="1" presId="urn:microsoft.com/office/officeart/2005/8/layout/hList1"/>
    <dgm:cxn modelId="{6C412AD8-DF7C-49C0-A336-9192DD6F9D98}" type="presParOf" srcId="{3609C43F-01E7-4ACF-9879-700AEBA2DC2F}" destId="{992938D0-4DF6-46BE-B384-A5FA2657DA14}" srcOrd="0" destOrd="0" presId="urn:microsoft.com/office/officeart/2005/8/layout/hList1"/>
    <dgm:cxn modelId="{DB3CFD62-6AD7-4ED7-894C-82389E7857F1}" type="presParOf" srcId="{992938D0-4DF6-46BE-B384-A5FA2657DA14}" destId="{E2E94D25-FC28-431A-8A3B-9F3AB0337026}" srcOrd="0" destOrd="0" presId="urn:microsoft.com/office/officeart/2005/8/layout/hList1"/>
    <dgm:cxn modelId="{B733DC13-1E73-43E8-A0E6-8C403B0EB269}" type="presParOf" srcId="{992938D0-4DF6-46BE-B384-A5FA2657DA14}" destId="{1A99E574-A141-4378-97E1-6609FF4BD7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458F304-EFD6-4C16-814A-62908144738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43BB4B8-5991-494E-BB75-C697BA88B43B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DHCP is based on a client-server model and based on discovery, offer, request, and ACK.</a:t>
          </a:r>
        </a:p>
      </dgm:t>
    </dgm:pt>
    <dgm:pt modelId="{F81EEC1E-A208-460B-84C1-C6D97A7866D7}" type="parTrans" cxnId="{3D304522-D9DF-4DC8-9A7C-950681BCB425}">
      <dgm:prSet/>
      <dgm:spPr/>
      <dgm:t>
        <a:bodyPr/>
        <a:lstStyle/>
        <a:p>
          <a:endParaRPr lang="en-IN"/>
        </a:p>
      </dgm:t>
    </dgm:pt>
    <dgm:pt modelId="{AAE1C6FA-47E3-479C-BA3D-301C16CCB1B1}" type="sibTrans" cxnId="{3D304522-D9DF-4DC8-9A7C-950681BCB425}">
      <dgm:prSet/>
      <dgm:spPr/>
      <dgm:t>
        <a:bodyPr/>
        <a:lstStyle/>
        <a:p>
          <a:endParaRPr lang="en-IN"/>
        </a:p>
      </dgm:t>
    </dgm:pt>
    <dgm:pt modelId="{F205E8D0-2BB9-4F42-9520-D564C816AB9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DHCP </a:t>
          </a:r>
          <a:r>
            <a:rPr lang="en-IN" b="1" dirty="0">
              <a:solidFill>
                <a:schemeClr val="tx1"/>
              </a:solidFill>
            </a:rPr>
            <a:t>port number</a:t>
          </a:r>
          <a:r>
            <a:rPr lang="en-IN" dirty="0">
              <a:solidFill>
                <a:schemeClr val="tx1"/>
              </a:solidFill>
            </a:rPr>
            <a:t> for server is 67 and for the client is 68. </a:t>
          </a:r>
        </a:p>
      </dgm:t>
    </dgm:pt>
    <dgm:pt modelId="{729FABE6-5377-4DC7-89EE-7923F25002A3}" type="parTrans" cxnId="{129A72E2-ED62-4C23-A2A1-0D8B662EBE53}">
      <dgm:prSet/>
      <dgm:spPr/>
      <dgm:t>
        <a:bodyPr/>
        <a:lstStyle/>
        <a:p>
          <a:endParaRPr lang="en-IN"/>
        </a:p>
      </dgm:t>
    </dgm:pt>
    <dgm:pt modelId="{CAB191B3-B395-48F8-B30D-330033FADF52}" type="sibTrans" cxnId="{129A72E2-ED62-4C23-A2A1-0D8B662EBE53}">
      <dgm:prSet/>
      <dgm:spPr/>
      <dgm:t>
        <a:bodyPr/>
        <a:lstStyle/>
        <a:p>
          <a:endParaRPr lang="en-IN"/>
        </a:p>
      </dgm:t>
    </dgm:pt>
    <dgm:pt modelId="{5B59D0D0-19F9-405D-930D-B90687A4140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More about DHCP- </a:t>
          </a:r>
          <a:r>
            <a:rPr lang="en-IN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https://www.infoblox.com/glossary/dhcp-server/</a:t>
          </a:r>
          <a:endParaRPr lang="en-IN" dirty="0">
            <a:solidFill>
              <a:schemeClr val="tx1"/>
            </a:solidFill>
          </a:endParaRPr>
        </a:p>
      </dgm:t>
    </dgm:pt>
    <dgm:pt modelId="{AF815A2E-D07A-41DF-BFDA-E756626B5F77}" type="parTrans" cxnId="{F6E6788D-FE51-4B24-BD52-B070CCDC1056}">
      <dgm:prSet/>
      <dgm:spPr/>
      <dgm:t>
        <a:bodyPr/>
        <a:lstStyle/>
        <a:p>
          <a:endParaRPr lang="en-IN"/>
        </a:p>
      </dgm:t>
    </dgm:pt>
    <dgm:pt modelId="{0DBA24F9-43B9-455C-8731-40083B3F64AF}" type="sibTrans" cxnId="{F6E6788D-FE51-4B24-BD52-B070CCDC1056}">
      <dgm:prSet/>
      <dgm:spPr/>
      <dgm:t>
        <a:bodyPr/>
        <a:lstStyle/>
        <a:p>
          <a:endParaRPr lang="en-IN"/>
        </a:p>
      </dgm:t>
    </dgm:pt>
    <dgm:pt modelId="{72DB353E-0AF5-43D1-ADFA-4023C240790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It is a Client server protocol which uses UDP services. </a:t>
          </a:r>
        </a:p>
      </dgm:t>
    </dgm:pt>
    <dgm:pt modelId="{1147FFD4-FBF3-4EC0-B78E-43AE0825F6EF}" type="parTrans" cxnId="{BA0E904B-E093-4793-BB0F-FA8A86572D4A}">
      <dgm:prSet/>
      <dgm:spPr/>
      <dgm:t>
        <a:bodyPr/>
        <a:lstStyle/>
        <a:p>
          <a:endParaRPr lang="en-IN"/>
        </a:p>
      </dgm:t>
    </dgm:pt>
    <dgm:pt modelId="{9E3566BA-0F89-423E-AF8A-B051F50A2863}" type="sibTrans" cxnId="{BA0E904B-E093-4793-BB0F-FA8A86572D4A}">
      <dgm:prSet/>
      <dgm:spPr/>
      <dgm:t>
        <a:bodyPr/>
        <a:lstStyle/>
        <a:p>
          <a:endParaRPr lang="en-IN"/>
        </a:p>
      </dgm:t>
    </dgm:pt>
    <dgm:pt modelId="{88D95B65-42E3-42EB-99EC-B681ABF8B0D8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IP </a:t>
          </a:r>
          <a:r>
            <a:rPr lang="en-IN" dirty="0">
              <a:solidFill>
                <a:schemeClr val="tx1"/>
              </a:solidFill>
            </a:rPr>
            <a:t>address is assigned from a pool of addresses. </a:t>
          </a:r>
        </a:p>
      </dgm:t>
    </dgm:pt>
    <dgm:pt modelId="{E92203AA-BFDA-4698-938A-7BD72E569A5D}" type="parTrans" cxnId="{777F05C2-2893-4B23-B85F-9B2A075C5356}">
      <dgm:prSet/>
      <dgm:spPr/>
      <dgm:t>
        <a:bodyPr/>
        <a:lstStyle/>
        <a:p>
          <a:endParaRPr lang="en-IN"/>
        </a:p>
      </dgm:t>
    </dgm:pt>
    <dgm:pt modelId="{1991585D-E0ED-4D1D-9219-6F00650D771F}" type="sibTrans" cxnId="{777F05C2-2893-4B23-B85F-9B2A075C5356}">
      <dgm:prSet/>
      <dgm:spPr/>
      <dgm:t>
        <a:bodyPr/>
        <a:lstStyle/>
        <a:p>
          <a:endParaRPr lang="en-IN"/>
        </a:p>
      </dgm:t>
    </dgm:pt>
    <dgm:pt modelId="{00C2910E-4080-4CDD-A5C1-7BBB2E4466B4}" type="pres">
      <dgm:prSet presAssocID="{A458F304-EFD6-4C16-814A-62908144738D}" presName="Name0" presStyleCnt="0">
        <dgm:presLayoutVars>
          <dgm:dir/>
          <dgm:animLvl val="lvl"/>
          <dgm:resizeHandles val="exact"/>
        </dgm:presLayoutVars>
      </dgm:prSet>
      <dgm:spPr/>
    </dgm:pt>
    <dgm:pt modelId="{CAE8C0F8-456A-4ECB-8177-77956253E46C}" type="pres">
      <dgm:prSet presAssocID="{B43BB4B8-5991-494E-BB75-C697BA88B43B}" presName="composite" presStyleCnt="0"/>
      <dgm:spPr/>
    </dgm:pt>
    <dgm:pt modelId="{3C8D21F4-C4C3-48A3-A3C2-671C5809373E}" type="pres">
      <dgm:prSet presAssocID="{B43BB4B8-5991-494E-BB75-C697BA88B43B}" presName="parTx" presStyleLbl="alignNode1" presStyleIdx="0" presStyleCnt="2" custScaleY="315677">
        <dgm:presLayoutVars>
          <dgm:chMax val="0"/>
          <dgm:chPref val="0"/>
          <dgm:bulletEnabled val="1"/>
        </dgm:presLayoutVars>
      </dgm:prSet>
      <dgm:spPr/>
    </dgm:pt>
    <dgm:pt modelId="{7B93FF8E-B17D-4868-8258-99F7BC4D3F08}" type="pres">
      <dgm:prSet presAssocID="{B43BB4B8-5991-494E-BB75-C697BA88B43B}" presName="desTx" presStyleLbl="alignAccFollowNode1" presStyleIdx="0" presStyleCnt="2" custFlipVert="1" custScaleY="5208" custLinFactNeighborX="-1" custLinFactNeighborY="-11371">
        <dgm:presLayoutVars>
          <dgm:bulletEnabled val="1"/>
        </dgm:presLayoutVars>
      </dgm:prSet>
      <dgm:spPr/>
    </dgm:pt>
    <dgm:pt modelId="{1271CD30-98AF-4917-87F1-0E40BB8C9469}" type="pres">
      <dgm:prSet presAssocID="{AAE1C6FA-47E3-479C-BA3D-301C16CCB1B1}" presName="space" presStyleCnt="0"/>
      <dgm:spPr/>
    </dgm:pt>
    <dgm:pt modelId="{3C2EA6B4-D042-47A3-81EC-767CC6DF141B}" type="pres">
      <dgm:prSet presAssocID="{F205E8D0-2BB9-4F42-9520-D564C816AB92}" presName="composite" presStyleCnt="0"/>
      <dgm:spPr/>
    </dgm:pt>
    <dgm:pt modelId="{2164DD94-859B-4488-B2C4-DE5E9E8A6111}" type="pres">
      <dgm:prSet presAssocID="{F205E8D0-2BB9-4F42-9520-D564C816AB92}" presName="parTx" presStyleLbl="alignNode1" presStyleIdx="1" presStyleCnt="2" custScaleY="200744">
        <dgm:presLayoutVars>
          <dgm:chMax val="0"/>
          <dgm:chPref val="0"/>
          <dgm:bulletEnabled val="1"/>
        </dgm:presLayoutVars>
      </dgm:prSet>
      <dgm:spPr/>
    </dgm:pt>
    <dgm:pt modelId="{5C8246D0-A81A-49C3-A7C5-D63361F7EC81}" type="pres">
      <dgm:prSet presAssocID="{F205E8D0-2BB9-4F42-9520-D564C816AB9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0913804-D725-4BD8-9AF4-D910D31E4B71}" type="presOf" srcId="{B43BB4B8-5991-494E-BB75-C697BA88B43B}" destId="{3C8D21F4-C4C3-48A3-A3C2-671C5809373E}" srcOrd="0" destOrd="0" presId="urn:microsoft.com/office/officeart/2005/8/layout/hList1"/>
    <dgm:cxn modelId="{3D304522-D9DF-4DC8-9A7C-950681BCB425}" srcId="{A458F304-EFD6-4C16-814A-62908144738D}" destId="{B43BB4B8-5991-494E-BB75-C697BA88B43B}" srcOrd="0" destOrd="0" parTransId="{F81EEC1E-A208-460B-84C1-C6D97A7866D7}" sibTransId="{AAE1C6FA-47E3-479C-BA3D-301C16CCB1B1}"/>
    <dgm:cxn modelId="{76637428-FC0C-430D-B7A9-3522C2AFA61A}" type="presOf" srcId="{5B59D0D0-19F9-405D-930D-B90687A4140F}" destId="{5C8246D0-A81A-49C3-A7C5-D63361F7EC81}" srcOrd="0" destOrd="2" presId="urn:microsoft.com/office/officeart/2005/8/layout/hList1"/>
    <dgm:cxn modelId="{9A65FA46-E495-443D-9D45-DF9D181AB11C}" type="presOf" srcId="{A458F304-EFD6-4C16-814A-62908144738D}" destId="{00C2910E-4080-4CDD-A5C1-7BBB2E4466B4}" srcOrd="0" destOrd="0" presId="urn:microsoft.com/office/officeart/2005/8/layout/hList1"/>
    <dgm:cxn modelId="{BA0E904B-E093-4793-BB0F-FA8A86572D4A}" srcId="{F205E8D0-2BB9-4F42-9520-D564C816AB92}" destId="{72DB353E-0AF5-43D1-ADFA-4023C2407906}" srcOrd="0" destOrd="0" parTransId="{1147FFD4-FBF3-4EC0-B78E-43AE0825F6EF}" sibTransId="{9E3566BA-0F89-423E-AF8A-B051F50A2863}"/>
    <dgm:cxn modelId="{00D5EC88-4485-4776-993A-A39390D2DBA1}" type="presOf" srcId="{88D95B65-42E3-42EB-99EC-B681ABF8B0D8}" destId="{5C8246D0-A81A-49C3-A7C5-D63361F7EC81}" srcOrd="0" destOrd="1" presId="urn:microsoft.com/office/officeart/2005/8/layout/hList1"/>
    <dgm:cxn modelId="{F6E6788D-FE51-4B24-BD52-B070CCDC1056}" srcId="{F205E8D0-2BB9-4F42-9520-D564C816AB92}" destId="{5B59D0D0-19F9-405D-930D-B90687A4140F}" srcOrd="2" destOrd="0" parTransId="{AF815A2E-D07A-41DF-BFDA-E756626B5F77}" sibTransId="{0DBA24F9-43B9-455C-8731-40083B3F64AF}"/>
    <dgm:cxn modelId="{5CFBFCA7-D4CE-4AAD-9B43-0C08671EA7CA}" type="presOf" srcId="{72DB353E-0AF5-43D1-ADFA-4023C2407906}" destId="{5C8246D0-A81A-49C3-A7C5-D63361F7EC81}" srcOrd="0" destOrd="0" presId="urn:microsoft.com/office/officeart/2005/8/layout/hList1"/>
    <dgm:cxn modelId="{777F05C2-2893-4B23-B85F-9B2A075C5356}" srcId="{F205E8D0-2BB9-4F42-9520-D564C816AB92}" destId="{88D95B65-42E3-42EB-99EC-B681ABF8B0D8}" srcOrd="1" destOrd="0" parTransId="{E92203AA-BFDA-4698-938A-7BD72E569A5D}" sibTransId="{1991585D-E0ED-4D1D-9219-6F00650D771F}"/>
    <dgm:cxn modelId="{69F917CA-643F-40FC-BDCB-6ADD464FAF30}" type="presOf" srcId="{F205E8D0-2BB9-4F42-9520-D564C816AB92}" destId="{2164DD94-859B-4488-B2C4-DE5E9E8A6111}" srcOrd="0" destOrd="0" presId="urn:microsoft.com/office/officeart/2005/8/layout/hList1"/>
    <dgm:cxn modelId="{129A72E2-ED62-4C23-A2A1-0D8B662EBE53}" srcId="{A458F304-EFD6-4C16-814A-62908144738D}" destId="{F205E8D0-2BB9-4F42-9520-D564C816AB92}" srcOrd="1" destOrd="0" parTransId="{729FABE6-5377-4DC7-89EE-7923F25002A3}" sibTransId="{CAB191B3-B395-48F8-B30D-330033FADF52}"/>
    <dgm:cxn modelId="{8C549B3E-64A0-43E2-B7B7-F2F7FFF1C2A0}" type="presParOf" srcId="{00C2910E-4080-4CDD-A5C1-7BBB2E4466B4}" destId="{CAE8C0F8-456A-4ECB-8177-77956253E46C}" srcOrd="0" destOrd="0" presId="urn:microsoft.com/office/officeart/2005/8/layout/hList1"/>
    <dgm:cxn modelId="{C03DD5D2-CEF2-43C2-9294-8912F757E85B}" type="presParOf" srcId="{CAE8C0F8-456A-4ECB-8177-77956253E46C}" destId="{3C8D21F4-C4C3-48A3-A3C2-671C5809373E}" srcOrd="0" destOrd="0" presId="urn:microsoft.com/office/officeart/2005/8/layout/hList1"/>
    <dgm:cxn modelId="{C1150E54-A6BA-46C0-9CCF-648F15CA568B}" type="presParOf" srcId="{CAE8C0F8-456A-4ECB-8177-77956253E46C}" destId="{7B93FF8E-B17D-4868-8258-99F7BC4D3F08}" srcOrd="1" destOrd="0" presId="urn:microsoft.com/office/officeart/2005/8/layout/hList1"/>
    <dgm:cxn modelId="{AF3CAD8E-863A-452F-94E1-32702BA1A3DE}" type="presParOf" srcId="{00C2910E-4080-4CDD-A5C1-7BBB2E4466B4}" destId="{1271CD30-98AF-4917-87F1-0E40BB8C9469}" srcOrd="1" destOrd="0" presId="urn:microsoft.com/office/officeart/2005/8/layout/hList1"/>
    <dgm:cxn modelId="{E46BDD59-1639-4D1B-BD05-2CA286A451C3}" type="presParOf" srcId="{00C2910E-4080-4CDD-A5C1-7BBB2E4466B4}" destId="{3C2EA6B4-D042-47A3-81EC-767CC6DF141B}" srcOrd="2" destOrd="0" presId="urn:microsoft.com/office/officeart/2005/8/layout/hList1"/>
    <dgm:cxn modelId="{C4F85E96-131D-4329-8B18-6AC2615C4DB5}" type="presParOf" srcId="{3C2EA6B4-D042-47A3-81EC-767CC6DF141B}" destId="{2164DD94-859B-4488-B2C4-DE5E9E8A6111}" srcOrd="0" destOrd="0" presId="urn:microsoft.com/office/officeart/2005/8/layout/hList1"/>
    <dgm:cxn modelId="{89904C48-AEE2-4A66-A4FA-29C4599A7167}" type="presParOf" srcId="{3C2EA6B4-D042-47A3-81EC-767CC6DF141B}" destId="{5C8246D0-A81A-49C3-A7C5-D63361F7EC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EB0A5CF-D62A-45A2-BFE1-C0C25583727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BDF854E-6D2B-472C-B332-026C80E2922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E.g. 2 pools </a:t>
          </a:r>
        </a:p>
      </dgm:t>
    </dgm:pt>
    <dgm:pt modelId="{242E006D-8F6E-421B-AA7F-DD54FD60CF3F}" type="parTrans" cxnId="{87ED3776-E3F3-4F3F-A85D-CBA058086886}">
      <dgm:prSet/>
      <dgm:spPr/>
      <dgm:t>
        <a:bodyPr/>
        <a:lstStyle/>
        <a:p>
          <a:endParaRPr lang="en-IN"/>
        </a:p>
      </dgm:t>
    </dgm:pt>
    <dgm:pt modelId="{783361E7-44A1-4FA9-B755-25FBE26F45A8}" type="sibTrans" cxnId="{87ED3776-E3F3-4F3F-A85D-CBA058086886}">
      <dgm:prSet/>
      <dgm:spPr/>
      <dgm:t>
        <a:bodyPr/>
        <a:lstStyle/>
        <a:p>
          <a:endParaRPr lang="en-IN"/>
        </a:p>
      </dgm:t>
    </dgm:pt>
    <dgm:pt modelId="{0D390D84-4FD3-4094-BEC3-81CFE711F2B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CSE</a:t>
          </a:r>
        </a:p>
      </dgm:t>
    </dgm:pt>
    <dgm:pt modelId="{1892656F-516A-48A6-90AC-8C44723032F6}" type="parTrans" cxnId="{E9DFC432-D0DE-42DB-B7DF-22D567C64299}">
      <dgm:prSet/>
      <dgm:spPr/>
      <dgm:t>
        <a:bodyPr/>
        <a:lstStyle/>
        <a:p>
          <a:endParaRPr lang="en-IN"/>
        </a:p>
      </dgm:t>
    </dgm:pt>
    <dgm:pt modelId="{C7682062-C817-4E08-A5A1-8E69C9CD136F}" type="sibTrans" cxnId="{E9DFC432-D0DE-42DB-B7DF-22D567C64299}">
      <dgm:prSet/>
      <dgm:spPr/>
      <dgm:t>
        <a:bodyPr/>
        <a:lstStyle/>
        <a:p>
          <a:endParaRPr lang="en-IN"/>
        </a:p>
      </dgm:t>
    </dgm:pt>
    <dgm:pt modelId="{39A1BD56-5386-4BDD-BEE8-F9853D9EC390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MEU</a:t>
          </a:r>
        </a:p>
      </dgm:t>
    </dgm:pt>
    <dgm:pt modelId="{BFB5F908-E4FC-4611-859D-DF4B27C53100}" type="parTrans" cxnId="{8FAF8EC8-2F1A-48CF-803C-86BBECA608FD}">
      <dgm:prSet/>
      <dgm:spPr/>
      <dgm:t>
        <a:bodyPr/>
        <a:lstStyle/>
        <a:p>
          <a:endParaRPr lang="en-IN"/>
        </a:p>
      </dgm:t>
    </dgm:pt>
    <dgm:pt modelId="{9797CAA0-A494-4B64-A471-0723C0577651}" type="sibTrans" cxnId="{8FAF8EC8-2F1A-48CF-803C-86BBECA608FD}">
      <dgm:prSet/>
      <dgm:spPr/>
      <dgm:t>
        <a:bodyPr/>
        <a:lstStyle/>
        <a:p>
          <a:endParaRPr lang="en-IN"/>
        </a:p>
      </dgm:t>
    </dgm:pt>
    <dgm:pt modelId="{A3A0C067-B47F-4045-9A4D-F64A38768F3C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Each has been assigned a pool range</a:t>
          </a:r>
        </a:p>
      </dgm:t>
    </dgm:pt>
    <dgm:pt modelId="{F60F0237-510F-466A-A16F-834F44BDC06B}" type="parTrans" cxnId="{6B11FEC9-5C2B-49B1-A974-56F3D1BAB64D}">
      <dgm:prSet/>
      <dgm:spPr/>
      <dgm:t>
        <a:bodyPr/>
        <a:lstStyle/>
        <a:p>
          <a:endParaRPr lang="en-IN"/>
        </a:p>
      </dgm:t>
    </dgm:pt>
    <dgm:pt modelId="{2B84EA86-DF67-4CBE-BA45-1A28071BFC9D}" type="sibTrans" cxnId="{6B11FEC9-5C2B-49B1-A974-56F3D1BAB64D}">
      <dgm:prSet/>
      <dgm:spPr/>
      <dgm:t>
        <a:bodyPr/>
        <a:lstStyle/>
        <a:p>
          <a:endParaRPr lang="en-IN"/>
        </a:p>
      </dgm:t>
    </dgm:pt>
    <dgm:pt modelId="{0E2522CF-BFF4-49D3-9EF6-4B9F5F3ACE0E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CSE-192.168.10.1</a:t>
          </a:r>
        </a:p>
      </dgm:t>
    </dgm:pt>
    <dgm:pt modelId="{9BBD6622-D66A-4FD0-A8D6-0942D7487B54}" type="parTrans" cxnId="{80B130FE-BA26-4251-B32F-C33867C4392A}">
      <dgm:prSet/>
      <dgm:spPr/>
      <dgm:t>
        <a:bodyPr/>
        <a:lstStyle/>
        <a:p>
          <a:endParaRPr lang="en-IN"/>
        </a:p>
      </dgm:t>
    </dgm:pt>
    <dgm:pt modelId="{D30E6ABC-E22A-4F40-B97D-7143A337263F}" type="sibTrans" cxnId="{80B130FE-BA26-4251-B32F-C33867C4392A}">
      <dgm:prSet/>
      <dgm:spPr/>
      <dgm:t>
        <a:bodyPr/>
        <a:lstStyle/>
        <a:p>
          <a:endParaRPr lang="en-IN"/>
        </a:p>
      </dgm:t>
    </dgm:pt>
    <dgm:pt modelId="{EA88A6E0-31C6-4AB3-9453-DA0C13BC43B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MEU-198.168.11.1</a:t>
          </a:r>
        </a:p>
      </dgm:t>
    </dgm:pt>
    <dgm:pt modelId="{E8D92BFA-63B0-42ED-B4CC-B85DF4398842}" type="parTrans" cxnId="{F0C3C0DF-46A5-49F9-A202-EE50E9052646}">
      <dgm:prSet/>
      <dgm:spPr/>
      <dgm:t>
        <a:bodyPr/>
        <a:lstStyle/>
        <a:p>
          <a:endParaRPr lang="en-IN"/>
        </a:p>
      </dgm:t>
    </dgm:pt>
    <dgm:pt modelId="{3FAC4BA2-2D46-4B20-8F7B-069C3D26BA1D}" type="sibTrans" cxnId="{F0C3C0DF-46A5-49F9-A202-EE50E9052646}">
      <dgm:prSet/>
      <dgm:spPr/>
      <dgm:t>
        <a:bodyPr/>
        <a:lstStyle/>
        <a:p>
          <a:endParaRPr lang="en-IN"/>
        </a:p>
      </dgm:t>
    </dgm:pt>
    <dgm:pt modelId="{54E443EE-0B1A-44E2-948A-2E5BC27BF575}" type="pres">
      <dgm:prSet presAssocID="{1EB0A5CF-D62A-45A2-BFE1-C0C255837279}" presName="Name0" presStyleCnt="0">
        <dgm:presLayoutVars>
          <dgm:dir/>
          <dgm:animLvl val="lvl"/>
          <dgm:resizeHandles val="exact"/>
        </dgm:presLayoutVars>
      </dgm:prSet>
      <dgm:spPr/>
    </dgm:pt>
    <dgm:pt modelId="{F294C3AA-2D6F-415D-90A6-3D4948B8DA99}" type="pres">
      <dgm:prSet presAssocID="{EBDF854E-6D2B-472C-B332-026C80E2922E}" presName="composite" presStyleCnt="0"/>
      <dgm:spPr/>
    </dgm:pt>
    <dgm:pt modelId="{6B1F16EA-41A7-4829-BD81-690A4ED1AC50}" type="pres">
      <dgm:prSet presAssocID="{EBDF854E-6D2B-472C-B332-026C80E2922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F9E26B2-5422-474B-8659-8DE7C8734DA1}" type="pres">
      <dgm:prSet presAssocID="{EBDF854E-6D2B-472C-B332-026C80E2922E}" presName="desTx" presStyleLbl="alignAccFollowNode1" presStyleIdx="0" presStyleCnt="2">
        <dgm:presLayoutVars>
          <dgm:bulletEnabled val="1"/>
        </dgm:presLayoutVars>
      </dgm:prSet>
      <dgm:spPr/>
    </dgm:pt>
    <dgm:pt modelId="{7ED1F025-0C85-4991-9EE1-2E67BEB19AFE}" type="pres">
      <dgm:prSet presAssocID="{783361E7-44A1-4FA9-B755-25FBE26F45A8}" presName="space" presStyleCnt="0"/>
      <dgm:spPr/>
    </dgm:pt>
    <dgm:pt modelId="{3057A875-FD58-439B-A8F5-5AF128E7A091}" type="pres">
      <dgm:prSet presAssocID="{A3A0C067-B47F-4045-9A4D-F64A38768F3C}" presName="composite" presStyleCnt="0"/>
      <dgm:spPr/>
    </dgm:pt>
    <dgm:pt modelId="{DE99B602-F70B-44E9-A914-65D6FE6AC6E7}" type="pres">
      <dgm:prSet presAssocID="{A3A0C067-B47F-4045-9A4D-F64A38768F3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25DE48-C5DF-471C-B564-8FFE6FB48556}" type="pres">
      <dgm:prSet presAssocID="{A3A0C067-B47F-4045-9A4D-F64A38768F3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B99BF0E-052E-4D51-A8F6-F375503B4990}" type="presOf" srcId="{1EB0A5CF-D62A-45A2-BFE1-C0C255837279}" destId="{54E443EE-0B1A-44E2-948A-2E5BC27BF575}" srcOrd="0" destOrd="0" presId="urn:microsoft.com/office/officeart/2005/8/layout/hList1"/>
    <dgm:cxn modelId="{5DEB242F-A891-4C16-83AF-74F589F9B040}" type="presOf" srcId="{0E2522CF-BFF4-49D3-9EF6-4B9F5F3ACE0E}" destId="{D325DE48-C5DF-471C-B564-8FFE6FB48556}" srcOrd="0" destOrd="0" presId="urn:microsoft.com/office/officeart/2005/8/layout/hList1"/>
    <dgm:cxn modelId="{E9DFC432-D0DE-42DB-B7DF-22D567C64299}" srcId="{EBDF854E-6D2B-472C-B332-026C80E2922E}" destId="{0D390D84-4FD3-4094-BEC3-81CFE711F2B2}" srcOrd="0" destOrd="0" parTransId="{1892656F-516A-48A6-90AC-8C44723032F6}" sibTransId="{C7682062-C817-4E08-A5A1-8E69C9CD136F}"/>
    <dgm:cxn modelId="{EB17115C-3DD4-4CB7-A91C-C926C734BE72}" type="presOf" srcId="{39A1BD56-5386-4BDD-BEE8-F9853D9EC390}" destId="{BF9E26B2-5422-474B-8659-8DE7C8734DA1}" srcOrd="0" destOrd="1" presId="urn:microsoft.com/office/officeart/2005/8/layout/hList1"/>
    <dgm:cxn modelId="{3D993743-DDD7-4E1D-8BAA-E581221FFCB2}" type="presOf" srcId="{EBDF854E-6D2B-472C-B332-026C80E2922E}" destId="{6B1F16EA-41A7-4829-BD81-690A4ED1AC50}" srcOrd="0" destOrd="0" presId="urn:microsoft.com/office/officeart/2005/8/layout/hList1"/>
    <dgm:cxn modelId="{06D78763-2DAF-4660-A89E-FAF4C5A83C73}" type="presOf" srcId="{A3A0C067-B47F-4045-9A4D-F64A38768F3C}" destId="{DE99B602-F70B-44E9-A914-65D6FE6AC6E7}" srcOrd="0" destOrd="0" presId="urn:microsoft.com/office/officeart/2005/8/layout/hList1"/>
    <dgm:cxn modelId="{042BF268-8842-40A1-9B7A-04FCBD3DFA81}" type="presOf" srcId="{EA88A6E0-31C6-4AB3-9453-DA0C13BC43B4}" destId="{D325DE48-C5DF-471C-B564-8FFE6FB48556}" srcOrd="0" destOrd="1" presId="urn:microsoft.com/office/officeart/2005/8/layout/hList1"/>
    <dgm:cxn modelId="{A8D3C774-F513-4CC9-839E-7F7E1AEFF6AD}" type="presOf" srcId="{0D390D84-4FD3-4094-BEC3-81CFE711F2B2}" destId="{BF9E26B2-5422-474B-8659-8DE7C8734DA1}" srcOrd="0" destOrd="0" presId="urn:microsoft.com/office/officeart/2005/8/layout/hList1"/>
    <dgm:cxn modelId="{87ED3776-E3F3-4F3F-A85D-CBA058086886}" srcId="{1EB0A5CF-D62A-45A2-BFE1-C0C255837279}" destId="{EBDF854E-6D2B-472C-B332-026C80E2922E}" srcOrd="0" destOrd="0" parTransId="{242E006D-8F6E-421B-AA7F-DD54FD60CF3F}" sibTransId="{783361E7-44A1-4FA9-B755-25FBE26F45A8}"/>
    <dgm:cxn modelId="{8FAF8EC8-2F1A-48CF-803C-86BBECA608FD}" srcId="{EBDF854E-6D2B-472C-B332-026C80E2922E}" destId="{39A1BD56-5386-4BDD-BEE8-F9853D9EC390}" srcOrd="1" destOrd="0" parTransId="{BFB5F908-E4FC-4611-859D-DF4B27C53100}" sibTransId="{9797CAA0-A494-4B64-A471-0723C0577651}"/>
    <dgm:cxn modelId="{6B11FEC9-5C2B-49B1-A974-56F3D1BAB64D}" srcId="{1EB0A5CF-D62A-45A2-BFE1-C0C255837279}" destId="{A3A0C067-B47F-4045-9A4D-F64A38768F3C}" srcOrd="1" destOrd="0" parTransId="{F60F0237-510F-466A-A16F-834F44BDC06B}" sibTransId="{2B84EA86-DF67-4CBE-BA45-1A28071BFC9D}"/>
    <dgm:cxn modelId="{F0C3C0DF-46A5-49F9-A202-EE50E9052646}" srcId="{A3A0C067-B47F-4045-9A4D-F64A38768F3C}" destId="{EA88A6E0-31C6-4AB3-9453-DA0C13BC43B4}" srcOrd="1" destOrd="0" parTransId="{E8D92BFA-63B0-42ED-B4CC-B85DF4398842}" sibTransId="{3FAC4BA2-2D46-4B20-8F7B-069C3D26BA1D}"/>
    <dgm:cxn modelId="{80B130FE-BA26-4251-B32F-C33867C4392A}" srcId="{A3A0C067-B47F-4045-9A4D-F64A38768F3C}" destId="{0E2522CF-BFF4-49D3-9EF6-4B9F5F3ACE0E}" srcOrd="0" destOrd="0" parTransId="{9BBD6622-D66A-4FD0-A8D6-0942D7487B54}" sibTransId="{D30E6ABC-E22A-4F40-B97D-7143A337263F}"/>
    <dgm:cxn modelId="{C8781888-4E14-47D8-8B06-E1700784E8FF}" type="presParOf" srcId="{54E443EE-0B1A-44E2-948A-2E5BC27BF575}" destId="{F294C3AA-2D6F-415D-90A6-3D4948B8DA99}" srcOrd="0" destOrd="0" presId="urn:microsoft.com/office/officeart/2005/8/layout/hList1"/>
    <dgm:cxn modelId="{48D7DDA6-A318-4A82-BA14-B212B943E4CE}" type="presParOf" srcId="{F294C3AA-2D6F-415D-90A6-3D4948B8DA99}" destId="{6B1F16EA-41A7-4829-BD81-690A4ED1AC50}" srcOrd="0" destOrd="0" presId="urn:microsoft.com/office/officeart/2005/8/layout/hList1"/>
    <dgm:cxn modelId="{6C43EC74-85B3-44A6-9862-F4F9E2F30E55}" type="presParOf" srcId="{F294C3AA-2D6F-415D-90A6-3D4948B8DA99}" destId="{BF9E26B2-5422-474B-8659-8DE7C8734DA1}" srcOrd="1" destOrd="0" presId="urn:microsoft.com/office/officeart/2005/8/layout/hList1"/>
    <dgm:cxn modelId="{D2D5841F-8398-46C4-8CF4-A4562291EFD5}" type="presParOf" srcId="{54E443EE-0B1A-44E2-948A-2E5BC27BF575}" destId="{7ED1F025-0C85-4991-9EE1-2E67BEB19AFE}" srcOrd="1" destOrd="0" presId="urn:microsoft.com/office/officeart/2005/8/layout/hList1"/>
    <dgm:cxn modelId="{6F1881D5-F24D-413C-BF4F-0F2094A0B021}" type="presParOf" srcId="{54E443EE-0B1A-44E2-948A-2E5BC27BF575}" destId="{3057A875-FD58-439B-A8F5-5AF128E7A091}" srcOrd="2" destOrd="0" presId="urn:microsoft.com/office/officeart/2005/8/layout/hList1"/>
    <dgm:cxn modelId="{4B540F58-76EA-4485-BACC-477762F8F332}" type="presParOf" srcId="{3057A875-FD58-439B-A8F5-5AF128E7A091}" destId="{DE99B602-F70B-44E9-A914-65D6FE6AC6E7}" srcOrd="0" destOrd="0" presId="urn:microsoft.com/office/officeart/2005/8/layout/hList1"/>
    <dgm:cxn modelId="{3CC82363-84C6-4026-9ACA-60D84EBD5A59}" type="presParOf" srcId="{3057A875-FD58-439B-A8F5-5AF128E7A091}" destId="{D325DE48-C5DF-471C-B564-8FFE6FB485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7FC8378-3D3E-4EC6-BADD-8702321050E4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C56958D-B06A-41FA-BC72-B93C4E4C4830}">
      <dgm:prSet custT="1"/>
      <dgm:spPr/>
      <dgm:t>
        <a:bodyPr/>
        <a:lstStyle/>
        <a:p>
          <a:r>
            <a:rPr lang="en-IN" sz="4800" dirty="0">
              <a:solidFill>
                <a:schemeClr val="tx1"/>
              </a:solidFill>
            </a:rPr>
            <a:t>Where did IPV5 go?</a:t>
          </a:r>
        </a:p>
      </dgm:t>
    </dgm:pt>
    <dgm:pt modelId="{8FAF468B-799B-4E9F-A88B-3E98E3CC3991}" type="parTrans" cxnId="{9E008AE9-7D8F-4282-89F8-32B56EB53B65}">
      <dgm:prSet/>
      <dgm:spPr/>
      <dgm:t>
        <a:bodyPr/>
        <a:lstStyle/>
        <a:p>
          <a:endParaRPr lang="en-IN"/>
        </a:p>
      </dgm:t>
    </dgm:pt>
    <dgm:pt modelId="{3E9FB292-1642-4415-A910-A7ABE504D7CF}" type="sibTrans" cxnId="{9E008AE9-7D8F-4282-89F8-32B56EB53B65}">
      <dgm:prSet/>
      <dgm:spPr/>
      <dgm:t>
        <a:bodyPr/>
        <a:lstStyle/>
        <a:p>
          <a:endParaRPr lang="en-IN"/>
        </a:p>
      </dgm:t>
    </dgm:pt>
    <dgm:pt modelId="{5E58E764-5619-4E8C-8003-937A56B98E6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IPV4 then IPV6 </a:t>
          </a:r>
        </a:p>
      </dgm:t>
    </dgm:pt>
    <dgm:pt modelId="{71A864E4-26A8-43C3-8076-75FF73916655}" type="parTrans" cxnId="{818057CA-8E3C-414A-B7C6-6A8BB029CED5}">
      <dgm:prSet/>
      <dgm:spPr/>
      <dgm:t>
        <a:bodyPr/>
        <a:lstStyle/>
        <a:p>
          <a:endParaRPr lang="en-IN"/>
        </a:p>
      </dgm:t>
    </dgm:pt>
    <dgm:pt modelId="{659AA429-3D4A-487A-B7CA-1FBBEF8CA41C}" type="sibTrans" cxnId="{818057CA-8E3C-414A-B7C6-6A8BB029CED5}">
      <dgm:prSet/>
      <dgm:spPr/>
      <dgm:t>
        <a:bodyPr/>
        <a:lstStyle/>
        <a:p>
          <a:endParaRPr lang="en-IN"/>
        </a:p>
      </dgm:t>
    </dgm:pt>
    <dgm:pt modelId="{ECE0ABCD-3AA4-41F4-BDF0-41670EFD94BE}" type="pres">
      <dgm:prSet presAssocID="{57FC8378-3D3E-4EC6-BADD-8702321050E4}" presName="Name0" presStyleCnt="0">
        <dgm:presLayoutVars>
          <dgm:chMax val="1"/>
          <dgm:chPref val="1"/>
        </dgm:presLayoutVars>
      </dgm:prSet>
      <dgm:spPr/>
    </dgm:pt>
    <dgm:pt modelId="{C206B33E-CE26-4303-8708-879F4C625F60}" type="pres">
      <dgm:prSet presAssocID="{AC56958D-B06A-41FA-BC72-B93C4E4C4830}" presName="Parent" presStyleLbl="node0" presStyleIdx="0" presStyleCnt="1">
        <dgm:presLayoutVars>
          <dgm:chMax val="5"/>
          <dgm:chPref val="5"/>
        </dgm:presLayoutVars>
      </dgm:prSet>
      <dgm:spPr/>
    </dgm:pt>
    <dgm:pt modelId="{7DCEDE29-CC4B-499D-8AD2-6711462F0B06}" type="pres">
      <dgm:prSet presAssocID="{AC56958D-B06A-41FA-BC72-B93C4E4C4830}" presName="Accent1" presStyleLbl="node1" presStyleIdx="0" presStyleCnt="9"/>
      <dgm:spPr/>
    </dgm:pt>
    <dgm:pt modelId="{24954A26-358B-4F7F-8995-3C185966A984}" type="pres">
      <dgm:prSet presAssocID="{AC56958D-B06A-41FA-BC72-B93C4E4C4830}" presName="Accent2" presStyleLbl="node1" presStyleIdx="1" presStyleCnt="9"/>
      <dgm:spPr/>
    </dgm:pt>
    <dgm:pt modelId="{0C62B61E-9A4C-4E1E-9E71-90DFA0DDD19B}" type="pres">
      <dgm:prSet presAssocID="{AC56958D-B06A-41FA-BC72-B93C4E4C4830}" presName="Accent3" presStyleLbl="node1" presStyleIdx="2" presStyleCnt="9"/>
      <dgm:spPr/>
    </dgm:pt>
    <dgm:pt modelId="{1F92C9ED-2198-41C7-B881-C54778C6E60F}" type="pres">
      <dgm:prSet presAssocID="{AC56958D-B06A-41FA-BC72-B93C4E4C4830}" presName="Accent4" presStyleLbl="node1" presStyleIdx="3" presStyleCnt="9"/>
      <dgm:spPr/>
    </dgm:pt>
    <dgm:pt modelId="{527943B6-AACB-487A-93FF-82770B988FF1}" type="pres">
      <dgm:prSet presAssocID="{AC56958D-B06A-41FA-BC72-B93C4E4C4830}" presName="Accent5" presStyleLbl="node1" presStyleIdx="4" presStyleCnt="9"/>
      <dgm:spPr/>
    </dgm:pt>
    <dgm:pt modelId="{AAC52415-5CA0-4FE1-9C67-EDF328986212}" type="pres">
      <dgm:prSet presAssocID="{AC56958D-B06A-41FA-BC72-B93C4E4C4830}" presName="Accent6" presStyleLbl="node1" presStyleIdx="5" presStyleCnt="9"/>
      <dgm:spPr/>
    </dgm:pt>
    <dgm:pt modelId="{0950E1DB-C5A7-48DC-811E-F0F1EC7991F7}" type="pres">
      <dgm:prSet presAssocID="{5E58E764-5619-4E8C-8003-937A56B98E69}" presName="Child1" presStyleLbl="node1" presStyleIdx="6" presStyleCnt="9">
        <dgm:presLayoutVars>
          <dgm:chMax val="0"/>
          <dgm:chPref val="0"/>
        </dgm:presLayoutVars>
      </dgm:prSet>
      <dgm:spPr/>
    </dgm:pt>
    <dgm:pt modelId="{C4F0F0E9-44EB-42E7-839F-35F6743EE156}" type="pres">
      <dgm:prSet presAssocID="{5E58E764-5619-4E8C-8003-937A56B98E69}" presName="Accent7" presStyleCnt="0"/>
      <dgm:spPr/>
    </dgm:pt>
    <dgm:pt modelId="{B6EE0E0D-88D3-4EA1-A3BF-1C41C7808833}" type="pres">
      <dgm:prSet presAssocID="{5E58E764-5619-4E8C-8003-937A56B98E69}" presName="AccentHold1" presStyleLbl="node1" presStyleIdx="7" presStyleCnt="9"/>
      <dgm:spPr/>
    </dgm:pt>
    <dgm:pt modelId="{02BABCC2-3297-4E66-A3CF-3AD3699B1B44}" type="pres">
      <dgm:prSet presAssocID="{5E58E764-5619-4E8C-8003-937A56B98E69}" presName="Accent8" presStyleCnt="0"/>
      <dgm:spPr/>
    </dgm:pt>
    <dgm:pt modelId="{7AE1F0F5-785B-4178-A2CE-9810D7C9BBF2}" type="pres">
      <dgm:prSet presAssocID="{5E58E764-5619-4E8C-8003-937A56B98E69}" presName="AccentHold2" presStyleLbl="node1" presStyleIdx="8" presStyleCnt="9"/>
      <dgm:spPr/>
    </dgm:pt>
  </dgm:ptLst>
  <dgm:cxnLst>
    <dgm:cxn modelId="{FFB6D949-26FA-4A52-A43A-9ACB22FD330E}" type="presOf" srcId="{AC56958D-B06A-41FA-BC72-B93C4E4C4830}" destId="{C206B33E-CE26-4303-8708-879F4C625F60}" srcOrd="0" destOrd="0" presId="urn:microsoft.com/office/officeart/2009/3/layout/CircleRelationship"/>
    <dgm:cxn modelId="{533DC44D-1AFB-4ADA-A96F-C667B2D56964}" type="presOf" srcId="{57FC8378-3D3E-4EC6-BADD-8702321050E4}" destId="{ECE0ABCD-3AA4-41F4-BDF0-41670EFD94BE}" srcOrd="0" destOrd="0" presId="urn:microsoft.com/office/officeart/2009/3/layout/CircleRelationship"/>
    <dgm:cxn modelId="{818057CA-8E3C-414A-B7C6-6A8BB029CED5}" srcId="{AC56958D-B06A-41FA-BC72-B93C4E4C4830}" destId="{5E58E764-5619-4E8C-8003-937A56B98E69}" srcOrd="0" destOrd="0" parTransId="{71A864E4-26A8-43C3-8076-75FF73916655}" sibTransId="{659AA429-3D4A-487A-B7CA-1FBBEF8CA41C}"/>
    <dgm:cxn modelId="{9E008AE9-7D8F-4282-89F8-32B56EB53B65}" srcId="{57FC8378-3D3E-4EC6-BADD-8702321050E4}" destId="{AC56958D-B06A-41FA-BC72-B93C4E4C4830}" srcOrd="0" destOrd="0" parTransId="{8FAF468B-799B-4E9F-A88B-3E98E3CC3991}" sibTransId="{3E9FB292-1642-4415-A910-A7ABE504D7CF}"/>
    <dgm:cxn modelId="{E954D3E9-4334-4E4C-8A3F-96A66EB106AB}" type="presOf" srcId="{5E58E764-5619-4E8C-8003-937A56B98E69}" destId="{0950E1DB-C5A7-48DC-811E-F0F1EC7991F7}" srcOrd="0" destOrd="0" presId="urn:microsoft.com/office/officeart/2009/3/layout/CircleRelationship"/>
    <dgm:cxn modelId="{50CB5721-4684-4FFF-BBAD-5A9EC4A520B9}" type="presParOf" srcId="{ECE0ABCD-3AA4-41F4-BDF0-41670EFD94BE}" destId="{C206B33E-CE26-4303-8708-879F4C625F60}" srcOrd="0" destOrd="0" presId="urn:microsoft.com/office/officeart/2009/3/layout/CircleRelationship"/>
    <dgm:cxn modelId="{E240C777-F47B-4005-ADC7-DE2FC6A1998F}" type="presParOf" srcId="{ECE0ABCD-3AA4-41F4-BDF0-41670EFD94BE}" destId="{7DCEDE29-CC4B-499D-8AD2-6711462F0B06}" srcOrd="1" destOrd="0" presId="urn:microsoft.com/office/officeart/2009/3/layout/CircleRelationship"/>
    <dgm:cxn modelId="{35EF180C-BC2F-41E0-A409-454761074CBB}" type="presParOf" srcId="{ECE0ABCD-3AA4-41F4-BDF0-41670EFD94BE}" destId="{24954A26-358B-4F7F-8995-3C185966A984}" srcOrd="2" destOrd="0" presId="urn:microsoft.com/office/officeart/2009/3/layout/CircleRelationship"/>
    <dgm:cxn modelId="{F16A7D4B-6AA3-44BA-91CB-DBF90F997DDA}" type="presParOf" srcId="{ECE0ABCD-3AA4-41F4-BDF0-41670EFD94BE}" destId="{0C62B61E-9A4C-4E1E-9E71-90DFA0DDD19B}" srcOrd="3" destOrd="0" presId="urn:microsoft.com/office/officeart/2009/3/layout/CircleRelationship"/>
    <dgm:cxn modelId="{CDD0B60E-F850-48E5-887B-A76FB654D52E}" type="presParOf" srcId="{ECE0ABCD-3AA4-41F4-BDF0-41670EFD94BE}" destId="{1F92C9ED-2198-41C7-B881-C54778C6E60F}" srcOrd="4" destOrd="0" presId="urn:microsoft.com/office/officeart/2009/3/layout/CircleRelationship"/>
    <dgm:cxn modelId="{E30C13D0-7EDA-4C26-A419-B0041CDFDE61}" type="presParOf" srcId="{ECE0ABCD-3AA4-41F4-BDF0-41670EFD94BE}" destId="{527943B6-AACB-487A-93FF-82770B988FF1}" srcOrd="5" destOrd="0" presId="urn:microsoft.com/office/officeart/2009/3/layout/CircleRelationship"/>
    <dgm:cxn modelId="{9240E10D-3D24-4C65-B9D1-BA2130791A8D}" type="presParOf" srcId="{ECE0ABCD-3AA4-41F4-BDF0-41670EFD94BE}" destId="{AAC52415-5CA0-4FE1-9C67-EDF328986212}" srcOrd="6" destOrd="0" presId="urn:microsoft.com/office/officeart/2009/3/layout/CircleRelationship"/>
    <dgm:cxn modelId="{B0359037-F4A5-4C05-B288-C615E92CBF83}" type="presParOf" srcId="{ECE0ABCD-3AA4-41F4-BDF0-41670EFD94BE}" destId="{0950E1DB-C5A7-48DC-811E-F0F1EC7991F7}" srcOrd="7" destOrd="0" presId="urn:microsoft.com/office/officeart/2009/3/layout/CircleRelationship"/>
    <dgm:cxn modelId="{103F5959-725E-4372-B77B-0EAAC53D1E22}" type="presParOf" srcId="{ECE0ABCD-3AA4-41F4-BDF0-41670EFD94BE}" destId="{C4F0F0E9-44EB-42E7-839F-35F6743EE156}" srcOrd="8" destOrd="0" presId="urn:microsoft.com/office/officeart/2009/3/layout/CircleRelationship"/>
    <dgm:cxn modelId="{71A95033-26C2-4AD7-9C4A-DD85C39B1D35}" type="presParOf" srcId="{C4F0F0E9-44EB-42E7-839F-35F6743EE156}" destId="{B6EE0E0D-88D3-4EA1-A3BF-1C41C7808833}" srcOrd="0" destOrd="0" presId="urn:microsoft.com/office/officeart/2009/3/layout/CircleRelationship"/>
    <dgm:cxn modelId="{1927C648-C156-4065-A6C9-DF9B6EA38852}" type="presParOf" srcId="{ECE0ABCD-3AA4-41F4-BDF0-41670EFD94BE}" destId="{02BABCC2-3297-4E66-A3CF-3AD3699B1B44}" srcOrd="9" destOrd="0" presId="urn:microsoft.com/office/officeart/2009/3/layout/CircleRelationship"/>
    <dgm:cxn modelId="{D703D0C7-9EA2-4EC2-9384-FA880F14A344}" type="presParOf" srcId="{02BABCC2-3297-4E66-A3CF-3AD3699B1B44}" destId="{7AE1F0F5-785B-4178-A2CE-9810D7C9BB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EC0F5-94F8-4BE6-BA13-5FB2E767A10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1A10AE9-C929-4C2D-8103-B2F06536B09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Intranet-</a:t>
          </a:r>
        </a:p>
      </dgm:t>
    </dgm:pt>
    <dgm:pt modelId="{4847D13A-09E8-47E2-A7FD-84BAB83BEDEC}" type="parTrans" cxnId="{4EFC7EBA-BFFF-4ED7-8B8B-6EAC1D1D0D23}">
      <dgm:prSet/>
      <dgm:spPr/>
      <dgm:t>
        <a:bodyPr/>
        <a:lstStyle/>
        <a:p>
          <a:endParaRPr lang="en-IN"/>
        </a:p>
      </dgm:t>
    </dgm:pt>
    <dgm:pt modelId="{5ECA8927-7392-4E15-9760-AB9F27988DC2}" type="sibTrans" cxnId="{4EFC7EBA-BFFF-4ED7-8B8B-6EAC1D1D0D23}">
      <dgm:prSet/>
      <dgm:spPr/>
      <dgm:t>
        <a:bodyPr/>
        <a:lstStyle/>
        <a:p>
          <a:endParaRPr lang="en-IN"/>
        </a:p>
      </dgm:t>
    </dgm:pt>
    <dgm:pt modelId="{98336A4A-E302-4418-AD40-1F4D96A7E89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Internet-</a:t>
          </a:r>
        </a:p>
      </dgm:t>
    </dgm:pt>
    <dgm:pt modelId="{58895095-5C7B-44FE-8923-389D310D8260}" type="parTrans" cxnId="{50168D00-C533-493B-8CCA-17C62394A179}">
      <dgm:prSet/>
      <dgm:spPr/>
      <dgm:t>
        <a:bodyPr/>
        <a:lstStyle/>
        <a:p>
          <a:endParaRPr lang="en-IN"/>
        </a:p>
      </dgm:t>
    </dgm:pt>
    <dgm:pt modelId="{A3E221E2-B36E-4239-B696-FCB43673C94F}" type="sibTrans" cxnId="{50168D00-C533-493B-8CCA-17C62394A179}">
      <dgm:prSet/>
      <dgm:spPr/>
      <dgm:t>
        <a:bodyPr/>
        <a:lstStyle/>
        <a:p>
          <a:endParaRPr lang="en-IN"/>
        </a:p>
      </dgm:t>
    </dgm:pt>
    <dgm:pt modelId="{75E58918-516D-4608-972A-8C7BA5141A5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Extranet-</a:t>
          </a:r>
        </a:p>
      </dgm:t>
    </dgm:pt>
    <dgm:pt modelId="{97C03C56-181E-4EBF-B490-5A588504B1FD}" type="parTrans" cxnId="{F7F99421-A264-428E-BF73-F395C8099A06}">
      <dgm:prSet/>
      <dgm:spPr/>
      <dgm:t>
        <a:bodyPr/>
        <a:lstStyle/>
        <a:p>
          <a:endParaRPr lang="en-IN"/>
        </a:p>
      </dgm:t>
    </dgm:pt>
    <dgm:pt modelId="{EE2C527E-3510-4275-93D0-3D885AB05693}" type="sibTrans" cxnId="{F7F99421-A264-428E-BF73-F395C8099A06}">
      <dgm:prSet/>
      <dgm:spPr/>
      <dgm:t>
        <a:bodyPr/>
        <a:lstStyle/>
        <a:p>
          <a:endParaRPr lang="en-IN"/>
        </a:p>
      </dgm:t>
    </dgm:pt>
    <dgm:pt modelId="{490BBC7F-68CC-41C6-95E3-BF154F5C686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Some authenticated customers/ An </a:t>
          </a:r>
          <a:r>
            <a:rPr lang="en-IN" b="1" dirty="0">
              <a:solidFill>
                <a:schemeClr val="tx1"/>
              </a:solidFill>
            </a:rPr>
            <a:t>extranet</a:t>
          </a:r>
          <a:r>
            <a:rPr lang="en-IN" dirty="0">
              <a:solidFill>
                <a:schemeClr val="tx1"/>
              </a:solidFill>
            </a:rPr>
            <a:t> is a private network that uses Internet technology and the public telecommunication system</a:t>
          </a:r>
        </a:p>
      </dgm:t>
    </dgm:pt>
    <dgm:pt modelId="{1B682ED0-1BAA-4A0F-8F91-4E0DA425F514}" type="parTrans" cxnId="{043CF68F-B984-4097-8A06-C7F2CF7BEFC9}">
      <dgm:prSet/>
      <dgm:spPr/>
      <dgm:t>
        <a:bodyPr/>
        <a:lstStyle/>
        <a:p>
          <a:endParaRPr lang="en-IN"/>
        </a:p>
      </dgm:t>
    </dgm:pt>
    <dgm:pt modelId="{A84E67AF-E6C5-4FF4-BC97-478E54953B8D}" type="sibTrans" cxnId="{043CF68F-B984-4097-8A06-C7F2CF7BEFC9}">
      <dgm:prSet/>
      <dgm:spPr/>
      <dgm:t>
        <a:bodyPr/>
        <a:lstStyle/>
        <a:p>
          <a:endParaRPr lang="en-IN"/>
        </a:p>
      </dgm:t>
    </dgm:pt>
    <dgm:pt modelId="{6245ACDD-E625-40BA-A54F-81319939964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Within self (not connected to some one else)</a:t>
          </a:r>
        </a:p>
      </dgm:t>
    </dgm:pt>
    <dgm:pt modelId="{BB7F1A2F-B04B-43C1-9136-1BE5C5A6C6AD}" type="parTrans" cxnId="{9D7DD3A3-7B34-4439-8BC5-B2691F5B0EBC}">
      <dgm:prSet/>
      <dgm:spPr/>
      <dgm:t>
        <a:bodyPr/>
        <a:lstStyle/>
        <a:p>
          <a:endParaRPr lang="en-IN"/>
        </a:p>
      </dgm:t>
    </dgm:pt>
    <dgm:pt modelId="{104F28BF-1200-453A-B54A-83E5CBA8CAC4}" type="sibTrans" cxnId="{9D7DD3A3-7B34-4439-8BC5-B2691F5B0EBC}">
      <dgm:prSet/>
      <dgm:spPr/>
      <dgm:t>
        <a:bodyPr/>
        <a:lstStyle/>
        <a:p>
          <a:endParaRPr lang="en-IN"/>
        </a:p>
      </dgm:t>
    </dgm:pt>
    <dgm:pt modelId="{CBB218BA-89ED-41A8-AAB2-A76604A1079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To securely share part of a business's information or operations with suppliers, vendors, partners, customers, or other businesses.</a:t>
          </a:r>
        </a:p>
      </dgm:t>
    </dgm:pt>
    <dgm:pt modelId="{224B5936-729E-40B4-8300-9F2BF6714CB2}" type="parTrans" cxnId="{79B99E4B-5016-4CB4-AA7E-4A158BEAC8AE}">
      <dgm:prSet/>
      <dgm:spPr/>
      <dgm:t>
        <a:bodyPr/>
        <a:lstStyle/>
        <a:p>
          <a:endParaRPr lang="en-IN"/>
        </a:p>
      </dgm:t>
    </dgm:pt>
    <dgm:pt modelId="{A3C56C96-F00F-40F4-9662-70CD33636F21}" type="sibTrans" cxnId="{79B99E4B-5016-4CB4-AA7E-4A158BEAC8AE}">
      <dgm:prSet/>
      <dgm:spPr/>
      <dgm:t>
        <a:bodyPr/>
        <a:lstStyle/>
        <a:p>
          <a:endParaRPr lang="en-IN"/>
        </a:p>
      </dgm:t>
    </dgm:pt>
    <dgm:pt modelId="{8F286B0E-EB9B-40DE-98C8-B90785CC0D9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????????</a:t>
          </a:r>
        </a:p>
      </dgm:t>
    </dgm:pt>
    <dgm:pt modelId="{43599643-AF8D-44C0-9B53-23B07C228C7B}" type="parTrans" cxnId="{BBDAD10F-D10F-4D4F-83D5-3166E48662D5}">
      <dgm:prSet/>
      <dgm:spPr/>
      <dgm:t>
        <a:bodyPr/>
        <a:lstStyle/>
        <a:p>
          <a:endParaRPr lang="en-IN"/>
        </a:p>
      </dgm:t>
    </dgm:pt>
    <dgm:pt modelId="{33FB15FA-7BD7-4327-BDB3-81577FACE29E}" type="sibTrans" cxnId="{BBDAD10F-D10F-4D4F-83D5-3166E48662D5}">
      <dgm:prSet/>
      <dgm:spPr/>
      <dgm:t>
        <a:bodyPr/>
        <a:lstStyle/>
        <a:p>
          <a:endParaRPr lang="en-IN"/>
        </a:p>
      </dgm:t>
    </dgm:pt>
    <dgm:pt modelId="{D325377E-FFE2-429A-AC7F-80DAD3B4A7C9}" type="pres">
      <dgm:prSet presAssocID="{840EC0F5-94F8-4BE6-BA13-5FB2E767A107}" presName="Name0" presStyleCnt="0">
        <dgm:presLayoutVars>
          <dgm:dir/>
          <dgm:animLvl val="lvl"/>
          <dgm:resizeHandles val="exact"/>
        </dgm:presLayoutVars>
      </dgm:prSet>
      <dgm:spPr/>
    </dgm:pt>
    <dgm:pt modelId="{735C1FF8-36F3-4791-980C-63E052933D97}" type="pres">
      <dgm:prSet presAssocID="{B1A10AE9-C929-4C2D-8103-B2F06536B098}" presName="composite" presStyleCnt="0"/>
      <dgm:spPr/>
    </dgm:pt>
    <dgm:pt modelId="{4E68DB68-FFF0-47F1-BCCE-C06B07768A50}" type="pres">
      <dgm:prSet presAssocID="{B1A10AE9-C929-4C2D-8103-B2F06536B09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7F4BEF-1120-46B7-8E4B-FABE407FE273}" type="pres">
      <dgm:prSet presAssocID="{B1A10AE9-C929-4C2D-8103-B2F06536B098}" presName="desTx" presStyleLbl="alignAccFollowNode1" presStyleIdx="0" presStyleCnt="3">
        <dgm:presLayoutVars>
          <dgm:bulletEnabled val="1"/>
        </dgm:presLayoutVars>
      </dgm:prSet>
      <dgm:spPr/>
    </dgm:pt>
    <dgm:pt modelId="{F6108B8E-304E-4AC9-A17D-B15833E004A8}" type="pres">
      <dgm:prSet presAssocID="{5ECA8927-7392-4E15-9760-AB9F27988DC2}" presName="space" presStyleCnt="0"/>
      <dgm:spPr/>
    </dgm:pt>
    <dgm:pt modelId="{DC94F2B5-FF97-4D0A-AB83-B9C7B5CC3992}" type="pres">
      <dgm:prSet presAssocID="{98336A4A-E302-4418-AD40-1F4D96A7E899}" presName="composite" presStyleCnt="0"/>
      <dgm:spPr/>
    </dgm:pt>
    <dgm:pt modelId="{B6292793-A731-452B-AE55-E1D11229221B}" type="pres">
      <dgm:prSet presAssocID="{98336A4A-E302-4418-AD40-1F4D96A7E89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171117-BC46-4C05-A14C-8D076ADE6DBD}" type="pres">
      <dgm:prSet presAssocID="{98336A4A-E302-4418-AD40-1F4D96A7E899}" presName="desTx" presStyleLbl="alignAccFollowNode1" presStyleIdx="1" presStyleCnt="3">
        <dgm:presLayoutVars>
          <dgm:bulletEnabled val="1"/>
        </dgm:presLayoutVars>
      </dgm:prSet>
      <dgm:spPr/>
    </dgm:pt>
    <dgm:pt modelId="{E252FC18-23A9-4A20-8491-D0869F09A9A6}" type="pres">
      <dgm:prSet presAssocID="{A3E221E2-B36E-4239-B696-FCB43673C94F}" presName="space" presStyleCnt="0"/>
      <dgm:spPr/>
    </dgm:pt>
    <dgm:pt modelId="{5D31E9D8-70CB-4F38-86B2-51BA858A0032}" type="pres">
      <dgm:prSet presAssocID="{75E58918-516D-4608-972A-8C7BA5141A55}" presName="composite" presStyleCnt="0"/>
      <dgm:spPr/>
    </dgm:pt>
    <dgm:pt modelId="{A41CC891-C1F0-45E1-8D1F-D782E83B8393}" type="pres">
      <dgm:prSet presAssocID="{75E58918-516D-4608-972A-8C7BA5141A5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126C9B4-65D0-426E-A325-6C586C3A5533}" type="pres">
      <dgm:prSet presAssocID="{75E58918-516D-4608-972A-8C7BA5141A5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168D00-C533-493B-8CCA-17C62394A179}" srcId="{840EC0F5-94F8-4BE6-BA13-5FB2E767A107}" destId="{98336A4A-E302-4418-AD40-1F4D96A7E899}" srcOrd="1" destOrd="0" parTransId="{58895095-5C7B-44FE-8923-389D310D8260}" sibTransId="{A3E221E2-B36E-4239-B696-FCB43673C94F}"/>
    <dgm:cxn modelId="{BBDAD10F-D10F-4D4F-83D5-3166E48662D5}" srcId="{98336A4A-E302-4418-AD40-1F4D96A7E899}" destId="{8F286B0E-EB9B-40DE-98C8-B90785CC0D99}" srcOrd="0" destOrd="0" parTransId="{43599643-AF8D-44C0-9B53-23B07C228C7B}" sibTransId="{33FB15FA-7BD7-4327-BDB3-81577FACE29E}"/>
    <dgm:cxn modelId="{F7F99421-A264-428E-BF73-F395C8099A06}" srcId="{840EC0F5-94F8-4BE6-BA13-5FB2E767A107}" destId="{75E58918-516D-4608-972A-8C7BA5141A55}" srcOrd="2" destOrd="0" parTransId="{97C03C56-181E-4EBF-B490-5A588504B1FD}" sibTransId="{EE2C527E-3510-4275-93D0-3D885AB05693}"/>
    <dgm:cxn modelId="{932FED31-4FBF-449C-B410-FA6D87CE0833}" type="presOf" srcId="{75E58918-516D-4608-972A-8C7BA5141A55}" destId="{A41CC891-C1F0-45E1-8D1F-D782E83B8393}" srcOrd="0" destOrd="0" presId="urn:microsoft.com/office/officeart/2005/8/layout/hList1"/>
    <dgm:cxn modelId="{79B99E4B-5016-4CB4-AA7E-4A158BEAC8AE}" srcId="{75E58918-516D-4608-972A-8C7BA5141A55}" destId="{CBB218BA-89ED-41A8-AAB2-A76604A1079D}" srcOrd="1" destOrd="0" parTransId="{224B5936-729E-40B4-8300-9F2BF6714CB2}" sibTransId="{A3C56C96-F00F-40F4-9662-70CD33636F21}"/>
    <dgm:cxn modelId="{043CF68F-B984-4097-8A06-C7F2CF7BEFC9}" srcId="{75E58918-516D-4608-972A-8C7BA5141A55}" destId="{490BBC7F-68CC-41C6-95E3-BF154F5C6864}" srcOrd="0" destOrd="0" parTransId="{1B682ED0-1BAA-4A0F-8F91-4E0DA425F514}" sibTransId="{A84E67AF-E6C5-4FF4-BC97-478E54953B8D}"/>
    <dgm:cxn modelId="{85285D91-5DF5-4CC5-91C8-1F4EC379565F}" type="presOf" srcId="{98336A4A-E302-4418-AD40-1F4D96A7E899}" destId="{B6292793-A731-452B-AE55-E1D11229221B}" srcOrd="0" destOrd="0" presId="urn:microsoft.com/office/officeart/2005/8/layout/hList1"/>
    <dgm:cxn modelId="{9D7DD3A3-7B34-4439-8BC5-B2691F5B0EBC}" srcId="{B1A10AE9-C929-4C2D-8103-B2F06536B098}" destId="{6245ACDD-E625-40BA-A54F-81319939964F}" srcOrd="0" destOrd="0" parTransId="{BB7F1A2F-B04B-43C1-9136-1BE5C5A6C6AD}" sibTransId="{104F28BF-1200-453A-B54A-83E5CBA8CAC4}"/>
    <dgm:cxn modelId="{C6D209AC-1A4B-4DE0-A64B-867B09FD1622}" type="presOf" srcId="{B1A10AE9-C929-4C2D-8103-B2F06536B098}" destId="{4E68DB68-FFF0-47F1-BCCE-C06B07768A50}" srcOrd="0" destOrd="0" presId="urn:microsoft.com/office/officeart/2005/8/layout/hList1"/>
    <dgm:cxn modelId="{1CFA5ABA-6D86-494B-AB35-1DDD1ECCF52E}" type="presOf" srcId="{840EC0F5-94F8-4BE6-BA13-5FB2E767A107}" destId="{D325377E-FFE2-429A-AC7F-80DAD3B4A7C9}" srcOrd="0" destOrd="0" presId="urn:microsoft.com/office/officeart/2005/8/layout/hList1"/>
    <dgm:cxn modelId="{4EFC7EBA-BFFF-4ED7-8B8B-6EAC1D1D0D23}" srcId="{840EC0F5-94F8-4BE6-BA13-5FB2E767A107}" destId="{B1A10AE9-C929-4C2D-8103-B2F06536B098}" srcOrd="0" destOrd="0" parTransId="{4847D13A-09E8-47E2-A7FD-84BAB83BEDEC}" sibTransId="{5ECA8927-7392-4E15-9760-AB9F27988DC2}"/>
    <dgm:cxn modelId="{E89CA6BB-4229-4729-A348-60402C4BDE8A}" type="presOf" srcId="{CBB218BA-89ED-41A8-AAB2-A76604A1079D}" destId="{4126C9B4-65D0-426E-A325-6C586C3A5533}" srcOrd="0" destOrd="1" presId="urn:microsoft.com/office/officeart/2005/8/layout/hList1"/>
    <dgm:cxn modelId="{BEA5BCBB-00F2-4171-BC28-100E85764028}" type="presOf" srcId="{8F286B0E-EB9B-40DE-98C8-B90785CC0D99}" destId="{84171117-BC46-4C05-A14C-8D076ADE6DBD}" srcOrd="0" destOrd="0" presId="urn:microsoft.com/office/officeart/2005/8/layout/hList1"/>
    <dgm:cxn modelId="{F34448C9-C2E0-49E1-B94A-99BA96467336}" type="presOf" srcId="{490BBC7F-68CC-41C6-95E3-BF154F5C6864}" destId="{4126C9B4-65D0-426E-A325-6C586C3A5533}" srcOrd="0" destOrd="0" presId="urn:microsoft.com/office/officeart/2005/8/layout/hList1"/>
    <dgm:cxn modelId="{BE4581DE-98ED-45B1-B7F4-171E3A8E49B6}" type="presOf" srcId="{6245ACDD-E625-40BA-A54F-81319939964F}" destId="{C97F4BEF-1120-46B7-8E4B-FABE407FE273}" srcOrd="0" destOrd="0" presId="urn:microsoft.com/office/officeart/2005/8/layout/hList1"/>
    <dgm:cxn modelId="{2C66644F-90A2-455A-9406-D4915A9ACC5D}" type="presParOf" srcId="{D325377E-FFE2-429A-AC7F-80DAD3B4A7C9}" destId="{735C1FF8-36F3-4791-980C-63E052933D97}" srcOrd="0" destOrd="0" presId="urn:microsoft.com/office/officeart/2005/8/layout/hList1"/>
    <dgm:cxn modelId="{BBB57979-DA83-4675-A4CC-35814392F082}" type="presParOf" srcId="{735C1FF8-36F3-4791-980C-63E052933D97}" destId="{4E68DB68-FFF0-47F1-BCCE-C06B07768A50}" srcOrd="0" destOrd="0" presId="urn:microsoft.com/office/officeart/2005/8/layout/hList1"/>
    <dgm:cxn modelId="{4F821401-7F97-4A6D-8A8A-63DFFD41AFC5}" type="presParOf" srcId="{735C1FF8-36F3-4791-980C-63E052933D97}" destId="{C97F4BEF-1120-46B7-8E4B-FABE407FE273}" srcOrd="1" destOrd="0" presId="urn:microsoft.com/office/officeart/2005/8/layout/hList1"/>
    <dgm:cxn modelId="{A1AAF33F-3FC3-42D5-9EFF-CAEA47DE08BA}" type="presParOf" srcId="{D325377E-FFE2-429A-AC7F-80DAD3B4A7C9}" destId="{F6108B8E-304E-4AC9-A17D-B15833E004A8}" srcOrd="1" destOrd="0" presId="urn:microsoft.com/office/officeart/2005/8/layout/hList1"/>
    <dgm:cxn modelId="{1448BB86-A720-48D2-AB2A-32519F0528B0}" type="presParOf" srcId="{D325377E-FFE2-429A-AC7F-80DAD3B4A7C9}" destId="{DC94F2B5-FF97-4D0A-AB83-B9C7B5CC3992}" srcOrd="2" destOrd="0" presId="urn:microsoft.com/office/officeart/2005/8/layout/hList1"/>
    <dgm:cxn modelId="{926117B8-082A-4224-A97E-B598E2C2C47E}" type="presParOf" srcId="{DC94F2B5-FF97-4D0A-AB83-B9C7B5CC3992}" destId="{B6292793-A731-452B-AE55-E1D11229221B}" srcOrd="0" destOrd="0" presId="urn:microsoft.com/office/officeart/2005/8/layout/hList1"/>
    <dgm:cxn modelId="{EB547D14-FC21-42A8-A63F-034C76423E8E}" type="presParOf" srcId="{DC94F2B5-FF97-4D0A-AB83-B9C7B5CC3992}" destId="{84171117-BC46-4C05-A14C-8D076ADE6DBD}" srcOrd="1" destOrd="0" presId="urn:microsoft.com/office/officeart/2005/8/layout/hList1"/>
    <dgm:cxn modelId="{3F7F49C1-34EA-4650-A485-8CE7B3029252}" type="presParOf" srcId="{D325377E-FFE2-429A-AC7F-80DAD3B4A7C9}" destId="{E252FC18-23A9-4A20-8491-D0869F09A9A6}" srcOrd="3" destOrd="0" presId="urn:microsoft.com/office/officeart/2005/8/layout/hList1"/>
    <dgm:cxn modelId="{F7841324-62DA-48BB-8833-918ED9341A80}" type="presParOf" srcId="{D325377E-FFE2-429A-AC7F-80DAD3B4A7C9}" destId="{5D31E9D8-70CB-4F38-86B2-51BA858A0032}" srcOrd="4" destOrd="0" presId="urn:microsoft.com/office/officeart/2005/8/layout/hList1"/>
    <dgm:cxn modelId="{575EEF3C-619F-456B-AFF5-D13CF8F8475C}" type="presParOf" srcId="{5D31E9D8-70CB-4F38-86B2-51BA858A0032}" destId="{A41CC891-C1F0-45E1-8D1F-D782E83B8393}" srcOrd="0" destOrd="0" presId="urn:microsoft.com/office/officeart/2005/8/layout/hList1"/>
    <dgm:cxn modelId="{8A971DE1-CAEB-4678-A254-205B5E8DF4E3}" type="presParOf" srcId="{5D31E9D8-70CB-4F38-86B2-51BA858A0032}" destId="{4126C9B4-65D0-426E-A325-6C586C3A55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A6CABBD-77A4-4EE1-AA41-98D67CDDF0FD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5AF8E52-B667-4A36-9143-5E2FFC5D3513}">
      <dgm:prSet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A proxy server is basically another computer which serves as a hub through which internet requests are processed. </a:t>
          </a:r>
        </a:p>
      </dgm:t>
    </dgm:pt>
    <dgm:pt modelId="{8DDC19A7-B338-40F7-95FC-BCB2BD91F56D}" type="parTrans" cxnId="{6D79C161-A141-49D4-8F07-10E61390DED4}">
      <dgm:prSet/>
      <dgm:spPr/>
      <dgm:t>
        <a:bodyPr/>
        <a:lstStyle/>
        <a:p>
          <a:endParaRPr lang="en-IN"/>
        </a:p>
      </dgm:t>
    </dgm:pt>
    <dgm:pt modelId="{D8837AE3-FAC6-482D-8329-584E1865E923}" type="sibTrans" cxnId="{6D79C161-A141-49D4-8F07-10E61390DED4}">
      <dgm:prSet/>
      <dgm:spPr/>
      <dgm:t>
        <a:bodyPr/>
        <a:lstStyle/>
        <a:p>
          <a:endParaRPr lang="en-IN"/>
        </a:p>
      </dgm:t>
    </dgm:pt>
    <dgm:pt modelId="{3EA47A89-D381-403D-AF40-22C4D67FD883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By connecting through one of these servers, your computer sends your requests to the server which then processes your request and returns what you were requesting.</a:t>
          </a:r>
        </a:p>
      </dgm:t>
    </dgm:pt>
    <dgm:pt modelId="{FA4172C8-39AE-4E81-A5E8-9875CF3BBD08}" type="parTrans" cxnId="{AD9A735D-1E84-4717-99D4-3A0548921A6E}">
      <dgm:prSet/>
      <dgm:spPr/>
      <dgm:t>
        <a:bodyPr/>
        <a:lstStyle/>
        <a:p>
          <a:endParaRPr lang="en-IN"/>
        </a:p>
      </dgm:t>
    </dgm:pt>
    <dgm:pt modelId="{C4642643-1FB7-44EE-972F-9C790756D2CA}" type="sibTrans" cxnId="{AD9A735D-1E84-4717-99D4-3A0548921A6E}">
      <dgm:prSet/>
      <dgm:spPr/>
      <dgm:t>
        <a:bodyPr/>
        <a:lstStyle/>
        <a:p>
          <a:endParaRPr lang="en-IN"/>
        </a:p>
      </dgm:t>
    </dgm:pt>
    <dgm:pt modelId="{880661A4-D7F5-4285-B1F1-062617CCAB10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OR</a:t>
          </a:r>
        </a:p>
      </dgm:t>
    </dgm:pt>
    <dgm:pt modelId="{E3ACCD6F-0E1E-4619-8B44-8686A0EF950C}" type="parTrans" cxnId="{D5945E4A-8A1E-4AF1-A791-D1F289F71843}">
      <dgm:prSet/>
      <dgm:spPr/>
      <dgm:t>
        <a:bodyPr/>
        <a:lstStyle/>
        <a:p>
          <a:endParaRPr lang="en-IN"/>
        </a:p>
      </dgm:t>
    </dgm:pt>
    <dgm:pt modelId="{A3D4ADE3-EB9B-43E0-802D-5D60933A179C}" type="sibTrans" cxnId="{D5945E4A-8A1E-4AF1-A791-D1F289F71843}">
      <dgm:prSet/>
      <dgm:spPr/>
      <dgm:t>
        <a:bodyPr/>
        <a:lstStyle/>
        <a:p>
          <a:endParaRPr lang="en-IN"/>
        </a:p>
      </dgm:t>
    </dgm:pt>
    <dgm:pt modelId="{7864EC4D-E09B-4004-905D-227868CBCB89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A proxy server is a computer that acts as a gateway between a local network and a larger-scale network such as the Internet.</a:t>
          </a:r>
        </a:p>
      </dgm:t>
    </dgm:pt>
    <dgm:pt modelId="{8D130FDD-84D0-47BA-AD57-1AA97D6341DE}" type="parTrans" cxnId="{FEE2160F-65BC-4718-AC8E-F0A71D003622}">
      <dgm:prSet/>
      <dgm:spPr/>
      <dgm:t>
        <a:bodyPr/>
        <a:lstStyle/>
        <a:p>
          <a:endParaRPr lang="en-IN"/>
        </a:p>
      </dgm:t>
    </dgm:pt>
    <dgm:pt modelId="{258A2DCC-829B-4752-AB7E-6FB1169F1D18}" type="sibTrans" cxnId="{FEE2160F-65BC-4718-AC8E-F0A71D003622}">
      <dgm:prSet/>
      <dgm:spPr/>
      <dgm:t>
        <a:bodyPr/>
        <a:lstStyle/>
        <a:p>
          <a:endParaRPr lang="en-IN"/>
        </a:p>
      </dgm:t>
    </dgm:pt>
    <dgm:pt modelId="{BABC7B48-C3A1-413D-8C61-6FAF4795EB9C}" type="pres">
      <dgm:prSet presAssocID="{7A6CABBD-77A4-4EE1-AA41-98D67CDDF0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043DDC-CEDA-4A91-AA90-8BC09E1CBC13}" type="pres">
      <dgm:prSet presAssocID="{45AF8E52-B667-4A36-9143-5E2FFC5D3513}" presName="vertOne" presStyleCnt="0"/>
      <dgm:spPr/>
    </dgm:pt>
    <dgm:pt modelId="{F110EBE7-5758-4CF4-94A0-489EE0211EDF}" type="pres">
      <dgm:prSet presAssocID="{45AF8E52-B667-4A36-9143-5E2FFC5D3513}" presName="txOne" presStyleLbl="node0" presStyleIdx="0" presStyleCnt="1" custScaleY="54641">
        <dgm:presLayoutVars>
          <dgm:chPref val="3"/>
        </dgm:presLayoutVars>
      </dgm:prSet>
      <dgm:spPr/>
    </dgm:pt>
    <dgm:pt modelId="{35C17B66-9D66-42E7-9C5F-9FA9CE575721}" type="pres">
      <dgm:prSet presAssocID="{45AF8E52-B667-4A36-9143-5E2FFC5D3513}" presName="parTransOne" presStyleCnt="0"/>
      <dgm:spPr/>
    </dgm:pt>
    <dgm:pt modelId="{301EE4B5-6841-458B-AB3A-37174F2363EC}" type="pres">
      <dgm:prSet presAssocID="{45AF8E52-B667-4A36-9143-5E2FFC5D3513}" presName="horzOne" presStyleCnt="0"/>
      <dgm:spPr/>
    </dgm:pt>
    <dgm:pt modelId="{9AFE839D-2921-493A-B6E7-7115F3A4BFA2}" type="pres">
      <dgm:prSet presAssocID="{3EA47A89-D381-403D-AF40-22C4D67FD883}" presName="vertTwo" presStyleCnt="0"/>
      <dgm:spPr/>
    </dgm:pt>
    <dgm:pt modelId="{AABF854E-297C-4C63-9D78-0BE23C03B7B0}" type="pres">
      <dgm:prSet presAssocID="{3EA47A89-D381-403D-AF40-22C4D67FD883}" presName="txTwo" presStyleLbl="node2" presStyleIdx="0" presStyleCnt="2" custScaleX="514278" custScaleY="43787" custLinFactNeighborX="64714" custLinFactNeighborY="-9444">
        <dgm:presLayoutVars>
          <dgm:chPref val="3"/>
        </dgm:presLayoutVars>
      </dgm:prSet>
      <dgm:spPr/>
    </dgm:pt>
    <dgm:pt modelId="{0CD527EF-6E01-45ED-A48D-F2061F99FF2D}" type="pres">
      <dgm:prSet presAssocID="{3EA47A89-D381-403D-AF40-22C4D67FD883}" presName="horzTwo" presStyleCnt="0"/>
      <dgm:spPr/>
    </dgm:pt>
    <dgm:pt modelId="{A3E1B18C-3F1B-4244-BDBD-F79ED591DB87}" type="pres">
      <dgm:prSet presAssocID="{C4642643-1FB7-44EE-972F-9C790756D2CA}" presName="sibSpaceTwo" presStyleCnt="0"/>
      <dgm:spPr/>
    </dgm:pt>
    <dgm:pt modelId="{F3182124-41DC-4342-911C-A82E3358386A}" type="pres">
      <dgm:prSet presAssocID="{880661A4-D7F5-4285-B1F1-062617CCAB10}" presName="vertTwo" presStyleCnt="0"/>
      <dgm:spPr/>
    </dgm:pt>
    <dgm:pt modelId="{D72925AB-E14A-4349-9659-645447D4D5FD}" type="pres">
      <dgm:prSet presAssocID="{880661A4-D7F5-4285-B1F1-062617CCAB10}" presName="txTwo" presStyleLbl="node2" presStyleIdx="1" presStyleCnt="2" custScaleX="17592" custScaleY="31314" custLinFactNeighborX="1044" custLinFactNeighborY="-33304">
        <dgm:presLayoutVars>
          <dgm:chPref val="3"/>
        </dgm:presLayoutVars>
      </dgm:prSet>
      <dgm:spPr/>
    </dgm:pt>
    <dgm:pt modelId="{5246B77A-7792-49D5-B225-F463776952E7}" type="pres">
      <dgm:prSet presAssocID="{880661A4-D7F5-4285-B1F1-062617CCAB10}" presName="parTransTwo" presStyleCnt="0"/>
      <dgm:spPr/>
    </dgm:pt>
    <dgm:pt modelId="{53294AEA-23EA-4D0A-9BD4-355A2505BA51}" type="pres">
      <dgm:prSet presAssocID="{880661A4-D7F5-4285-B1F1-062617CCAB10}" presName="horzTwo" presStyleCnt="0"/>
      <dgm:spPr/>
    </dgm:pt>
    <dgm:pt modelId="{C4A9BF10-99CF-438C-AEF0-B4F49B421BD2}" type="pres">
      <dgm:prSet presAssocID="{7864EC4D-E09B-4004-905D-227868CBCB89}" presName="vertThree" presStyleCnt="0"/>
      <dgm:spPr/>
    </dgm:pt>
    <dgm:pt modelId="{194AC823-A077-4AA7-A950-4782ED164176}" type="pres">
      <dgm:prSet presAssocID="{7864EC4D-E09B-4004-905D-227868CBCB89}" presName="txThree" presStyleLbl="node3" presStyleIdx="0" presStyleCnt="1" custScaleX="432517" custScaleY="51023" custLinFactX="-68779" custLinFactNeighborX="-100000" custLinFactNeighborY="-1760">
        <dgm:presLayoutVars>
          <dgm:chPref val="3"/>
        </dgm:presLayoutVars>
      </dgm:prSet>
      <dgm:spPr/>
    </dgm:pt>
    <dgm:pt modelId="{BED0DC1E-C380-4EE0-BF0A-686E9451BF02}" type="pres">
      <dgm:prSet presAssocID="{7864EC4D-E09B-4004-905D-227868CBCB89}" presName="horzThree" presStyleCnt="0"/>
      <dgm:spPr/>
    </dgm:pt>
  </dgm:ptLst>
  <dgm:cxnLst>
    <dgm:cxn modelId="{A1C02105-207D-42AC-BE3F-67701A66E113}" type="presOf" srcId="{45AF8E52-B667-4A36-9143-5E2FFC5D3513}" destId="{F110EBE7-5758-4CF4-94A0-489EE0211EDF}" srcOrd="0" destOrd="0" presId="urn:microsoft.com/office/officeart/2005/8/layout/hierarchy4"/>
    <dgm:cxn modelId="{FEE2160F-65BC-4718-AC8E-F0A71D003622}" srcId="{880661A4-D7F5-4285-B1F1-062617CCAB10}" destId="{7864EC4D-E09B-4004-905D-227868CBCB89}" srcOrd="0" destOrd="0" parTransId="{8D130FDD-84D0-47BA-AD57-1AA97D6341DE}" sibTransId="{258A2DCC-829B-4752-AB7E-6FB1169F1D18}"/>
    <dgm:cxn modelId="{AE0D3218-41A1-4980-B690-77B3E9E60946}" type="presOf" srcId="{7864EC4D-E09B-4004-905D-227868CBCB89}" destId="{194AC823-A077-4AA7-A950-4782ED164176}" srcOrd="0" destOrd="0" presId="urn:microsoft.com/office/officeart/2005/8/layout/hierarchy4"/>
    <dgm:cxn modelId="{AD9A735D-1E84-4717-99D4-3A0548921A6E}" srcId="{45AF8E52-B667-4A36-9143-5E2FFC5D3513}" destId="{3EA47A89-D381-403D-AF40-22C4D67FD883}" srcOrd="0" destOrd="0" parTransId="{FA4172C8-39AE-4E81-A5E8-9875CF3BBD08}" sibTransId="{C4642643-1FB7-44EE-972F-9C790756D2CA}"/>
    <dgm:cxn modelId="{6D79C161-A141-49D4-8F07-10E61390DED4}" srcId="{7A6CABBD-77A4-4EE1-AA41-98D67CDDF0FD}" destId="{45AF8E52-B667-4A36-9143-5E2FFC5D3513}" srcOrd="0" destOrd="0" parTransId="{8DDC19A7-B338-40F7-95FC-BCB2BD91F56D}" sibTransId="{D8837AE3-FAC6-482D-8329-584E1865E923}"/>
    <dgm:cxn modelId="{D5945E4A-8A1E-4AF1-A791-D1F289F71843}" srcId="{45AF8E52-B667-4A36-9143-5E2FFC5D3513}" destId="{880661A4-D7F5-4285-B1F1-062617CCAB10}" srcOrd="1" destOrd="0" parTransId="{E3ACCD6F-0E1E-4619-8B44-8686A0EF950C}" sibTransId="{A3D4ADE3-EB9B-43E0-802D-5D60933A179C}"/>
    <dgm:cxn modelId="{65A84C6F-FEF3-438A-A116-8A2BBB523EA5}" type="presOf" srcId="{880661A4-D7F5-4285-B1F1-062617CCAB10}" destId="{D72925AB-E14A-4349-9659-645447D4D5FD}" srcOrd="0" destOrd="0" presId="urn:microsoft.com/office/officeart/2005/8/layout/hierarchy4"/>
    <dgm:cxn modelId="{FBAB4A80-354F-419A-84E4-5FD2FF2AE8A2}" type="presOf" srcId="{7A6CABBD-77A4-4EE1-AA41-98D67CDDF0FD}" destId="{BABC7B48-C3A1-413D-8C61-6FAF4795EB9C}" srcOrd="0" destOrd="0" presId="urn:microsoft.com/office/officeart/2005/8/layout/hierarchy4"/>
    <dgm:cxn modelId="{B44087D0-1511-4F41-9E05-F67C4D30E0BB}" type="presOf" srcId="{3EA47A89-D381-403D-AF40-22C4D67FD883}" destId="{AABF854E-297C-4C63-9D78-0BE23C03B7B0}" srcOrd="0" destOrd="0" presId="urn:microsoft.com/office/officeart/2005/8/layout/hierarchy4"/>
    <dgm:cxn modelId="{4E5318A3-92BC-4698-868C-9743177A37CF}" type="presParOf" srcId="{BABC7B48-C3A1-413D-8C61-6FAF4795EB9C}" destId="{C8043DDC-CEDA-4A91-AA90-8BC09E1CBC13}" srcOrd="0" destOrd="0" presId="urn:microsoft.com/office/officeart/2005/8/layout/hierarchy4"/>
    <dgm:cxn modelId="{F534071D-7211-45CB-BAA0-D2E39F054E1E}" type="presParOf" srcId="{C8043DDC-CEDA-4A91-AA90-8BC09E1CBC13}" destId="{F110EBE7-5758-4CF4-94A0-489EE0211EDF}" srcOrd="0" destOrd="0" presId="urn:microsoft.com/office/officeart/2005/8/layout/hierarchy4"/>
    <dgm:cxn modelId="{45198ADE-5908-488C-9E43-CABCA8CB67E8}" type="presParOf" srcId="{C8043DDC-CEDA-4A91-AA90-8BC09E1CBC13}" destId="{35C17B66-9D66-42E7-9C5F-9FA9CE575721}" srcOrd="1" destOrd="0" presId="urn:microsoft.com/office/officeart/2005/8/layout/hierarchy4"/>
    <dgm:cxn modelId="{0D830917-004F-4513-A3F8-45DEC0B2AC76}" type="presParOf" srcId="{C8043DDC-CEDA-4A91-AA90-8BC09E1CBC13}" destId="{301EE4B5-6841-458B-AB3A-37174F2363EC}" srcOrd="2" destOrd="0" presId="urn:microsoft.com/office/officeart/2005/8/layout/hierarchy4"/>
    <dgm:cxn modelId="{77F55D3B-F796-454B-B0E7-071E3A4D0DFD}" type="presParOf" srcId="{301EE4B5-6841-458B-AB3A-37174F2363EC}" destId="{9AFE839D-2921-493A-B6E7-7115F3A4BFA2}" srcOrd="0" destOrd="0" presId="urn:microsoft.com/office/officeart/2005/8/layout/hierarchy4"/>
    <dgm:cxn modelId="{57FFC3CC-5565-4F2B-A450-5DE2F93EE491}" type="presParOf" srcId="{9AFE839D-2921-493A-B6E7-7115F3A4BFA2}" destId="{AABF854E-297C-4C63-9D78-0BE23C03B7B0}" srcOrd="0" destOrd="0" presId="urn:microsoft.com/office/officeart/2005/8/layout/hierarchy4"/>
    <dgm:cxn modelId="{02551087-BE64-4781-BEAB-0E355EAF91C7}" type="presParOf" srcId="{9AFE839D-2921-493A-B6E7-7115F3A4BFA2}" destId="{0CD527EF-6E01-45ED-A48D-F2061F99FF2D}" srcOrd="1" destOrd="0" presId="urn:microsoft.com/office/officeart/2005/8/layout/hierarchy4"/>
    <dgm:cxn modelId="{D1FFADF9-19B7-4C7F-83EC-110122F49DAF}" type="presParOf" srcId="{301EE4B5-6841-458B-AB3A-37174F2363EC}" destId="{A3E1B18C-3F1B-4244-BDBD-F79ED591DB87}" srcOrd="1" destOrd="0" presId="urn:microsoft.com/office/officeart/2005/8/layout/hierarchy4"/>
    <dgm:cxn modelId="{0061EDF9-9904-4B65-939C-6BA19B28F6CD}" type="presParOf" srcId="{301EE4B5-6841-458B-AB3A-37174F2363EC}" destId="{F3182124-41DC-4342-911C-A82E3358386A}" srcOrd="2" destOrd="0" presId="urn:microsoft.com/office/officeart/2005/8/layout/hierarchy4"/>
    <dgm:cxn modelId="{ADE2DD4A-A1F0-48E2-8246-F619AF1FEE8B}" type="presParOf" srcId="{F3182124-41DC-4342-911C-A82E3358386A}" destId="{D72925AB-E14A-4349-9659-645447D4D5FD}" srcOrd="0" destOrd="0" presId="urn:microsoft.com/office/officeart/2005/8/layout/hierarchy4"/>
    <dgm:cxn modelId="{5E47BB0C-BBE2-48EF-8EBC-A11AE937DD65}" type="presParOf" srcId="{F3182124-41DC-4342-911C-A82E3358386A}" destId="{5246B77A-7792-49D5-B225-F463776952E7}" srcOrd="1" destOrd="0" presId="urn:microsoft.com/office/officeart/2005/8/layout/hierarchy4"/>
    <dgm:cxn modelId="{E0E0D5B9-23D5-45D7-9D21-B218C480AA57}" type="presParOf" srcId="{F3182124-41DC-4342-911C-A82E3358386A}" destId="{53294AEA-23EA-4D0A-9BD4-355A2505BA51}" srcOrd="2" destOrd="0" presId="urn:microsoft.com/office/officeart/2005/8/layout/hierarchy4"/>
    <dgm:cxn modelId="{D0E39387-55D1-4361-8D37-339A5FAAB6EA}" type="presParOf" srcId="{53294AEA-23EA-4D0A-9BD4-355A2505BA51}" destId="{C4A9BF10-99CF-438C-AEF0-B4F49B421BD2}" srcOrd="0" destOrd="0" presId="urn:microsoft.com/office/officeart/2005/8/layout/hierarchy4"/>
    <dgm:cxn modelId="{AA460828-9527-411F-A191-1F33040B61DB}" type="presParOf" srcId="{C4A9BF10-99CF-438C-AEF0-B4F49B421BD2}" destId="{194AC823-A077-4AA7-A950-4782ED164176}" srcOrd="0" destOrd="0" presId="urn:microsoft.com/office/officeart/2005/8/layout/hierarchy4"/>
    <dgm:cxn modelId="{AC022172-F2E2-476E-9B31-5090917EBC5C}" type="presParOf" srcId="{C4A9BF10-99CF-438C-AEF0-B4F49B421BD2}" destId="{BED0DC1E-C380-4EE0-BF0A-686E9451BF0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B96B8A7-C0FC-4E8A-B5E3-E52C6F5F438A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AE98CE6-7CF1-4AA0-BB96-8250545F6D9D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https://chrome.google.com/webstore/category/extensions</a:t>
          </a:r>
          <a:endParaRPr lang="en-IN" sz="2400" dirty="0">
            <a:solidFill>
              <a:schemeClr val="tx1"/>
            </a:solidFill>
          </a:endParaRPr>
        </a:p>
      </dgm:t>
    </dgm:pt>
    <dgm:pt modelId="{99593171-04F3-4810-BDFE-B2E898C1128C}" type="parTrans" cxnId="{77283C0C-27A0-4AE1-BFBC-031AA7715BDD}">
      <dgm:prSet/>
      <dgm:spPr/>
      <dgm:t>
        <a:bodyPr/>
        <a:lstStyle/>
        <a:p>
          <a:endParaRPr lang="en-IN"/>
        </a:p>
      </dgm:t>
    </dgm:pt>
    <dgm:pt modelId="{2CD4A5EC-6C92-48EA-BFEE-F801E93BB626}" type="sibTrans" cxnId="{77283C0C-27A0-4AE1-BFBC-031AA7715BDD}">
      <dgm:prSet/>
      <dgm:spPr/>
      <dgm:t>
        <a:bodyPr/>
        <a:lstStyle/>
        <a:p>
          <a:endParaRPr lang="en-IN"/>
        </a:p>
      </dgm:t>
    </dgm:pt>
    <dgm:pt modelId="{CB4BEE1D-72CA-44D3-A470-5E28B233196E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Apps-&gt;</a:t>
          </a:r>
        </a:p>
      </dgm:t>
    </dgm:pt>
    <dgm:pt modelId="{EB7A49BB-B162-4451-8CDB-5A76FACB79AF}" type="parTrans" cxnId="{4F085A80-8A7B-4164-9E70-DC6EC11A6A6F}">
      <dgm:prSet/>
      <dgm:spPr/>
      <dgm:t>
        <a:bodyPr/>
        <a:lstStyle/>
        <a:p>
          <a:endParaRPr lang="en-IN"/>
        </a:p>
      </dgm:t>
    </dgm:pt>
    <dgm:pt modelId="{70DB0D0D-8980-45C9-9231-E0ADA612FA56}" type="sibTrans" cxnId="{4F085A80-8A7B-4164-9E70-DC6EC11A6A6F}">
      <dgm:prSet/>
      <dgm:spPr/>
      <dgm:t>
        <a:bodyPr/>
        <a:lstStyle/>
        <a:p>
          <a:endParaRPr lang="en-IN"/>
        </a:p>
      </dgm:t>
    </dgm:pt>
    <dgm:pt modelId="{02A79D54-C581-488A-B7B4-4F475A706002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chrome-&gt;</a:t>
          </a:r>
        </a:p>
      </dgm:t>
    </dgm:pt>
    <dgm:pt modelId="{1B2B230B-6411-450C-AF89-D084B14B3CB7}" type="parTrans" cxnId="{BEEBDF03-BAA3-4F48-BAA0-EF069AF2AF97}">
      <dgm:prSet/>
      <dgm:spPr/>
      <dgm:t>
        <a:bodyPr/>
        <a:lstStyle/>
        <a:p>
          <a:endParaRPr lang="en-IN"/>
        </a:p>
      </dgm:t>
    </dgm:pt>
    <dgm:pt modelId="{41645A79-EA8D-4D5A-A9C4-6C853DFEF386}" type="sibTrans" cxnId="{BEEBDF03-BAA3-4F48-BAA0-EF069AF2AF97}">
      <dgm:prSet/>
      <dgm:spPr/>
      <dgm:t>
        <a:bodyPr/>
        <a:lstStyle/>
        <a:p>
          <a:endParaRPr lang="en-IN"/>
        </a:p>
      </dgm:t>
    </dgm:pt>
    <dgm:pt modelId="{62697AD9-3F7F-4839-9748-159996506ED3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webstore-&gt;</a:t>
          </a:r>
        </a:p>
      </dgm:t>
    </dgm:pt>
    <dgm:pt modelId="{7070BE0F-2277-4A29-802F-FC1FD24356B9}" type="parTrans" cxnId="{FC4C2078-CE72-4738-813B-6D95984473EF}">
      <dgm:prSet/>
      <dgm:spPr/>
      <dgm:t>
        <a:bodyPr/>
        <a:lstStyle/>
        <a:p>
          <a:endParaRPr lang="en-IN"/>
        </a:p>
      </dgm:t>
    </dgm:pt>
    <dgm:pt modelId="{B8D81552-CF2E-4EAA-951F-221B7CE352B4}" type="sibTrans" cxnId="{FC4C2078-CE72-4738-813B-6D95984473EF}">
      <dgm:prSet/>
      <dgm:spPr/>
      <dgm:t>
        <a:bodyPr/>
        <a:lstStyle/>
        <a:p>
          <a:endParaRPr lang="en-IN"/>
        </a:p>
      </dgm:t>
    </dgm:pt>
    <dgm:pt modelId="{B7432BF2-1202-49A7-A3AE-E8355E975ED9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Search-&gt;</a:t>
          </a:r>
        </a:p>
      </dgm:t>
    </dgm:pt>
    <dgm:pt modelId="{56A563E1-0C57-44FC-A1BD-2910902ED675}" type="parTrans" cxnId="{7835B903-3351-46FB-9311-C1CB972F0CEB}">
      <dgm:prSet/>
      <dgm:spPr/>
      <dgm:t>
        <a:bodyPr/>
        <a:lstStyle/>
        <a:p>
          <a:endParaRPr lang="en-IN"/>
        </a:p>
      </dgm:t>
    </dgm:pt>
    <dgm:pt modelId="{8EFAE9E1-E652-4A5F-B7AF-C339109A7E78}" type="sibTrans" cxnId="{7835B903-3351-46FB-9311-C1CB972F0CEB}">
      <dgm:prSet/>
      <dgm:spPr/>
      <dgm:t>
        <a:bodyPr/>
        <a:lstStyle/>
        <a:p>
          <a:endParaRPr lang="en-IN"/>
        </a:p>
      </dgm:t>
    </dgm:pt>
    <dgm:pt modelId="{6AEDB69C-DC13-48ED-A9E1-B371E66AAEA6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Proxy</a:t>
          </a:r>
        </a:p>
      </dgm:t>
    </dgm:pt>
    <dgm:pt modelId="{04489C6D-3820-42FF-8104-E4F189855FA0}" type="parTrans" cxnId="{2B17A271-7468-46FD-B524-BF052B30E3BE}">
      <dgm:prSet/>
      <dgm:spPr/>
      <dgm:t>
        <a:bodyPr/>
        <a:lstStyle/>
        <a:p>
          <a:endParaRPr lang="en-IN"/>
        </a:p>
      </dgm:t>
    </dgm:pt>
    <dgm:pt modelId="{EF4FC501-242D-4098-AA7F-B28A800EC7E7}" type="sibTrans" cxnId="{2B17A271-7468-46FD-B524-BF052B30E3BE}">
      <dgm:prSet/>
      <dgm:spPr/>
      <dgm:t>
        <a:bodyPr/>
        <a:lstStyle/>
        <a:p>
          <a:endParaRPr lang="en-IN"/>
        </a:p>
      </dgm:t>
    </dgm:pt>
    <dgm:pt modelId="{858543C4-E6A7-4320-88D8-4626B23165B8}" type="pres">
      <dgm:prSet presAssocID="{AB96B8A7-C0FC-4E8A-B5E3-E52C6F5F438A}" presName="Name0" presStyleCnt="0">
        <dgm:presLayoutVars>
          <dgm:dir/>
          <dgm:resizeHandles val="exact"/>
        </dgm:presLayoutVars>
      </dgm:prSet>
      <dgm:spPr/>
    </dgm:pt>
    <dgm:pt modelId="{C0475E8E-67DA-4B05-A1FA-B6D5C6ACFE1D}" type="pres">
      <dgm:prSet presAssocID="{5AE98CE6-7CF1-4AA0-BB96-8250545F6D9D}" presName="node" presStyleLbl="node1" presStyleIdx="0" presStyleCnt="6" custScaleX="561781" custScaleY="93550" custLinFactY="-51707" custLinFactNeighborX="40635" custLinFactNeighborY="-100000">
        <dgm:presLayoutVars>
          <dgm:bulletEnabled val="1"/>
        </dgm:presLayoutVars>
      </dgm:prSet>
      <dgm:spPr/>
    </dgm:pt>
    <dgm:pt modelId="{01C4DF3C-B483-4BB6-AADA-F290A00C7376}" type="pres">
      <dgm:prSet presAssocID="{2CD4A5EC-6C92-48EA-BFEE-F801E93BB626}" presName="sibTrans" presStyleLbl="sibTrans2D1" presStyleIdx="0" presStyleCnt="5"/>
      <dgm:spPr/>
    </dgm:pt>
    <dgm:pt modelId="{6AC597CB-B647-4E39-BE89-1E0F5E96B0D5}" type="pres">
      <dgm:prSet presAssocID="{2CD4A5EC-6C92-48EA-BFEE-F801E93BB626}" presName="connectorText" presStyleLbl="sibTrans2D1" presStyleIdx="0" presStyleCnt="5"/>
      <dgm:spPr/>
    </dgm:pt>
    <dgm:pt modelId="{AE931112-D7AE-4DEB-9A38-A6FA919F84EE}" type="pres">
      <dgm:prSet presAssocID="{CB4BEE1D-72CA-44D3-A470-5E28B233196E}" presName="node" presStyleLbl="node1" presStyleIdx="1" presStyleCnt="6" custScaleX="214160" custLinFactX="-345548" custLinFactNeighborX="-400000" custLinFactNeighborY="697">
        <dgm:presLayoutVars>
          <dgm:bulletEnabled val="1"/>
        </dgm:presLayoutVars>
      </dgm:prSet>
      <dgm:spPr/>
    </dgm:pt>
    <dgm:pt modelId="{7C6CD334-81C7-4A53-945D-F987E23ECE4B}" type="pres">
      <dgm:prSet presAssocID="{70DB0D0D-8980-45C9-9231-E0ADA612FA56}" presName="sibTrans" presStyleLbl="sibTrans2D1" presStyleIdx="1" presStyleCnt="5"/>
      <dgm:spPr/>
    </dgm:pt>
    <dgm:pt modelId="{FB320A39-8734-453A-97A7-7CDA6D78620C}" type="pres">
      <dgm:prSet presAssocID="{70DB0D0D-8980-45C9-9231-E0ADA612FA56}" presName="connectorText" presStyleLbl="sibTrans2D1" presStyleIdx="1" presStyleCnt="5"/>
      <dgm:spPr/>
    </dgm:pt>
    <dgm:pt modelId="{508989E7-24C3-4C5B-A576-8C7025EEFDD7}" type="pres">
      <dgm:prSet presAssocID="{02A79D54-C581-488A-B7B4-4F475A706002}" presName="node" presStyleLbl="node1" presStyleIdx="2" presStyleCnt="6" custScaleX="246306" custLinFactX="-311770" custLinFactNeighborX="-400000" custLinFactNeighborY="-697">
        <dgm:presLayoutVars>
          <dgm:bulletEnabled val="1"/>
        </dgm:presLayoutVars>
      </dgm:prSet>
      <dgm:spPr/>
    </dgm:pt>
    <dgm:pt modelId="{9531B7FA-2E87-4CE1-8C96-0D6AE8C19A1E}" type="pres">
      <dgm:prSet presAssocID="{41645A79-EA8D-4D5A-A9C4-6C853DFEF386}" presName="sibTrans" presStyleLbl="sibTrans2D1" presStyleIdx="2" presStyleCnt="5"/>
      <dgm:spPr/>
    </dgm:pt>
    <dgm:pt modelId="{09BCA567-D520-45D9-A7A6-9E58A71B9FC5}" type="pres">
      <dgm:prSet presAssocID="{41645A79-EA8D-4D5A-A9C4-6C853DFEF386}" presName="connectorText" presStyleLbl="sibTrans2D1" presStyleIdx="2" presStyleCnt="5"/>
      <dgm:spPr/>
    </dgm:pt>
    <dgm:pt modelId="{52D13EEC-4D15-44BF-BCAD-16369FAD62A8}" type="pres">
      <dgm:prSet presAssocID="{62697AD9-3F7F-4839-9748-159996506ED3}" presName="node" presStyleLbl="node1" presStyleIdx="3" presStyleCnt="6" custScaleX="281179" custLinFactX="-315284" custLinFactNeighborX="-400000" custLinFactNeighborY="710">
        <dgm:presLayoutVars>
          <dgm:bulletEnabled val="1"/>
        </dgm:presLayoutVars>
      </dgm:prSet>
      <dgm:spPr/>
    </dgm:pt>
    <dgm:pt modelId="{30208E17-08DD-4244-A67B-A9F0CB0FC954}" type="pres">
      <dgm:prSet presAssocID="{B8D81552-CF2E-4EAA-951F-221B7CE352B4}" presName="sibTrans" presStyleLbl="sibTrans2D1" presStyleIdx="3" presStyleCnt="5"/>
      <dgm:spPr/>
    </dgm:pt>
    <dgm:pt modelId="{D6E8B013-DF72-4563-A220-2F47EF63482D}" type="pres">
      <dgm:prSet presAssocID="{B8D81552-CF2E-4EAA-951F-221B7CE352B4}" presName="connectorText" presStyleLbl="sibTrans2D1" presStyleIdx="3" presStyleCnt="5"/>
      <dgm:spPr/>
    </dgm:pt>
    <dgm:pt modelId="{5F8378AA-3C9A-479D-A544-8B8196B18158}" type="pres">
      <dgm:prSet presAssocID="{B7432BF2-1202-49A7-A3AE-E8355E975ED9}" presName="node" presStyleLbl="node1" presStyleIdx="4" presStyleCnt="6" custScaleX="234194" custLinFactX="-300000" custLinFactNeighborX="-377747" custLinFactNeighborY="-2205">
        <dgm:presLayoutVars>
          <dgm:bulletEnabled val="1"/>
        </dgm:presLayoutVars>
      </dgm:prSet>
      <dgm:spPr/>
    </dgm:pt>
    <dgm:pt modelId="{F6EBE16B-6C87-4070-B7C3-60717E5F03F9}" type="pres">
      <dgm:prSet presAssocID="{8EFAE9E1-E652-4A5F-B7AF-C339109A7E78}" presName="sibTrans" presStyleLbl="sibTrans2D1" presStyleIdx="4" presStyleCnt="5"/>
      <dgm:spPr/>
    </dgm:pt>
    <dgm:pt modelId="{CA4E7714-7E3B-4E54-8F67-A3D598BC55A6}" type="pres">
      <dgm:prSet presAssocID="{8EFAE9E1-E652-4A5F-B7AF-C339109A7E78}" presName="connectorText" presStyleLbl="sibTrans2D1" presStyleIdx="4" presStyleCnt="5"/>
      <dgm:spPr/>
    </dgm:pt>
    <dgm:pt modelId="{64219D8C-7DA3-4FBA-A99E-2944D6CA992D}" type="pres">
      <dgm:prSet presAssocID="{6AEDB69C-DC13-48ED-A9E1-B371E66AAEA6}" presName="node" presStyleLbl="node1" presStyleIdx="5" presStyleCnt="6" custScaleX="173252" custLinFactX="-300000" custLinFactNeighborX="-309703" custLinFactNeighborY="-2091">
        <dgm:presLayoutVars>
          <dgm:bulletEnabled val="1"/>
        </dgm:presLayoutVars>
      </dgm:prSet>
      <dgm:spPr/>
    </dgm:pt>
  </dgm:ptLst>
  <dgm:cxnLst>
    <dgm:cxn modelId="{7835B903-3351-46FB-9311-C1CB972F0CEB}" srcId="{AB96B8A7-C0FC-4E8A-B5E3-E52C6F5F438A}" destId="{B7432BF2-1202-49A7-A3AE-E8355E975ED9}" srcOrd="4" destOrd="0" parTransId="{56A563E1-0C57-44FC-A1BD-2910902ED675}" sibTransId="{8EFAE9E1-E652-4A5F-B7AF-C339109A7E78}"/>
    <dgm:cxn modelId="{BEEBDF03-BAA3-4F48-BAA0-EF069AF2AF97}" srcId="{AB96B8A7-C0FC-4E8A-B5E3-E52C6F5F438A}" destId="{02A79D54-C581-488A-B7B4-4F475A706002}" srcOrd="2" destOrd="0" parTransId="{1B2B230B-6411-450C-AF89-D084B14B3CB7}" sibTransId="{41645A79-EA8D-4D5A-A9C4-6C853DFEF386}"/>
    <dgm:cxn modelId="{2D53760A-52EE-4DF8-A933-2FC41D03EDB4}" type="presOf" srcId="{2CD4A5EC-6C92-48EA-BFEE-F801E93BB626}" destId="{6AC597CB-B647-4E39-BE89-1E0F5E96B0D5}" srcOrd="1" destOrd="0" presId="urn:microsoft.com/office/officeart/2005/8/layout/process1"/>
    <dgm:cxn modelId="{77283C0C-27A0-4AE1-BFBC-031AA7715BDD}" srcId="{AB96B8A7-C0FC-4E8A-B5E3-E52C6F5F438A}" destId="{5AE98CE6-7CF1-4AA0-BB96-8250545F6D9D}" srcOrd="0" destOrd="0" parTransId="{99593171-04F3-4810-BDFE-B2E898C1128C}" sibTransId="{2CD4A5EC-6C92-48EA-BFEE-F801E93BB626}"/>
    <dgm:cxn modelId="{79FE9110-1475-4FC8-AC91-DE796515356A}" type="presOf" srcId="{02A79D54-C581-488A-B7B4-4F475A706002}" destId="{508989E7-24C3-4C5B-A576-8C7025EEFDD7}" srcOrd="0" destOrd="0" presId="urn:microsoft.com/office/officeart/2005/8/layout/process1"/>
    <dgm:cxn modelId="{8439DA1A-A79B-4991-A544-CD87E78E8EB2}" type="presOf" srcId="{B8D81552-CF2E-4EAA-951F-221B7CE352B4}" destId="{30208E17-08DD-4244-A67B-A9F0CB0FC954}" srcOrd="0" destOrd="0" presId="urn:microsoft.com/office/officeart/2005/8/layout/process1"/>
    <dgm:cxn modelId="{2C7EA229-7C86-4478-BBA5-9465EDBFA0CE}" type="presOf" srcId="{B8D81552-CF2E-4EAA-951F-221B7CE352B4}" destId="{D6E8B013-DF72-4563-A220-2F47EF63482D}" srcOrd="1" destOrd="0" presId="urn:microsoft.com/office/officeart/2005/8/layout/process1"/>
    <dgm:cxn modelId="{5136F95F-A097-47FF-A459-0E4F08B18968}" type="presOf" srcId="{41645A79-EA8D-4D5A-A9C4-6C853DFEF386}" destId="{09BCA567-D520-45D9-A7A6-9E58A71B9FC5}" srcOrd="1" destOrd="0" presId="urn:microsoft.com/office/officeart/2005/8/layout/process1"/>
    <dgm:cxn modelId="{6A351A6A-A485-49BE-B099-9D7FFEEEADF9}" type="presOf" srcId="{CB4BEE1D-72CA-44D3-A470-5E28B233196E}" destId="{AE931112-D7AE-4DEB-9A38-A6FA919F84EE}" srcOrd="0" destOrd="0" presId="urn:microsoft.com/office/officeart/2005/8/layout/process1"/>
    <dgm:cxn modelId="{2B17A271-7468-46FD-B524-BF052B30E3BE}" srcId="{AB96B8A7-C0FC-4E8A-B5E3-E52C6F5F438A}" destId="{6AEDB69C-DC13-48ED-A9E1-B371E66AAEA6}" srcOrd="5" destOrd="0" parTransId="{04489C6D-3820-42FF-8104-E4F189855FA0}" sibTransId="{EF4FC501-242D-4098-AA7F-B28A800EC7E7}"/>
    <dgm:cxn modelId="{78391978-B655-40C5-A0D9-2A1E49E6CD0D}" type="presOf" srcId="{AB96B8A7-C0FC-4E8A-B5E3-E52C6F5F438A}" destId="{858543C4-E6A7-4320-88D8-4626B23165B8}" srcOrd="0" destOrd="0" presId="urn:microsoft.com/office/officeart/2005/8/layout/process1"/>
    <dgm:cxn modelId="{FC4C2078-CE72-4738-813B-6D95984473EF}" srcId="{AB96B8A7-C0FC-4E8A-B5E3-E52C6F5F438A}" destId="{62697AD9-3F7F-4839-9748-159996506ED3}" srcOrd="3" destOrd="0" parTransId="{7070BE0F-2277-4A29-802F-FC1FD24356B9}" sibTransId="{B8D81552-CF2E-4EAA-951F-221B7CE352B4}"/>
    <dgm:cxn modelId="{4F0C8C79-70FE-4A04-9726-21BA14C3A34E}" type="presOf" srcId="{2CD4A5EC-6C92-48EA-BFEE-F801E93BB626}" destId="{01C4DF3C-B483-4BB6-AADA-F290A00C7376}" srcOrd="0" destOrd="0" presId="urn:microsoft.com/office/officeart/2005/8/layout/process1"/>
    <dgm:cxn modelId="{4F085A80-8A7B-4164-9E70-DC6EC11A6A6F}" srcId="{AB96B8A7-C0FC-4E8A-B5E3-E52C6F5F438A}" destId="{CB4BEE1D-72CA-44D3-A470-5E28B233196E}" srcOrd="1" destOrd="0" parTransId="{EB7A49BB-B162-4451-8CDB-5A76FACB79AF}" sibTransId="{70DB0D0D-8980-45C9-9231-E0ADA612FA56}"/>
    <dgm:cxn modelId="{F7781D87-E6DA-406F-84C4-CDCF59A1D1D7}" type="presOf" srcId="{8EFAE9E1-E652-4A5F-B7AF-C339109A7E78}" destId="{F6EBE16B-6C87-4070-B7C3-60717E5F03F9}" srcOrd="0" destOrd="0" presId="urn:microsoft.com/office/officeart/2005/8/layout/process1"/>
    <dgm:cxn modelId="{301FD18D-9516-4D8E-A2AC-A4C9D33CFF05}" type="presOf" srcId="{5AE98CE6-7CF1-4AA0-BB96-8250545F6D9D}" destId="{C0475E8E-67DA-4B05-A1FA-B6D5C6ACFE1D}" srcOrd="0" destOrd="0" presId="urn:microsoft.com/office/officeart/2005/8/layout/process1"/>
    <dgm:cxn modelId="{4CA77D93-7514-43D4-A9BE-5FA12C8A5041}" type="presOf" srcId="{70DB0D0D-8980-45C9-9231-E0ADA612FA56}" destId="{7C6CD334-81C7-4A53-945D-F987E23ECE4B}" srcOrd="0" destOrd="0" presId="urn:microsoft.com/office/officeart/2005/8/layout/process1"/>
    <dgm:cxn modelId="{EE8643A0-C8A2-4E64-9C12-0CC64F78571D}" type="presOf" srcId="{62697AD9-3F7F-4839-9748-159996506ED3}" destId="{52D13EEC-4D15-44BF-BCAD-16369FAD62A8}" srcOrd="0" destOrd="0" presId="urn:microsoft.com/office/officeart/2005/8/layout/process1"/>
    <dgm:cxn modelId="{0C0BB3B5-D2F5-4A79-814F-0F17B209452B}" type="presOf" srcId="{8EFAE9E1-E652-4A5F-B7AF-C339109A7E78}" destId="{CA4E7714-7E3B-4E54-8F67-A3D598BC55A6}" srcOrd="1" destOrd="0" presId="urn:microsoft.com/office/officeart/2005/8/layout/process1"/>
    <dgm:cxn modelId="{588F42B7-DE38-4410-AC0C-76082AF7A724}" type="presOf" srcId="{B7432BF2-1202-49A7-A3AE-E8355E975ED9}" destId="{5F8378AA-3C9A-479D-A544-8B8196B18158}" srcOrd="0" destOrd="0" presId="urn:microsoft.com/office/officeart/2005/8/layout/process1"/>
    <dgm:cxn modelId="{BA13C3C2-B46E-412A-A85E-9AE608B19E02}" type="presOf" srcId="{6AEDB69C-DC13-48ED-A9E1-B371E66AAEA6}" destId="{64219D8C-7DA3-4FBA-A99E-2944D6CA992D}" srcOrd="0" destOrd="0" presId="urn:microsoft.com/office/officeart/2005/8/layout/process1"/>
    <dgm:cxn modelId="{484FE2F5-55B5-4FDF-BB45-E624D8EF7E87}" type="presOf" srcId="{70DB0D0D-8980-45C9-9231-E0ADA612FA56}" destId="{FB320A39-8734-453A-97A7-7CDA6D78620C}" srcOrd="1" destOrd="0" presId="urn:microsoft.com/office/officeart/2005/8/layout/process1"/>
    <dgm:cxn modelId="{DF95D6F8-0095-42E2-A77B-E9B017236C9C}" type="presOf" srcId="{41645A79-EA8D-4D5A-A9C4-6C853DFEF386}" destId="{9531B7FA-2E87-4CE1-8C96-0D6AE8C19A1E}" srcOrd="0" destOrd="0" presId="urn:microsoft.com/office/officeart/2005/8/layout/process1"/>
    <dgm:cxn modelId="{138CD5EA-39A2-4C76-A0C3-851923BBFDB3}" type="presParOf" srcId="{858543C4-E6A7-4320-88D8-4626B23165B8}" destId="{C0475E8E-67DA-4B05-A1FA-B6D5C6ACFE1D}" srcOrd="0" destOrd="0" presId="urn:microsoft.com/office/officeart/2005/8/layout/process1"/>
    <dgm:cxn modelId="{23068DA6-3AF6-4283-8144-CBC0077F922E}" type="presParOf" srcId="{858543C4-E6A7-4320-88D8-4626B23165B8}" destId="{01C4DF3C-B483-4BB6-AADA-F290A00C7376}" srcOrd="1" destOrd="0" presId="urn:microsoft.com/office/officeart/2005/8/layout/process1"/>
    <dgm:cxn modelId="{6410E6A7-D26C-4AAB-8EFB-FAEA2E3E7862}" type="presParOf" srcId="{01C4DF3C-B483-4BB6-AADA-F290A00C7376}" destId="{6AC597CB-B647-4E39-BE89-1E0F5E96B0D5}" srcOrd="0" destOrd="0" presId="urn:microsoft.com/office/officeart/2005/8/layout/process1"/>
    <dgm:cxn modelId="{36DEC8D8-D430-44A2-AC4B-638DFAEBADD6}" type="presParOf" srcId="{858543C4-E6A7-4320-88D8-4626B23165B8}" destId="{AE931112-D7AE-4DEB-9A38-A6FA919F84EE}" srcOrd="2" destOrd="0" presId="urn:microsoft.com/office/officeart/2005/8/layout/process1"/>
    <dgm:cxn modelId="{F40F7C21-53BE-40B5-8299-B88CE8984F26}" type="presParOf" srcId="{858543C4-E6A7-4320-88D8-4626B23165B8}" destId="{7C6CD334-81C7-4A53-945D-F987E23ECE4B}" srcOrd="3" destOrd="0" presId="urn:microsoft.com/office/officeart/2005/8/layout/process1"/>
    <dgm:cxn modelId="{AF4C46E1-B58C-4E6B-95D0-30C1761C0953}" type="presParOf" srcId="{7C6CD334-81C7-4A53-945D-F987E23ECE4B}" destId="{FB320A39-8734-453A-97A7-7CDA6D78620C}" srcOrd="0" destOrd="0" presId="urn:microsoft.com/office/officeart/2005/8/layout/process1"/>
    <dgm:cxn modelId="{BCEF517E-0D5B-43C0-9D3A-C3863B2BA42B}" type="presParOf" srcId="{858543C4-E6A7-4320-88D8-4626B23165B8}" destId="{508989E7-24C3-4C5B-A576-8C7025EEFDD7}" srcOrd="4" destOrd="0" presId="urn:microsoft.com/office/officeart/2005/8/layout/process1"/>
    <dgm:cxn modelId="{3A6E338B-70C8-44A7-BF1D-60E8909C7E65}" type="presParOf" srcId="{858543C4-E6A7-4320-88D8-4626B23165B8}" destId="{9531B7FA-2E87-4CE1-8C96-0D6AE8C19A1E}" srcOrd="5" destOrd="0" presId="urn:microsoft.com/office/officeart/2005/8/layout/process1"/>
    <dgm:cxn modelId="{3DF557AA-50DC-4788-B8F4-F076F2BCCDA9}" type="presParOf" srcId="{9531B7FA-2E87-4CE1-8C96-0D6AE8C19A1E}" destId="{09BCA567-D520-45D9-A7A6-9E58A71B9FC5}" srcOrd="0" destOrd="0" presId="urn:microsoft.com/office/officeart/2005/8/layout/process1"/>
    <dgm:cxn modelId="{172C0476-490F-4BFB-9618-D966AD7CEE40}" type="presParOf" srcId="{858543C4-E6A7-4320-88D8-4626B23165B8}" destId="{52D13EEC-4D15-44BF-BCAD-16369FAD62A8}" srcOrd="6" destOrd="0" presId="urn:microsoft.com/office/officeart/2005/8/layout/process1"/>
    <dgm:cxn modelId="{6BD3281B-8445-4495-9C14-A727AA4BA3DE}" type="presParOf" srcId="{858543C4-E6A7-4320-88D8-4626B23165B8}" destId="{30208E17-08DD-4244-A67B-A9F0CB0FC954}" srcOrd="7" destOrd="0" presId="urn:microsoft.com/office/officeart/2005/8/layout/process1"/>
    <dgm:cxn modelId="{E0DE6575-9471-4034-A188-E11503A912F6}" type="presParOf" srcId="{30208E17-08DD-4244-A67B-A9F0CB0FC954}" destId="{D6E8B013-DF72-4563-A220-2F47EF63482D}" srcOrd="0" destOrd="0" presId="urn:microsoft.com/office/officeart/2005/8/layout/process1"/>
    <dgm:cxn modelId="{26324BDD-9F87-4ACA-BE3E-97EBAB36426D}" type="presParOf" srcId="{858543C4-E6A7-4320-88D8-4626B23165B8}" destId="{5F8378AA-3C9A-479D-A544-8B8196B18158}" srcOrd="8" destOrd="0" presId="urn:microsoft.com/office/officeart/2005/8/layout/process1"/>
    <dgm:cxn modelId="{AC0DB7E3-0C68-4D96-9739-5B2A38F4D338}" type="presParOf" srcId="{858543C4-E6A7-4320-88D8-4626B23165B8}" destId="{F6EBE16B-6C87-4070-B7C3-60717E5F03F9}" srcOrd="9" destOrd="0" presId="urn:microsoft.com/office/officeart/2005/8/layout/process1"/>
    <dgm:cxn modelId="{E1518262-76A8-4B82-8853-B535D5045141}" type="presParOf" srcId="{F6EBE16B-6C87-4070-B7C3-60717E5F03F9}" destId="{CA4E7714-7E3B-4E54-8F67-A3D598BC55A6}" srcOrd="0" destOrd="0" presId="urn:microsoft.com/office/officeart/2005/8/layout/process1"/>
    <dgm:cxn modelId="{94E9A9DE-FBC4-4275-A83B-A980D6B2D000}" type="presParOf" srcId="{858543C4-E6A7-4320-88D8-4626B23165B8}" destId="{64219D8C-7DA3-4FBA-A99E-2944D6CA992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40B5442-31CF-4427-B04D-9765E679FB1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9E1972E-5666-4F4B-A740-1C03B3160567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Check on Google:</a:t>
          </a:r>
        </a:p>
      </dgm:t>
    </dgm:pt>
    <dgm:pt modelId="{4965C44A-CBEC-4EB9-AC0E-41D3D5A6A20E}" type="parTrans" cxnId="{355891FB-3112-430D-BA79-59FD82D8D2A6}">
      <dgm:prSet/>
      <dgm:spPr/>
      <dgm:t>
        <a:bodyPr/>
        <a:lstStyle/>
        <a:p>
          <a:endParaRPr lang="en-IN"/>
        </a:p>
      </dgm:t>
    </dgm:pt>
    <dgm:pt modelId="{E9546424-4173-415D-85B3-1B983967E932}" type="sibTrans" cxnId="{355891FB-3112-430D-BA79-59FD82D8D2A6}">
      <dgm:prSet/>
      <dgm:spPr/>
      <dgm:t>
        <a:bodyPr/>
        <a:lstStyle/>
        <a:p>
          <a:endParaRPr lang="en-IN"/>
        </a:p>
      </dgm:t>
    </dgm:pt>
    <dgm:pt modelId="{A296A706-25E4-4566-9FB3-B6297BD61F1D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What is my IP address??</a:t>
          </a:r>
        </a:p>
      </dgm:t>
    </dgm:pt>
    <dgm:pt modelId="{8FB25F37-7F93-400A-92CC-051988DDF93C}" type="parTrans" cxnId="{8800B5B6-DEB8-47B1-9E81-AB21448CD869}">
      <dgm:prSet/>
      <dgm:spPr/>
      <dgm:t>
        <a:bodyPr/>
        <a:lstStyle/>
        <a:p>
          <a:endParaRPr lang="en-IN"/>
        </a:p>
      </dgm:t>
    </dgm:pt>
    <dgm:pt modelId="{C58E6B40-4D3A-4E5E-9D51-0A882DFE2508}" type="sibTrans" cxnId="{8800B5B6-DEB8-47B1-9E81-AB21448CD869}">
      <dgm:prSet/>
      <dgm:spPr/>
      <dgm:t>
        <a:bodyPr/>
        <a:lstStyle/>
        <a:p>
          <a:endParaRPr lang="en-IN"/>
        </a:p>
      </dgm:t>
    </dgm:pt>
    <dgm:pt modelId="{84C791B7-9C3F-4434-952D-7F12B6D22CE6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E.g. 192.168.30.40</a:t>
          </a:r>
        </a:p>
      </dgm:t>
    </dgm:pt>
    <dgm:pt modelId="{E4145457-5F92-4CCF-8817-ECFC1502DE62}" type="parTrans" cxnId="{95D3F09E-949B-419F-ACCA-193E2A1C1036}">
      <dgm:prSet/>
      <dgm:spPr/>
      <dgm:t>
        <a:bodyPr/>
        <a:lstStyle/>
        <a:p>
          <a:endParaRPr lang="en-IN"/>
        </a:p>
      </dgm:t>
    </dgm:pt>
    <dgm:pt modelId="{1FF30F20-27E2-4F50-8F56-E00EACE5D1DF}" type="sibTrans" cxnId="{95D3F09E-949B-419F-ACCA-193E2A1C1036}">
      <dgm:prSet/>
      <dgm:spPr/>
      <dgm:t>
        <a:bodyPr/>
        <a:lstStyle/>
        <a:p>
          <a:endParaRPr lang="en-IN"/>
        </a:p>
      </dgm:t>
    </dgm:pt>
    <dgm:pt modelId="{348A4DC8-0675-4C09-8CDD-6C9D18809B3D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Add extension of proxy to chrome </a:t>
          </a:r>
        </a:p>
        <a:p>
          <a:r>
            <a:rPr lang="en-IN" sz="2000" dirty="0">
              <a:solidFill>
                <a:schemeClr val="tx1"/>
              </a:solidFill>
            </a:rPr>
            <a:t>(e.g. </a:t>
          </a:r>
          <a:r>
            <a:rPr lang="en-IN" sz="2000" dirty="0" err="1">
              <a:solidFill>
                <a:schemeClr val="tx1"/>
              </a:solidFill>
            </a:rPr>
            <a:t>Psiphon</a:t>
          </a:r>
          <a:r>
            <a:rPr lang="en-IN" sz="2000" dirty="0">
              <a:solidFill>
                <a:schemeClr val="tx1"/>
              </a:solidFill>
            </a:rPr>
            <a:t> proxy, </a:t>
          </a:r>
          <a:r>
            <a:rPr lang="en-IN" sz="2000" dirty="0" err="1">
              <a:solidFill>
                <a:schemeClr val="tx1"/>
              </a:solidFill>
            </a:rPr>
            <a:t>Anonymox</a:t>
          </a:r>
          <a:r>
            <a:rPr lang="en-IN" sz="2000" dirty="0">
              <a:solidFill>
                <a:schemeClr val="tx1"/>
              </a:solidFill>
            </a:rPr>
            <a:t>)</a:t>
          </a:r>
        </a:p>
      </dgm:t>
    </dgm:pt>
    <dgm:pt modelId="{1BBE39E8-F040-4642-8329-F3F3130EB9F6}" type="parTrans" cxnId="{2B84B089-D4E7-4A84-B853-5A05A54BBF08}">
      <dgm:prSet/>
      <dgm:spPr/>
      <dgm:t>
        <a:bodyPr/>
        <a:lstStyle/>
        <a:p>
          <a:endParaRPr lang="en-IN"/>
        </a:p>
      </dgm:t>
    </dgm:pt>
    <dgm:pt modelId="{BE5A6DB3-1661-492F-BDF8-C3C3B0069194}" type="sibTrans" cxnId="{2B84B089-D4E7-4A84-B853-5A05A54BBF08}">
      <dgm:prSet/>
      <dgm:spPr/>
      <dgm:t>
        <a:bodyPr/>
        <a:lstStyle/>
        <a:p>
          <a:endParaRPr lang="en-IN"/>
        </a:p>
      </dgm:t>
    </dgm:pt>
    <dgm:pt modelId="{4C304F11-54BA-4D8B-AFB4-8159A8D00AA9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Now check on Google:</a:t>
          </a:r>
        </a:p>
      </dgm:t>
    </dgm:pt>
    <dgm:pt modelId="{8AC0BE1F-65FC-47A0-A63A-CA0AF8A813EC}" type="parTrans" cxnId="{69352AD6-BF86-4C25-B1B1-7F6CE1E83076}">
      <dgm:prSet/>
      <dgm:spPr/>
      <dgm:t>
        <a:bodyPr/>
        <a:lstStyle/>
        <a:p>
          <a:endParaRPr lang="en-IN"/>
        </a:p>
      </dgm:t>
    </dgm:pt>
    <dgm:pt modelId="{F63ECFDA-A302-42EF-8D5C-55DA8F5ABA0D}" type="sibTrans" cxnId="{69352AD6-BF86-4C25-B1B1-7F6CE1E83076}">
      <dgm:prSet/>
      <dgm:spPr/>
      <dgm:t>
        <a:bodyPr/>
        <a:lstStyle/>
        <a:p>
          <a:endParaRPr lang="en-IN"/>
        </a:p>
      </dgm:t>
    </dgm:pt>
    <dgm:pt modelId="{FF2AA712-4C7F-498E-AEE7-3EA0CFB9F2BB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What is my IP address??</a:t>
          </a:r>
        </a:p>
      </dgm:t>
    </dgm:pt>
    <dgm:pt modelId="{DE318AA4-CF5F-4505-9363-7B760D9FC3EA}" type="parTrans" cxnId="{72109456-0B5C-45AD-A67D-21F05E85207C}">
      <dgm:prSet/>
      <dgm:spPr/>
      <dgm:t>
        <a:bodyPr/>
        <a:lstStyle/>
        <a:p>
          <a:endParaRPr lang="en-IN"/>
        </a:p>
      </dgm:t>
    </dgm:pt>
    <dgm:pt modelId="{47F144A8-DDDF-4E4A-9B46-F128E5E6D1A5}" type="sibTrans" cxnId="{72109456-0B5C-45AD-A67D-21F05E85207C}">
      <dgm:prSet/>
      <dgm:spPr/>
      <dgm:t>
        <a:bodyPr/>
        <a:lstStyle/>
        <a:p>
          <a:endParaRPr lang="en-IN"/>
        </a:p>
      </dgm:t>
    </dgm:pt>
    <dgm:pt modelId="{E6591740-E6C1-4A17-9391-A28B499DCB04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E.g. 14.140.15.22</a:t>
          </a:r>
        </a:p>
      </dgm:t>
    </dgm:pt>
    <dgm:pt modelId="{8E0779DC-253D-43C9-B9D8-4B302CB1CBA3}" type="parTrans" cxnId="{610AD546-FBB3-4893-AAAC-0DE45D4B2E5A}">
      <dgm:prSet/>
      <dgm:spPr/>
      <dgm:t>
        <a:bodyPr/>
        <a:lstStyle/>
        <a:p>
          <a:endParaRPr lang="en-IN"/>
        </a:p>
      </dgm:t>
    </dgm:pt>
    <dgm:pt modelId="{A6AA8E76-DC17-412B-B08D-8704C4D14E5A}" type="sibTrans" cxnId="{610AD546-FBB3-4893-AAAC-0DE45D4B2E5A}">
      <dgm:prSet/>
      <dgm:spPr/>
      <dgm:t>
        <a:bodyPr/>
        <a:lstStyle/>
        <a:p>
          <a:endParaRPr lang="en-IN"/>
        </a:p>
      </dgm:t>
    </dgm:pt>
    <dgm:pt modelId="{B7295A34-49DC-449C-AC47-F9A3C0C77810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Is it same????</a:t>
          </a:r>
          <a:endParaRPr lang="en-IN" sz="2000" dirty="0">
            <a:solidFill>
              <a:schemeClr val="tx1"/>
            </a:solidFill>
          </a:endParaRPr>
        </a:p>
      </dgm:t>
    </dgm:pt>
    <dgm:pt modelId="{3AB7B0CA-2BAA-4CF6-8E2B-F10AEB6F91D7}" type="parTrans" cxnId="{765A6E16-110C-4FED-9627-7D2BD8DFBDC4}">
      <dgm:prSet/>
      <dgm:spPr/>
      <dgm:t>
        <a:bodyPr/>
        <a:lstStyle/>
        <a:p>
          <a:endParaRPr lang="en-IN"/>
        </a:p>
      </dgm:t>
    </dgm:pt>
    <dgm:pt modelId="{F29C8048-D107-4F85-9DA4-A37735274BD3}" type="sibTrans" cxnId="{765A6E16-110C-4FED-9627-7D2BD8DFBDC4}">
      <dgm:prSet/>
      <dgm:spPr/>
      <dgm:t>
        <a:bodyPr/>
        <a:lstStyle/>
        <a:p>
          <a:endParaRPr lang="en-IN"/>
        </a:p>
      </dgm:t>
    </dgm:pt>
    <dgm:pt modelId="{37389F78-CA19-4610-B617-6513C57E2092}" type="pres">
      <dgm:prSet presAssocID="{440B5442-31CF-4427-B04D-9765E679FB19}" presName="Name0" presStyleCnt="0">
        <dgm:presLayoutVars>
          <dgm:dir/>
          <dgm:animLvl val="lvl"/>
          <dgm:resizeHandles val="exact"/>
        </dgm:presLayoutVars>
      </dgm:prSet>
      <dgm:spPr/>
    </dgm:pt>
    <dgm:pt modelId="{D91F4125-A1B5-43BA-A9A3-114C0894DC2C}" type="pres">
      <dgm:prSet presAssocID="{A9E1972E-5666-4F4B-A740-1C03B3160567}" presName="composite" presStyleCnt="0"/>
      <dgm:spPr/>
    </dgm:pt>
    <dgm:pt modelId="{D011F070-8D21-47FC-8AAB-9B96BDD1CA92}" type="pres">
      <dgm:prSet presAssocID="{A9E1972E-5666-4F4B-A740-1C03B316056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3862558-436C-48A3-8375-DBBC37E32FC4}" type="pres">
      <dgm:prSet presAssocID="{A9E1972E-5666-4F4B-A740-1C03B3160567}" presName="desTx" presStyleLbl="alignAccFollowNode1" presStyleIdx="0" presStyleCnt="4">
        <dgm:presLayoutVars>
          <dgm:bulletEnabled val="1"/>
        </dgm:presLayoutVars>
      </dgm:prSet>
      <dgm:spPr/>
    </dgm:pt>
    <dgm:pt modelId="{5B73AF54-CFC2-4F18-BE4E-7902B3925B38}" type="pres">
      <dgm:prSet presAssocID="{E9546424-4173-415D-85B3-1B983967E932}" presName="space" presStyleCnt="0"/>
      <dgm:spPr/>
    </dgm:pt>
    <dgm:pt modelId="{DAE62E42-67BF-4431-8A42-64F63A2A0331}" type="pres">
      <dgm:prSet presAssocID="{348A4DC8-0675-4C09-8CDD-6C9D18809B3D}" presName="composite" presStyleCnt="0"/>
      <dgm:spPr/>
    </dgm:pt>
    <dgm:pt modelId="{8BA0D6F7-BE2E-40A8-87B1-490B358863CD}" type="pres">
      <dgm:prSet presAssocID="{348A4DC8-0675-4C09-8CDD-6C9D18809B3D}" presName="parTx" presStyleLbl="alignNode1" presStyleIdx="1" presStyleCnt="4" custScaleY="241285">
        <dgm:presLayoutVars>
          <dgm:chMax val="0"/>
          <dgm:chPref val="0"/>
          <dgm:bulletEnabled val="1"/>
        </dgm:presLayoutVars>
      </dgm:prSet>
      <dgm:spPr/>
    </dgm:pt>
    <dgm:pt modelId="{15B256A6-9725-456F-B651-078459F6242D}" type="pres">
      <dgm:prSet presAssocID="{348A4DC8-0675-4C09-8CDD-6C9D18809B3D}" presName="desTx" presStyleLbl="alignAccFollowNode1" presStyleIdx="1" presStyleCnt="4" custFlipVert="1" custScaleY="2364" custLinFactNeighborX="361" custLinFactNeighborY="-18976">
        <dgm:presLayoutVars>
          <dgm:bulletEnabled val="1"/>
        </dgm:presLayoutVars>
      </dgm:prSet>
      <dgm:spPr/>
    </dgm:pt>
    <dgm:pt modelId="{8CFDC487-F187-49FC-96B1-A42D255A848B}" type="pres">
      <dgm:prSet presAssocID="{BE5A6DB3-1661-492F-BDF8-C3C3B0069194}" presName="space" presStyleCnt="0"/>
      <dgm:spPr/>
    </dgm:pt>
    <dgm:pt modelId="{ED2E2834-7188-46A3-ABAA-70CB22220617}" type="pres">
      <dgm:prSet presAssocID="{4C304F11-54BA-4D8B-AFB4-8159A8D00AA9}" presName="composite" presStyleCnt="0"/>
      <dgm:spPr/>
    </dgm:pt>
    <dgm:pt modelId="{BD8F8A06-37B6-43AC-9195-5914A58692E7}" type="pres">
      <dgm:prSet presAssocID="{4C304F11-54BA-4D8B-AFB4-8159A8D00AA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B9B2090-005C-4365-A7FB-1EA86AE2099D}" type="pres">
      <dgm:prSet presAssocID="{4C304F11-54BA-4D8B-AFB4-8159A8D00AA9}" presName="desTx" presStyleLbl="alignAccFollowNode1" presStyleIdx="2" presStyleCnt="4">
        <dgm:presLayoutVars>
          <dgm:bulletEnabled val="1"/>
        </dgm:presLayoutVars>
      </dgm:prSet>
      <dgm:spPr/>
    </dgm:pt>
    <dgm:pt modelId="{25B6D33F-A17B-497B-AE69-D8D40E463348}" type="pres">
      <dgm:prSet presAssocID="{F63ECFDA-A302-42EF-8D5C-55DA8F5ABA0D}" presName="space" presStyleCnt="0"/>
      <dgm:spPr/>
    </dgm:pt>
    <dgm:pt modelId="{ADB35666-6699-4926-A70F-2E4277A9E61F}" type="pres">
      <dgm:prSet presAssocID="{B7295A34-49DC-449C-AC47-F9A3C0C77810}" presName="composite" presStyleCnt="0"/>
      <dgm:spPr/>
    </dgm:pt>
    <dgm:pt modelId="{B571D731-3911-40BE-82D7-C27C23BB2859}" type="pres">
      <dgm:prSet presAssocID="{B7295A34-49DC-449C-AC47-F9A3C0C77810}" presName="parTx" presStyleLbl="alignNode1" presStyleIdx="3" presStyleCnt="4" custScaleY="180699">
        <dgm:presLayoutVars>
          <dgm:chMax val="0"/>
          <dgm:chPref val="0"/>
          <dgm:bulletEnabled val="1"/>
        </dgm:presLayoutVars>
      </dgm:prSet>
      <dgm:spPr/>
    </dgm:pt>
    <dgm:pt modelId="{5B1A12D1-9005-4789-98B3-5C2D89336433}" type="pres">
      <dgm:prSet presAssocID="{B7295A34-49DC-449C-AC47-F9A3C0C77810}" presName="desTx" presStyleLbl="alignAccFollowNode1" presStyleIdx="3" presStyleCnt="4" custFlipVert="0" custScaleY="5342" custLinFactNeighborX="-1170" custLinFactNeighborY="-29142">
        <dgm:presLayoutVars>
          <dgm:bulletEnabled val="1"/>
        </dgm:presLayoutVars>
      </dgm:prSet>
      <dgm:spPr/>
    </dgm:pt>
  </dgm:ptLst>
  <dgm:cxnLst>
    <dgm:cxn modelId="{765A6E16-110C-4FED-9627-7D2BD8DFBDC4}" srcId="{440B5442-31CF-4427-B04D-9765E679FB19}" destId="{B7295A34-49DC-449C-AC47-F9A3C0C77810}" srcOrd="3" destOrd="0" parTransId="{3AB7B0CA-2BAA-4CF6-8E2B-F10AEB6F91D7}" sibTransId="{F29C8048-D107-4F85-9DA4-A37735274BD3}"/>
    <dgm:cxn modelId="{54700462-D304-4FD9-979C-16E44C914DCD}" type="presOf" srcId="{FF2AA712-4C7F-498E-AEE7-3EA0CFB9F2BB}" destId="{6B9B2090-005C-4365-A7FB-1EA86AE2099D}" srcOrd="0" destOrd="0" presId="urn:microsoft.com/office/officeart/2005/8/layout/hList1"/>
    <dgm:cxn modelId="{46DCF244-9899-4E3C-A5F5-A098E21A3768}" type="presOf" srcId="{A296A706-25E4-4566-9FB3-B6297BD61F1D}" destId="{E3862558-436C-48A3-8375-DBBC37E32FC4}" srcOrd="0" destOrd="0" presId="urn:microsoft.com/office/officeart/2005/8/layout/hList1"/>
    <dgm:cxn modelId="{610AD546-FBB3-4893-AAAC-0DE45D4B2E5A}" srcId="{4C304F11-54BA-4D8B-AFB4-8159A8D00AA9}" destId="{E6591740-E6C1-4A17-9391-A28B499DCB04}" srcOrd="1" destOrd="0" parTransId="{8E0779DC-253D-43C9-B9D8-4B302CB1CBA3}" sibTransId="{A6AA8E76-DC17-412B-B08D-8704C4D14E5A}"/>
    <dgm:cxn modelId="{51475968-0B68-48EC-A6CE-B1E0FBF83023}" type="presOf" srcId="{E6591740-E6C1-4A17-9391-A28B499DCB04}" destId="{6B9B2090-005C-4365-A7FB-1EA86AE2099D}" srcOrd="0" destOrd="1" presId="urn:microsoft.com/office/officeart/2005/8/layout/hList1"/>
    <dgm:cxn modelId="{9C9E8D4D-CBED-4F2E-B2B2-3AA181C13EDA}" type="presOf" srcId="{84C791B7-9C3F-4434-952D-7F12B6D22CE6}" destId="{E3862558-436C-48A3-8375-DBBC37E32FC4}" srcOrd="0" destOrd="1" presId="urn:microsoft.com/office/officeart/2005/8/layout/hList1"/>
    <dgm:cxn modelId="{72109456-0B5C-45AD-A67D-21F05E85207C}" srcId="{4C304F11-54BA-4D8B-AFB4-8159A8D00AA9}" destId="{FF2AA712-4C7F-498E-AEE7-3EA0CFB9F2BB}" srcOrd="0" destOrd="0" parTransId="{DE318AA4-CF5F-4505-9363-7B760D9FC3EA}" sibTransId="{47F144A8-DDDF-4E4A-9B46-F128E5E6D1A5}"/>
    <dgm:cxn modelId="{2B84B089-D4E7-4A84-B853-5A05A54BBF08}" srcId="{440B5442-31CF-4427-B04D-9765E679FB19}" destId="{348A4DC8-0675-4C09-8CDD-6C9D18809B3D}" srcOrd="1" destOrd="0" parTransId="{1BBE39E8-F040-4642-8329-F3F3130EB9F6}" sibTransId="{BE5A6DB3-1661-492F-BDF8-C3C3B0069194}"/>
    <dgm:cxn modelId="{DC25E49D-265E-4FA5-A241-49C6E33A773B}" type="presOf" srcId="{4C304F11-54BA-4D8B-AFB4-8159A8D00AA9}" destId="{BD8F8A06-37B6-43AC-9195-5914A58692E7}" srcOrd="0" destOrd="0" presId="urn:microsoft.com/office/officeart/2005/8/layout/hList1"/>
    <dgm:cxn modelId="{95D3F09E-949B-419F-ACCA-193E2A1C1036}" srcId="{A9E1972E-5666-4F4B-A740-1C03B3160567}" destId="{84C791B7-9C3F-4434-952D-7F12B6D22CE6}" srcOrd="1" destOrd="0" parTransId="{E4145457-5F92-4CCF-8817-ECFC1502DE62}" sibTransId="{1FF30F20-27E2-4F50-8F56-E00EACE5D1DF}"/>
    <dgm:cxn modelId="{8800B5B6-DEB8-47B1-9E81-AB21448CD869}" srcId="{A9E1972E-5666-4F4B-A740-1C03B3160567}" destId="{A296A706-25E4-4566-9FB3-B6297BD61F1D}" srcOrd="0" destOrd="0" parTransId="{8FB25F37-7F93-400A-92CC-051988DDF93C}" sibTransId="{C58E6B40-4D3A-4E5E-9D51-0A882DFE2508}"/>
    <dgm:cxn modelId="{EEB5D0BE-7054-4B8A-A62D-595D18550349}" type="presOf" srcId="{B7295A34-49DC-449C-AC47-F9A3C0C77810}" destId="{B571D731-3911-40BE-82D7-C27C23BB2859}" srcOrd="0" destOrd="0" presId="urn:microsoft.com/office/officeart/2005/8/layout/hList1"/>
    <dgm:cxn modelId="{69352AD6-BF86-4C25-B1B1-7F6CE1E83076}" srcId="{440B5442-31CF-4427-B04D-9765E679FB19}" destId="{4C304F11-54BA-4D8B-AFB4-8159A8D00AA9}" srcOrd="2" destOrd="0" parTransId="{8AC0BE1F-65FC-47A0-A63A-CA0AF8A813EC}" sibTransId="{F63ECFDA-A302-42EF-8D5C-55DA8F5ABA0D}"/>
    <dgm:cxn modelId="{0CF4AEDE-A504-4115-AB28-B09E19308A16}" type="presOf" srcId="{348A4DC8-0675-4C09-8CDD-6C9D18809B3D}" destId="{8BA0D6F7-BE2E-40A8-87B1-490B358863CD}" srcOrd="0" destOrd="0" presId="urn:microsoft.com/office/officeart/2005/8/layout/hList1"/>
    <dgm:cxn modelId="{B13646EE-3B6A-4127-93BC-33069C76EF90}" type="presOf" srcId="{440B5442-31CF-4427-B04D-9765E679FB19}" destId="{37389F78-CA19-4610-B617-6513C57E2092}" srcOrd="0" destOrd="0" presId="urn:microsoft.com/office/officeart/2005/8/layout/hList1"/>
    <dgm:cxn modelId="{9A569AF0-6AF8-45C7-9FFF-91C6CB30A37D}" type="presOf" srcId="{A9E1972E-5666-4F4B-A740-1C03B3160567}" destId="{D011F070-8D21-47FC-8AAB-9B96BDD1CA92}" srcOrd="0" destOrd="0" presId="urn:microsoft.com/office/officeart/2005/8/layout/hList1"/>
    <dgm:cxn modelId="{355891FB-3112-430D-BA79-59FD82D8D2A6}" srcId="{440B5442-31CF-4427-B04D-9765E679FB19}" destId="{A9E1972E-5666-4F4B-A740-1C03B3160567}" srcOrd="0" destOrd="0" parTransId="{4965C44A-CBEC-4EB9-AC0E-41D3D5A6A20E}" sibTransId="{E9546424-4173-415D-85B3-1B983967E932}"/>
    <dgm:cxn modelId="{AB229EE1-B4D6-4285-A7B8-0FAFCC991B81}" type="presParOf" srcId="{37389F78-CA19-4610-B617-6513C57E2092}" destId="{D91F4125-A1B5-43BA-A9A3-114C0894DC2C}" srcOrd="0" destOrd="0" presId="urn:microsoft.com/office/officeart/2005/8/layout/hList1"/>
    <dgm:cxn modelId="{E565B3ED-5B61-4C7C-A681-6AF9C7AA239D}" type="presParOf" srcId="{D91F4125-A1B5-43BA-A9A3-114C0894DC2C}" destId="{D011F070-8D21-47FC-8AAB-9B96BDD1CA92}" srcOrd="0" destOrd="0" presId="urn:microsoft.com/office/officeart/2005/8/layout/hList1"/>
    <dgm:cxn modelId="{CC62B498-480D-426B-8FAE-797F5C2059D9}" type="presParOf" srcId="{D91F4125-A1B5-43BA-A9A3-114C0894DC2C}" destId="{E3862558-436C-48A3-8375-DBBC37E32FC4}" srcOrd="1" destOrd="0" presId="urn:microsoft.com/office/officeart/2005/8/layout/hList1"/>
    <dgm:cxn modelId="{5F76FD5E-F129-4D95-8CEE-BF5FDE2F06B2}" type="presParOf" srcId="{37389F78-CA19-4610-B617-6513C57E2092}" destId="{5B73AF54-CFC2-4F18-BE4E-7902B3925B38}" srcOrd="1" destOrd="0" presId="urn:microsoft.com/office/officeart/2005/8/layout/hList1"/>
    <dgm:cxn modelId="{74CFC159-F351-48D7-B13B-1BDD6E5B1B52}" type="presParOf" srcId="{37389F78-CA19-4610-B617-6513C57E2092}" destId="{DAE62E42-67BF-4431-8A42-64F63A2A0331}" srcOrd="2" destOrd="0" presId="urn:microsoft.com/office/officeart/2005/8/layout/hList1"/>
    <dgm:cxn modelId="{99EB2B24-20FA-48C5-A91D-F916E6380C67}" type="presParOf" srcId="{DAE62E42-67BF-4431-8A42-64F63A2A0331}" destId="{8BA0D6F7-BE2E-40A8-87B1-490B358863CD}" srcOrd="0" destOrd="0" presId="urn:microsoft.com/office/officeart/2005/8/layout/hList1"/>
    <dgm:cxn modelId="{546B3600-DFBB-4267-BD18-4DE3DB0789EC}" type="presParOf" srcId="{DAE62E42-67BF-4431-8A42-64F63A2A0331}" destId="{15B256A6-9725-456F-B651-078459F6242D}" srcOrd="1" destOrd="0" presId="urn:microsoft.com/office/officeart/2005/8/layout/hList1"/>
    <dgm:cxn modelId="{BE86C6A1-0338-4A46-ABA0-D0538A8290F8}" type="presParOf" srcId="{37389F78-CA19-4610-B617-6513C57E2092}" destId="{8CFDC487-F187-49FC-96B1-A42D255A848B}" srcOrd="3" destOrd="0" presId="urn:microsoft.com/office/officeart/2005/8/layout/hList1"/>
    <dgm:cxn modelId="{B75C8C7D-6FC4-4462-9E30-BCB6770C3A63}" type="presParOf" srcId="{37389F78-CA19-4610-B617-6513C57E2092}" destId="{ED2E2834-7188-46A3-ABAA-70CB22220617}" srcOrd="4" destOrd="0" presId="urn:microsoft.com/office/officeart/2005/8/layout/hList1"/>
    <dgm:cxn modelId="{685286E4-969A-4880-BF03-C11D2305682F}" type="presParOf" srcId="{ED2E2834-7188-46A3-ABAA-70CB22220617}" destId="{BD8F8A06-37B6-43AC-9195-5914A58692E7}" srcOrd="0" destOrd="0" presId="urn:microsoft.com/office/officeart/2005/8/layout/hList1"/>
    <dgm:cxn modelId="{FB26F038-DCAD-4FF5-B9AD-E548A4F5FE94}" type="presParOf" srcId="{ED2E2834-7188-46A3-ABAA-70CB22220617}" destId="{6B9B2090-005C-4365-A7FB-1EA86AE2099D}" srcOrd="1" destOrd="0" presId="urn:microsoft.com/office/officeart/2005/8/layout/hList1"/>
    <dgm:cxn modelId="{11DD2AC8-87A0-4F6B-A922-C8EE005A4089}" type="presParOf" srcId="{37389F78-CA19-4610-B617-6513C57E2092}" destId="{25B6D33F-A17B-497B-AE69-D8D40E463348}" srcOrd="5" destOrd="0" presId="urn:microsoft.com/office/officeart/2005/8/layout/hList1"/>
    <dgm:cxn modelId="{EFEDA929-D5E7-450D-AD26-B75AB6BBDB63}" type="presParOf" srcId="{37389F78-CA19-4610-B617-6513C57E2092}" destId="{ADB35666-6699-4926-A70F-2E4277A9E61F}" srcOrd="6" destOrd="0" presId="urn:microsoft.com/office/officeart/2005/8/layout/hList1"/>
    <dgm:cxn modelId="{7D6C046C-B303-426D-95C6-D80D2A4F0F5E}" type="presParOf" srcId="{ADB35666-6699-4926-A70F-2E4277A9E61F}" destId="{B571D731-3911-40BE-82D7-C27C23BB2859}" srcOrd="0" destOrd="0" presId="urn:microsoft.com/office/officeart/2005/8/layout/hList1"/>
    <dgm:cxn modelId="{23E166E2-337D-4785-B708-C213E23C2A9F}" type="presParOf" srcId="{ADB35666-6699-4926-A70F-2E4277A9E61F}" destId="{5B1A12D1-9005-4789-98B3-5C2D893364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065C101-3646-429B-B82D-275DE9DC163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600654C-A62E-44C1-A752-9FF42E9FAEB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Advantages: Proxy servers provide increased performance and security.</a:t>
          </a:r>
        </a:p>
      </dgm:t>
    </dgm:pt>
    <dgm:pt modelId="{E5E4A457-8AC1-43C0-B2CD-3B53E67FF16F}" type="parTrans" cxnId="{71841675-54F5-4CB4-A5DF-8E2E94AF58D2}">
      <dgm:prSet/>
      <dgm:spPr/>
      <dgm:t>
        <a:bodyPr/>
        <a:lstStyle/>
        <a:p>
          <a:endParaRPr lang="en-IN"/>
        </a:p>
      </dgm:t>
    </dgm:pt>
    <dgm:pt modelId="{251958A5-68F9-4B66-B131-1FAC21AA7D84}" type="sibTrans" cxnId="{71841675-54F5-4CB4-A5DF-8E2E94AF58D2}">
      <dgm:prSet/>
      <dgm:spPr/>
      <dgm:t>
        <a:bodyPr/>
        <a:lstStyle/>
        <a:p>
          <a:endParaRPr lang="en-IN"/>
        </a:p>
      </dgm:t>
    </dgm:pt>
    <dgm:pt modelId="{D777FDFB-B1AE-43E7-AD40-0B5CA0C3D5E0}">
      <dgm:prSet/>
      <dgm:spPr/>
      <dgm:t>
        <a:bodyPr/>
        <a:lstStyle/>
        <a:p>
          <a:r>
            <a:rPr lang="en-IN" dirty="0"/>
            <a:t>E.g.:</a:t>
          </a:r>
        </a:p>
      </dgm:t>
    </dgm:pt>
    <dgm:pt modelId="{832BD0D7-35BD-4062-82EA-46243C83FB8F}" type="parTrans" cxnId="{C5268437-065D-4DAE-AEA8-B50870FCE514}">
      <dgm:prSet/>
      <dgm:spPr/>
      <dgm:t>
        <a:bodyPr/>
        <a:lstStyle/>
        <a:p>
          <a:endParaRPr lang="en-IN"/>
        </a:p>
      </dgm:t>
    </dgm:pt>
    <dgm:pt modelId="{143BF7B0-48CC-4A1C-9DBD-44EBE5965F0F}" type="sibTrans" cxnId="{C5268437-065D-4DAE-AEA8-B50870FCE514}">
      <dgm:prSet/>
      <dgm:spPr/>
      <dgm:t>
        <a:bodyPr/>
        <a:lstStyle/>
        <a:p>
          <a:endParaRPr lang="en-IN"/>
        </a:p>
      </dgm:t>
    </dgm:pt>
    <dgm:pt modelId="{03A5AB3F-8B37-4352-85CE-CEDD1350F37B}">
      <dgm:prSet/>
      <dgm:spPr/>
      <dgm:t>
        <a:bodyPr/>
        <a:lstStyle/>
        <a:p>
          <a:r>
            <a:rPr lang="en-IN" dirty="0"/>
            <a:t>www.proxy-list.org</a:t>
          </a:r>
        </a:p>
      </dgm:t>
    </dgm:pt>
    <dgm:pt modelId="{22CD51A3-A3F1-4D0D-B425-DD5E7E981708}" type="parTrans" cxnId="{2472D553-3D2C-4E90-A3FD-A285F3CE9130}">
      <dgm:prSet/>
      <dgm:spPr/>
      <dgm:t>
        <a:bodyPr/>
        <a:lstStyle/>
        <a:p>
          <a:endParaRPr lang="en-IN"/>
        </a:p>
      </dgm:t>
    </dgm:pt>
    <dgm:pt modelId="{1A0EF8D4-7DD1-4494-9124-637FCE07A7ED}" type="sibTrans" cxnId="{2472D553-3D2C-4E90-A3FD-A285F3CE9130}">
      <dgm:prSet/>
      <dgm:spPr/>
      <dgm:t>
        <a:bodyPr/>
        <a:lstStyle/>
        <a:p>
          <a:endParaRPr lang="en-IN"/>
        </a:p>
      </dgm:t>
    </dgm:pt>
    <dgm:pt modelId="{B046AFD6-3CDA-4D69-B13F-F736DF7661F4}">
      <dgm:prSet/>
      <dgm:spPr/>
      <dgm:t>
        <a:bodyPr/>
        <a:lstStyle/>
        <a:p>
          <a:r>
            <a:rPr lang="en-IN"/>
            <a:t>www</a:t>
          </a:r>
          <a:r>
            <a:rPr lang="en-IN" dirty="0"/>
            <a:t>.hidemyass.com</a:t>
          </a:r>
        </a:p>
      </dgm:t>
    </dgm:pt>
    <dgm:pt modelId="{D1D1CA13-818A-428E-BFF0-78B8671C9BCC}" type="parTrans" cxnId="{85D56519-0E68-4B11-9B1C-7B1F44B3717E}">
      <dgm:prSet/>
      <dgm:spPr/>
      <dgm:t>
        <a:bodyPr/>
        <a:lstStyle/>
        <a:p>
          <a:endParaRPr lang="en-IN"/>
        </a:p>
      </dgm:t>
    </dgm:pt>
    <dgm:pt modelId="{C4CAE001-4552-4BB8-8C2B-E68F86D6B065}" type="sibTrans" cxnId="{85D56519-0E68-4B11-9B1C-7B1F44B3717E}">
      <dgm:prSet/>
      <dgm:spPr/>
      <dgm:t>
        <a:bodyPr/>
        <a:lstStyle/>
        <a:p>
          <a:endParaRPr lang="en-IN"/>
        </a:p>
      </dgm:t>
    </dgm:pt>
    <dgm:pt modelId="{C801F1BC-12C8-408B-808E-2D6B5B33C9C6}" type="pres">
      <dgm:prSet presAssocID="{6065C101-3646-429B-B82D-275DE9DC163C}" presName="linear" presStyleCnt="0">
        <dgm:presLayoutVars>
          <dgm:animLvl val="lvl"/>
          <dgm:resizeHandles val="exact"/>
        </dgm:presLayoutVars>
      </dgm:prSet>
      <dgm:spPr/>
    </dgm:pt>
    <dgm:pt modelId="{6337A746-7FA4-438F-8CC5-433CA0B411E9}" type="pres">
      <dgm:prSet presAssocID="{1600654C-A62E-44C1-A752-9FF42E9FAE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E9569A-A3B5-4B43-868E-932E4BFDBFF5}" type="pres">
      <dgm:prSet presAssocID="{251958A5-68F9-4B66-B131-1FAC21AA7D84}" presName="spacer" presStyleCnt="0"/>
      <dgm:spPr/>
    </dgm:pt>
    <dgm:pt modelId="{F6C4AFB6-D5AF-4AD5-8859-3DF391BF5F61}" type="pres">
      <dgm:prSet presAssocID="{D777FDFB-B1AE-43E7-AD40-0B5CA0C3D5E0}" presName="parentText" presStyleLbl="node1" presStyleIdx="1" presStyleCnt="2" custScaleY="29517">
        <dgm:presLayoutVars>
          <dgm:chMax val="0"/>
          <dgm:bulletEnabled val="1"/>
        </dgm:presLayoutVars>
      </dgm:prSet>
      <dgm:spPr/>
    </dgm:pt>
    <dgm:pt modelId="{CFB1AB0A-2D59-4E19-8FAB-0F9CFD97BC9E}" type="pres">
      <dgm:prSet presAssocID="{D777FDFB-B1AE-43E7-AD40-0B5CA0C3D5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0DF740A-1DB8-4E8F-A5CC-BE0051F4FE78}" type="presOf" srcId="{D777FDFB-B1AE-43E7-AD40-0B5CA0C3D5E0}" destId="{F6C4AFB6-D5AF-4AD5-8859-3DF391BF5F61}" srcOrd="0" destOrd="0" presId="urn:microsoft.com/office/officeart/2005/8/layout/vList2"/>
    <dgm:cxn modelId="{85D56519-0E68-4B11-9B1C-7B1F44B3717E}" srcId="{D777FDFB-B1AE-43E7-AD40-0B5CA0C3D5E0}" destId="{B046AFD6-3CDA-4D69-B13F-F736DF7661F4}" srcOrd="0" destOrd="0" parTransId="{D1D1CA13-818A-428E-BFF0-78B8671C9BCC}" sibTransId="{C4CAE001-4552-4BB8-8C2B-E68F86D6B065}"/>
    <dgm:cxn modelId="{C5268437-065D-4DAE-AEA8-B50870FCE514}" srcId="{6065C101-3646-429B-B82D-275DE9DC163C}" destId="{D777FDFB-B1AE-43E7-AD40-0B5CA0C3D5E0}" srcOrd="1" destOrd="0" parTransId="{832BD0D7-35BD-4062-82EA-46243C83FB8F}" sibTransId="{143BF7B0-48CC-4A1C-9DBD-44EBE5965F0F}"/>
    <dgm:cxn modelId="{2472D553-3D2C-4E90-A3FD-A285F3CE9130}" srcId="{D777FDFB-B1AE-43E7-AD40-0B5CA0C3D5E0}" destId="{03A5AB3F-8B37-4352-85CE-CEDD1350F37B}" srcOrd="1" destOrd="0" parTransId="{22CD51A3-A3F1-4D0D-B425-DD5E7E981708}" sibTransId="{1A0EF8D4-7DD1-4494-9124-637FCE07A7ED}"/>
    <dgm:cxn modelId="{71841675-54F5-4CB4-A5DF-8E2E94AF58D2}" srcId="{6065C101-3646-429B-B82D-275DE9DC163C}" destId="{1600654C-A62E-44C1-A752-9FF42E9FAEBC}" srcOrd="0" destOrd="0" parTransId="{E5E4A457-8AC1-43C0-B2CD-3B53E67FF16F}" sibTransId="{251958A5-68F9-4B66-B131-1FAC21AA7D84}"/>
    <dgm:cxn modelId="{A5D29D58-F63F-4002-ACDB-9B65732435FB}" type="presOf" srcId="{1600654C-A62E-44C1-A752-9FF42E9FAEBC}" destId="{6337A746-7FA4-438F-8CC5-433CA0B411E9}" srcOrd="0" destOrd="0" presId="urn:microsoft.com/office/officeart/2005/8/layout/vList2"/>
    <dgm:cxn modelId="{57904792-FD05-4515-A15C-A2CBDD48E0FF}" type="presOf" srcId="{B046AFD6-3CDA-4D69-B13F-F736DF7661F4}" destId="{CFB1AB0A-2D59-4E19-8FAB-0F9CFD97BC9E}" srcOrd="0" destOrd="0" presId="urn:microsoft.com/office/officeart/2005/8/layout/vList2"/>
    <dgm:cxn modelId="{8BE7F4B1-4CD4-41B7-AF40-2B2FD4F5A705}" type="presOf" srcId="{03A5AB3F-8B37-4352-85CE-CEDD1350F37B}" destId="{CFB1AB0A-2D59-4E19-8FAB-0F9CFD97BC9E}" srcOrd="0" destOrd="1" presId="urn:microsoft.com/office/officeart/2005/8/layout/vList2"/>
    <dgm:cxn modelId="{561FD7B3-1F37-4734-94AB-3A48BED06357}" type="presOf" srcId="{6065C101-3646-429B-B82D-275DE9DC163C}" destId="{C801F1BC-12C8-408B-808E-2D6B5B33C9C6}" srcOrd="0" destOrd="0" presId="urn:microsoft.com/office/officeart/2005/8/layout/vList2"/>
    <dgm:cxn modelId="{1894B53F-6885-469E-A297-F2B59E64F260}" type="presParOf" srcId="{C801F1BC-12C8-408B-808E-2D6B5B33C9C6}" destId="{6337A746-7FA4-438F-8CC5-433CA0B411E9}" srcOrd="0" destOrd="0" presId="urn:microsoft.com/office/officeart/2005/8/layout/vList2"/>
    <dgm:cxn modelId="{B913B62A-976D-47AD-B8F1-709213ECD460}" type="presParOf" srcId="{C801F1BC-12C8-408B-808E-2D6B5B33C9C6}" destId="{E6E9569A-A3B5-4B43-868E-932E4BFDBFF5}" srcOrd="1" destOrd="0" presId="urn:microsoft.com/office/officeart/2005/8/layout/vList2"/>
    <dgm:cxn modelId="{471D32EB-E827-447D-B1A8-843A1D6DB53C}" type="presParOf" srcId="{C801F1BC-12C8-408B-808E-2D6B5B33C9C6}" destId="{F6C4AFB6-D5AF-4AD5-8859-3DF391BF5F61}" srcOrd="2" destOrd="0" presId="urn:microsoft.com/office/officeart/2005/8/layout/vList2"/>
    <dgm:cxn modelId="{5D09AD65-360E-47D4-9066-BEFFD19AFADB}" type="presParOf" srcId="{C801F1BC-12C8-408B-808E-2D6B5B33C9C6}" destId="{CFB1AB0A-2D59-4E19-8FAB-0F9CFD97BC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BF099E4-CAF6-450C-B987-A8A970858D3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B8008A-4C51-4D32-8B13-973254D4A61B}">
      <dgm:prSet/>
      <dgm:spPr/>
      <dgm:t>
        <a:bodyPr/>
        <a:lstStyle/>
        <a:p>
          <a:r>
            <a:rPr lang="en-IN">
              <a:hlinkClick xmlns:r="http://schemas.openxmlformats.org/officeDocument/2006/relationships" r:id="rId1"/>
            </a:rPr>
            <a:t>www.hidemyass.com</a:t>
          </a:r>
          <a:r>
            <a:rPr lang="en-IN"/>
            <a:t> (try at home)</a:t>
          </a:r>
        </a:p>
      </dgm:t>
    </dgm:pt>
    <dgm:pt modelId="{8C257038-0E7A-43CA-B387-7534EF2DDD81}" type="parTrans" cxnId="{A52CEAD1-E82B-45E2-BF55-3A7BD2562F88}">
      <dgm:prSet/>
      <dgm:spPr/>
      <dgm:t>
        <a:bodyPr/>
        <a:lstStyle/>
        <a:p>
          <a:endParaRPr lang="en-IN"/>
        </a:p>
      </dgm:t>
    </dgm:pt>
    <dgm:pt modelId="{DCCBE18E-D748-47ED-BCEF-8143F786658B}" type="sibTrans" cxnId="{A52CEAD1-E82B-45E2-BF55-3A7BD2562F88}">
      <dgm:prSet/>
      <dgm:spPr/>
      <dgm:t>
        <a:bodyPr/>
        <a:lstStyle/>
        <a:p>
          <a:endParaRPr lang="en-IN"/>
        </a:p>
      </dgm:t>
    </dgm:pt>
    <dgm:pt modelId="{2A1177E6-9C95-4F71-B36D-045BA2E3E099}">
      <dgm:prSet/>
      <dgm:spPr/>
      <dgm:t>
        <a:bodyPr/>
        <a:lstStyle/>
        <a:p>
          <a:r>
            <a:rPr lang="en-IN"/>
            <a:t>You can open anything within this tab</a:t>
          </a:r>
        </a:p>
      </dgm:t>
    </dgm:pt>
    <dgm:pt modelId="{38C58076-5539-4537-BEE6-1C9E0DAE5304}" type="parTrans" cxnId="{40597284-0910-4726-8268-D87F555B250C}">
      <dgm:prSet/>
      <dgm:spPr/>
      <dgm:t>
        <a:bodyPr/>
        <a:lstStyle/>
        <a:p>
          <a:endParaRPr lang="en-IN"/>
        </a:p>
      </dgm:t>
    </dgm:pt>
    <dgm:pt modelId="{B594479B-E467-4C3F-9738-99EA7ADD13F9}" type="sibTrans" cxnId="{40597284-0910-4726-8268-D87F555B250C}">
      <dgm:prSet/>
      <dgm:spPr/>
      <dgm:t>
        <a:bodyPr/>
        <a:lstStyle/>
        <a:p>
          <a:endParaRPr lang="en-IN"/>
        </a:p>
      </dgm:t>
    </dgm:pt>
    <dgm:pt modelId="{7B275E2B-881B-4B75-83F5-9637A27A7CA2}">
      <dgm:prSet/>
      <dgm:spPr/>
      <dgm:t>
        <a:bodyPr/>
        <a:lstStyle/>
        <a:p>
          <a:r>
            <a:rPr lang="en-IN"/>
            <a:t>Open google</a:t>
          </a:r>
        </a:p>
      </dgm:t>
    </dgm:pt>
    <dgm:pt modelId="{3C4F5779-95EE-4119-95E0-03D92044354D}" type="parTrans" cxnId="{C3548505-DDED-4888-9794-4517C4203454}">
      <dgm:prSet/>
      <dgm:spPr/>
      <dgm:t>
        <a:bodyPr/>
        <a:lstStyle/>
        <a:p>
          <a:endParaRPr lang="en-IN"/>
        </a:p>
      </dgm:t>
    </dgm:pt>
    <dgm:pt modelId="{D1A6F21B-0D3F-44D3-B38F-652D2B17780F}" type="sibTrans" cxnId="{C3548505-DDED-4888-9794-4517C4203454}">
      <dgm:prSet/>
      <dgm:spPr/>
      <dgm:t>
        <a:bodyPr/>
        <a:lstStyle/>
        <a:p>
          <a:endParaRPr lang="en-IN"/>
        </a:p>
      </dgm:t>
    </dgm:pt>
    <dgm:pt modelId="{B1D277C5-63A3-4639-B572-A5886D18F3B5}">
      <dgm:prSet/>
      <dgm:spPr/>
      <dgm:t>
        <a:bodyPr/>
        <a:lstStyle/>
        <a:p>
          <a:r>
            <a:rPr lang="en-IN"/>
            <a:t>Find IP</a:t>
          </a:r>
        </a:p>
      </dgm:t>
    </dgm:pt>
    <dgm:pt modelId="{ADABFA88-122A-42E1-9AF5-B425EF47E518}" type="parTrans" cxnId="{92810B90-150F-42EE-8527-A2D5B5686746}">
      <dgm:prSet/>
      <dgm:spPr/>
      <dgm:t>
        <a:bodyPr/>
        <a:lstStyle/>
        <a:p>
          <a:endParaRPr lang="en-IN"/>
        </a:p>
      </dgm:t>
    </dgm:pt>
    <dgm:pt modelId="{0AE83CAA-A887-404E-938D-14353116E003}" type="sibTrans" cxnId="{92810B90-150F-42EE-8527-A2D5B5686746}">
      <dgm:prSet/>
      <dgm:spPr/>
      <dgm:t>
        <a:bodyPr/>
        <a:lstStyle/>
        <a:p>
          <a:endParaRPr lang="en-IN"/>
        </a:p>
      </dgm:t>
    </dgm:pt>
    <dgm:pt modelId="{88AE9304-E45D-40AF-88BC-1E7BA9D9EDBC}">
      <dgm:prSet/>
      <dgm:spPr/>
      <dgm:t>
        <a:bodyPr/>
        <a:lstStyle/>
        <a:p>
          <a:r>
            <a:rPr lang="en-IN"/>
            <a:t>Country will be different</a:t>
          </a:r>
        </a:p>
      </dgm:t>
    </dgm:pt>
    <dgm:pt modelId="{C4F193F4-BF80-4231-871B-53EC08FB7193}" type="parTrans" cxnId="{7D34D3C9-F376-4F54-865B-1EBAB7590B6A}">
      <dgm:prSet/>
      <dgm:spPr/>
      <dgm:t>
        <a:bodyPr/>
        <a:lstStyle/>
        <a:p>
          <a:endParaRPr lang="en-IN"/>
        </a:p>
      </dgm:t>
    </dgm:pt>
    <dgm:pt modelId="{C270C7A7-BF9B-4E71-B925-90B9FBEC8B62}" type="sibTrans" cxnId="{7D34D3C9-F376-4F54-865B-1EBAB7590B6A}">
      <dgm:prSet/>
      <dgm:spPr/>
      <dgm:t>
        <a:bodyPr/>
        <a:lstStyle/>
        <a:p>
          <a:endParaRPr lang="en-IN"/>
        </a:p>
      </dgm:t>
    </dgm:pt>
    <dgm:pt modelId="{2095CAAC-4FC6-42D7-877E-18F07C84D055}" type="pres">
      <dgm:prSet presAssocID="{CBF099E4-CAF6-450C-B987-A8A970858D30}" presName="Name0" presStyleCnt="0">
        <dgm:presLayoutVars>
          <dgm:chMax val="7"/>
          <dgm:chPref val="5"/>
        </dgm:presLayoutVars>
      </dgm:prSet>
      <dgm:spPr/>
    </dgm:pt>
    <dgm:pt modelId="{16FA1D87-6F0B-4EA2-A81C-788386C03A68}" type="pres">
      <dgm:prSet presAssocID="{CBF099E4-CAF6-450C-B987-A8A970858D30}" presName="arrowNode" presStyleLbl="node1" presStyleIdx="0" presStyleCnt="1"/>
      <dgm:spPr/>
    </dgm:pt>
    <dgm:pt modelId="{C6222172-E481-46F6-9358-7517EE9A7ED7}" type="pres">
      <dgm:prSet presAssocID="{75B8008A-4C51-4D32-8B13-973254D4A61B}" presName="txNode1" presStyleLbl="revTx" presStyleIdx="0" presStyleCnt="5" custScaleX="183245">
        <dgm:presLayoutVars>
          <dgm:bulletEnabled val="1"/>
        </dgm:presLayoutVars>
      </dgm:prSet>
      <dgm:spPr/>
    </dgm:pt>
    <dgm:pt modelId="{0E0D0806-45C5-4AC7-8C79-800E94DFAF5A}" type="pres">
      <dgm:prSet presAssocID="{2A1177E6-9C95-4F71-B36D-045BA2E3E099}" presName="txNode2" presStyleLbl="revTx" presStyleIdx="1" presStyleCnt="5">
        <dgm:presLayoutVars>
          <dgm:bulletEnabled val="1"/>
        </dgm:presLayoutVars>
      </dgm:prSet>
      <dgm:spPr/>
    </dgm:pt>
    <dgm:pt modelId="{D5135606-2F84-488C-A268-85487103FE08}" type="pres">
      <dgm:prSet presAssocID="{B594479B-E467-4C3F-9738-99EA7ADD13F9}" presName="dotNode2" presStyleCnt="0"/>
      <dgm:spPr/>
    </dgm:pt>
    <dgm:pt modelId="{AFD080CC-B957-4BEB-A99D-C179AA8A1ABF}" type="pres">
      <dgm:prSet presAssocID="{B594479B-E467-4C3F-9738-99EA7ADD13F9}" presName="dotRepeatNode" presStyleLbl="fgShp" presStyleIdx="0" presStyleCnt="3"/>
      <dgm:spPr/>
    </dgm:pt>
    <dgm:pt modelId="{B2C2EC5B-C19F-4FB1-9370-8438D20C2751}" type="pres">
      <dgm:prSet presAssocID="{7B275E2B-881B-4B75-83F5-9637A27A7CA2}" presName="txNode3" presStyleLbl="revTx" presStyleIdx="2" presStyleCnt="5">
        <dgm:presLayoutVars>
          <dgm:bulletEnabled val="1"/>
        </dgm:presLayoutVars>
      </dgm:prSet>
      <dgm:spPr/>
    </dgm:pt>
    <dgm:pt modelId="{9B540895-152B-4702-9836-088AF164491A}" type="pres">
      <dgm:prSet presAssocID="{D1A6F21B-0D3F-44D3-B38F-652D2B17780F}" presName="dotNode3" presStyleCnt="0"/>
      <dgm:spPr/>
    </dgm:pt>
    <dgm:pt modelId="{AFB9CC52-6DE5-466F-96E8-3855884F6A9C}" type="pres">
      <dgm:prSet presAssocID="{D1A6F21B-0D3F-44D3-B38F-652D2B17780F}" presName="dotRepeatNode" presStyleLbl="fgShp" presStyleIdx="1" presStyleCnt="3"/>
      <dgm:spPr/>
    </dgm:pt>
    <dgm:pt modelId="{859D86BF-F15A-4B36-98E7-1FC4FC236133}" type="pres">
      <dgm:prSet presAssocID="{B1D277C5-63A3-4639-B572-A5886D18F3B5}" presName="txNode4" presStyleLbl="revTx" presStyleIdx="3" presStyleCnt="5">
        <dgm:presLayoutVars>
          <dgm:bulletEnabled val="1"/>
        </dgm:presLayoutVars>
      </dgm:prSet>
      <dgm:spPr/>
    </dgm:pt>
    <dgm:pt modelId="{C80D1496-03A3-4BC5-A115-C9ACDE184B30}" type="pres">
      <dgm:prSet presAssocID="{0AE83CAA-A887-404E-938D-14353116E003}" presName="dotNode4" presStyleCnt="0"/>
      <dgm:spPr/>
    </dgm:pt>
    <dgm:pt modelId="{ADEDC2DF-34F0-4031-857A-8413827FFF2D}" type="pres">
      <dgm:prSet presAssocID="{0AE83CAA-A887-404E-938D-14353116E003}" presName="dotRepeatNode" presStyleLbl="fgShp" presStyleIdx="2" presStyleCnt="3"/>
      <dgm:spPr/>
    </dgm:pt>
    <dgm:pt modelId="{0F513ACC-E4F7-4BDA-8F43-A1114DDA6C7A}" type="pres">
      <dgm:prSet presAssocID="{88AE9304-E45D-40AF-88BC-1E7BA9D9EDBC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C3548505-DDED-4888-9794-4517C4203454}" srcId="{CBF099E4-CAF6-450C-B987-A8A970858D30}" destId="{7B275E2B-881B-4B75-83F5-9637A27A7CA2}" srcOrd="2" destOrd="0" parTransId="{3C4F5779-95EE-4119-95E0-03D92044354D}" sibTransId="{D1A6F21B-0D3F-44D3-B38F-652D2B17780F}"/>
    <dgm:cxn modelId="{67839F0F-C17A-4EB8-8C16-E6A944728E9B}" type="presOf" srcId="{88AE9304-E45D-40AF-88BC-1E7BA9D9EDBC}" destId="{0F513ACC-E4F7-4BDA-8F43-A1114DDA6C7A}" srcOrd="0" destOrd="0" presId="urn:microsoft.com/office/officeart/2009/3/layout/DescendingProcess"/>
    <dgm:cxn modelId="{F5101221-82DD-48F9-9F09-3ECAC5D33D9D}" type="presOf" srcId="{0AE83CAA-A887-404E-938D-14353116E003}" destId="{ADEDC2DF-34F0-4031-857A-8413827FFF2D}" srcOrd="0" destOrd="0" presId="urn:microsoft.com/office/officeart/2009/3/layout/DescendingProcess"/>
    <dgm:cxn modelId="{F5742832-E81C-494C-9215-8BB28D660767}" type="presOf" srcId="{CBF099E4-CAF6-450C-B987-A8A970858D30}" destId="{2095CAAC-4FC6-42D7-877E-18F07C84D055}" srcOrd="0" destOrd="0" presId="urn:microsoft.com/office/officeart/2009/3/layout/DescendingProcess"/>
    <dgm:cxn modelId="{E276905D-5A72-4907-A104-99F2981085E6}" type="presOf" srcId="{2A1177E6-9C95-4F71-B36D-045BA2E3E099}" destId="{0E0D0806-45C5-4AC7-8C79-800E94DFAF5A}" srcOrd="0" destOrd="0" presId="urn:microsoft.com/office/officeart/2009/3/layout/DescendingProcess"/>
    <dgm:cxn modelId="{A55E3C53-ED0E-4192-B590-8BA7BAF9EA44}" type="presOf" srcId="{D1A6F21B-0D3F-44D3-B38F-652D2B17780F}" destId="{AFB9CC52-6DE5-466F-96E8-3855884F6A9C}" srcOrd="0" destOrd="0" presId="urn:microsoft.com/office/officeart/2009/3/layout/DescendingProcess"/>
    <dgm:cxn modelId="{21F8DD7A-449D-467A-86B3-1DDDC0960B8D}" type="presOf" srcId="{75B8008A-4C51-4D32-8B13-973254D4A61B}" destId="{C6222172-E481-46F6-9358-7517EE9A7ED7}" srcOrd="0" destOrd="0" presId="urn:microsoft.com/office/officeart/2009/3/layout/DescendingProcess"/>
    <dgm:cxn modelId="{40597284-0910-4726-8268-D87F555B250C}" srcId="{CBF099E4-CAF6-450C-B987-A8A970858D30}" destId="{2A1177E6-9C95-4F71-B36D-045BA2E3E099}" srcOrd="1" destOrd="0" parTransId="{38C58076-5539-4537-BEE6-1C9E0DAE5304}" sibTransId="{B594479B-E467-4C3F-9738-99EA7ADD13F9}"/>
    <dgm:cxn modelId="{92810B90-150F-42EE-8527-A2D5B5686746}" srcId="{CBF099E4-CAF6-450C-B987-A8A970858D30}" destId="{B1D277C5-63A3-4639-B572-A5886D18F3B5}" srcOrd="3" destOrd="0" parTransId="{ADABFA88-122A-42E1-9AF5-B425EF47E518}" sibTransId="{0AE83CAA-A887-404E-938D-14353116E003}"/>
    <dgm:cxn modelId="{B7948295-B53A-4054-8509-F2AD188066F5}" type="presOf" srcId="{7B275E2B-881B-4B75-83F5-9637A27A7CA2}" destId="{B2C2EC5B-C19F-4FB1-9370-8438D20C2751}" srcOrd="0" destOrd="0" presId="urn:microsoft.com/office/officeart/2009/3/layout/DescendingProcess"/>
    <dgm:cxn modelId="{C4DB82C0-08CD-4C43-8B9C-82E8D53DE3B7}" type="presOf" srcId="{B594479B-E467-4C3F-9738-99EA7ADD13F9}" destId="{AFD080CC-B957-4BEB-A99D-C179AA8A1ABF}" srcOrd="0" destOrd="0" presId="urn:microsoft.com/office/officeart/2009/3/layout/DescendingProcess"/>
    <dgm:cxn modelId="{F57563C4-F595-4291-93A4-D5867D4787CC}" type="presOf" srcId="{B1D277C5-63A3-4639-B572-A5886D18F3B5}" destId="{859D86BF-F15A-4B36-98E7-1FC4FC236133}" srcOrd="0" destOrd="0" presId="urn:microsoft.com/office/officeart/2009/3/layout/DescendingProcess"/>
    <dgm:cxn modelId="{7D34D3C9-F376-4F54-865B-1EBAB7590B6A}" srcId="{CBF099E4-CAF6-450C-B987-A8A970858D30}" destId="{88AE9304-E45D-40AF-88BC-1E7BA9D9EDBC}" srcOrd="4" destOrd="0" parTransId="{C4F193F4-BF80-4231-871B-53EC08FB7193}" sibTransId="{C270C7A7-BF9B-4E71-B925-90B9FBEC8B62}"/>
    <dgm:cxn modelId="{A52CEAD1-E82B-45E2-BF55-3A7BD2562F88}" srcId="{CBF099E4-CAF6-450C-B987-A8A970858D30}" destId="{75B8008A-4C51-4D32-8B13-973254D4A61B}" srcOrd="0" destOrd="0" parTransId="{8C257038-0E7A-43CA-B387-7534EF2DDD81}" sibTransId="{DCCBE18E-D748-47ED-BCEF-8143F786658B}"/>
    <dgm:cxn modelId="{04907355-DB5E-4BFF-8E53-CDCE8D1263F0}" type="presParOf" srcId="{2095CAAC-4FC6-42D7-877E-18F07C84D055}" destId="{16FA1D87-6F0B-4EA2-A81C-788386C03A68}" srcOrd="0" destOrd="0" presId="urn:microsoft.com/office/officeart/2009/3/layout/DescendingProcess"/>
    <dgm:cxn modelId="{C46528FB-1F7A-411A-A493-E48CF866DA23}" type="presParOf" srcId="{2095CAAC-4FC6-42D7-877E-18F07C84D055}" destId="{C6222172-E481-46F6-9358-7517EE9A7ED7}" srcOrd="1" destOrd="0" presId="urn:microsoft.com/office/officeart/2009/3/layout/DescendingProcess"/>
    <dgm:cxn modelId="{43C68F6C-1088-4A8C-98D4-EEE2036A94F8}" type="presParOf" srcId="{2095CAAC-4FC6-42D7-877E-18F07C84D055}" destId="{0E0D0806-45C5-4AC7-8C79-800E94DFAF5A}" srcOrd="2" destOrd="0" presId="urn:microsoft.com/office/officeart/2009/3/layout/DescendingProcess"/>
    <dgm:cxn modelId="{FAEBEC69-76C4-4137-A5EF-65A52D3146AA}" type="presParOf" srcId="{2095CAAC-4FC6-42D7-877E-18F07C84D055}" destId="{D5135606-2F84-488C-A268-85487103FE08}" srcOrd="3" destOrd="0" presId="urn:microsoft.com/office/officeart/2009/3/layout/DescendingProcess"/>
    <dgm:cxn modelId="{05CB81DB-0547-473C-87ED-25EA6F6279F9}" type="presParOf" srcId="{D5135606-2F84-488C-A268-85487103FE08}" destId="{AFD080CC-B957-4BEB-A99D-C179AA8A1ABF}" srcOrd="0" destOrd="0" presId="urn:microsoft.com/office/officeart/2009/3/layout/DescendingProcess"/>
    <dgm:cxn modelId="{224549A4-C256-4383-8693-FA52827F156F}" type="presParOf" srcId="{2095CAAC-4FC6-42D7-877E-18F07C84D055}" destId="{B2C2EC5B-C19F-4FB1-9370-8438D20C2751}" srcOrd="4" destOrd="0" presId="urn:microsoft.com/office/officeart/2009/3/layout/DescendingProcess"/>
    <dgm:cxn modelId="{935CB154-8532-42E2-AD09-044DE2523EBF}" type="presParOf" srcId="{2095CAAC-4FC6-42D7-877E-18F07C84D055}" destId="{9B540895-152B-4702-9836-088AF164491A}" srcOrd="5" destOrd="0" presId="urn:microsoft.com/office/officeart/2009/3/layout/DescendingProcess"/>
    <dgm:cxn modelId="{42D745F2-4BF2-4135-947F-F6FB77DD1492}" type="presParOf" srcId="{9B540895-152B-4702-9836-088AF164491A}" destId="{AFB9CC52-6DE5-466F-96E8-3855884F6A9C}" srcOrd="0" destOrd="0" presId="urn:microsoft.com/office/officeart/2009/3/layout/DescendingProcess"/>
    <dgm:cxn modelId="{63A4B971-4614-4FCE-BE03-91B6B42ED7F3}" type="presParOf" srcId="{2095CAAC-4FC6-42D7-877E-18F07C84D055}" destId="{859D86BF-F15A-4B36-98E7-1FC4FC236133}" srcOrd="6" destOrd="0" presId="urn:microsoft.com/office/officeart/2009/3/layout/DescendingProcess"/>
    <dgm:cxn modelId="{7A08B1AF-07AA-4260-A412-8859320FB717}" type="presParOf" srcId="{2095CAAC-4FC6-42D7-877E-18F07C84D055}" destId="{C80D1496-03A3-4BC5-A115-C9ACDE184B30}" srcOrd="7" destOrd="0" presId="urn:microsoft.com/office/officeart/2009/3/layout/DescendingProcess"/>
    <dgm:cxn modelId="{7BF65625-EAE8-42D9-A634-FBC68E823EEA}" type="presParOf" srcId="{C80D1496-03A3-4BC5-A115-C9ACDE184B30}" destId="{ADEDC2DF-34F0-4031-857A-8413827FFF2D}" srcOrd="0" destOrd="0" presId="urn:microsoft.com/office/officeart/2009/3/layout/DescendingProcess"/>
    <dgm:cxn modelId="{03F39B1D-4AD1-4BAD-AE0F-9E146F4DD4C5}" type="presParOf" srcId="{2095CAAC-4FC6-42D7-877E-18F07C84D055}" destId="{0F513ACC-E4F7-4BDA-8F43-A1114DDA6C7A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B3963C6-5619-456A-B0AF-B7891D50B34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49D21E-0BD7-4B20-A8C4-37B8586E4D8E}">
      <dgm:prSet custT="1"/>
      <dgm:spPr/>
      <dgm:t>
        <a:bodyPr/>
        <a:lstStyle/>
        <a:p>
          <a:r>
            <a:rPr lang="en-IN" sz="2800" dirty="0"/>
            <a:t>VPN</a:t>
          </a:r>
        </a:p>
      </dgm:t>
    </dgm:pt>
    <dgm:pt modelId="{56E95345-76AE-4BF7-BA71-EB9898B0D2D8}" type="parTrans" cxnId="{4792EF8D-97CE-4E24-AA5A-101E9FAC04B6}">
      <dgm:prSet/>
      <dgm:spPr/>
      <dgm:t>
        <a:bodyPr/>
        <a:lstStyle/>
        <a:p>
          <a:endParaRPr lang="en-IN"/>
        </a:p>
      </dgm:t>
    </dgm:pt>
    <dgm:pt modelId="{589758F2-F7DA-4722-9EF1-0AC0B363A8D6}" type="sibTrans" cxnId="{4792EF8D-97CE-4E24-AA5A-101E9FAC04B6}">
      <dgm:prSet/>
      <dgm:spPr/>
      <dgm:t>
        <a:bodyPr/>
        <a:lstStyle/>
        <a:p>
          <a:endParaRPr lang="en-IN"/>
        </a:p>
      </dgm:t>
    </dgm:pt>
    <dgm:pt modelId="{A636C657-B92D-49F4-BC3F-3D2509B4BAA2}">
      <dgm:prSet custT="1"/>
      <dgm:spPr/>
      <dgm:t>
        <a:bodyPr/>
        <a:lstStyle/>
        <a:p>
          <a:r>
            <a:rPr lang="en-IN" sz="2800" dirty="0"/>
            <a:t>VPN</a:t>
          </a:r>
        </a:p>
      </dgm:t>
    </dgm:pt>
    <dgm:pt modelId="{546EA404-BECD-4EA9-AB03-2FD1B153D970}" type="parTrans" cxnId="{690BCC40-098C-4024-9996-53C33678C9F4}">
      <dgm:prSet/>
      <dgm:spPr/>
      <dgm:t>
        <a:bodyPr/>
        <a:lstStyle/>
        <a:p>
          <a:endParaRPr lang="en-IN"/>
        </a:p>
      </dgm:t>
    </dgm:pt>
    <dgm:pt modelId="{E940A9C5-5AB0-490B-960B-3B2C67A24164}" type="sibTrans" cxnId="{690BCC40-098C-4024-9996-53C33678C9F4}">
      <dgm:prSet/>
      <dgm:spPr/>
      <dgm:t>
        <a:bodyPr/>
        <a:lstStyle/>
        <a:p>
          <a:endParaRPr lang="en-IN"/>
        </a:p>
      </dgm:t>
    </dgm:pt>
    <dgm:pt modelId="{56D9FCEF-D97C-40D7-B344-A36E1DAA934B}">
      <dgm:prSet custT="1"/>
      <dgm:spPr/>
      <dgm:t>
        <a:bodyPr/>
        <a:lstStyle/>
        <a:p>
          <a:r>
            <a:rPr lang="en-IN" sz="1800" dirty="0"/>
            <a:t>Pick a quality VPN- benefit -that does not store information or interchanges logs.</a:t>
          </a:r>
        </a:p>
      </dgm:t>
    </dgm:pt>
    <dgm:pt modelId="{08042806-BDFA-4A7E-A0A3-FAD1643663F8}" type="parTrans" cxnId="{17E7E448-8C34-4A9D-AA95-2E09F57F8741}">
      <dgm:prSet/>
      <dgm:spPr/>
      <dgm:t>
        <a:bodyPr/>
        <a:lstStyle/>
        <a:p>
          <a:endParaRPr lang="en-IN"/>
        </a:p>
      </dgm:t>
    </dgm:pt>
    <dgm:pt modelId="{884E89E2-6425-44A3-8761-71D8C910B1C4}" type="sibTrans" cxnId="{17E7E448-8C34-4A9D-AA95-2E09F57F8741}">
      <dgm:prSet/>
      <dgm:spPr/>
      <dgm:t>
        <a:bodyPr/>
        <a:lstStyle/>
        <a:p>
          <a:endParaRPr lang="en-IN"/>
        </a:p>
      </dgm:t>
    </dgm:pt>
    <dgm:pt modelId="{860009C3-F5D0-48F1-B6EA-73832A5BF58F}">
      <dgm:prSet custT="1"/>
      <dgm:spPr/>
      <dgm:t>
        <a:bodyPr/>
        <a:lstStyle/>
        <a:p>
          <a:r>
            <a:rPr lang="en-IN" sz="2800" dirty="0" err="1"/>
            <a:t>Eg</a:t>
          </a:r>
          <a:r>
            <a:rPr lang="en-IN" sz="2800" dirty="0"/>
            <a:t>:</a:t>
          </a:r>
        </a:p>
      </dgm:t>
    </dgm:pt>
    <dgm:pt modelId="{C7EB4CB6-B3D7-436C-A4A2-E053115B2265}" type="parTrans" cxnId="{7257231C-3C9C-4F59-A4A8-8D88C0CE6D8F}">
      <dgm:prSet/>
      <dgm:spPr/>
      <dgm:t>
        <a:bodyPr/>
        <a:lstStyle/>
        <a:p>
          <a:endParaRPr lang="en-IN"/>
        </a:p>
      </dgm:t>
    </dgm:pt>
    <dgm:pt modelId="{EA782577-9874-4957-9FFC-84E03A1282C1}" type="sibTrans" cxnId="{7257231C-3C9C-4F59-A4A8-8D88C0CE6D8F}">
      <dgm:prSet/>
      <dgm:spPr/>
      <dgm:t>
        <a:bodyPr/>
        <a:lstStyle/>
        <a:p>
          <a:endParaRPr lang="en-IN"/>
        </a:p>
      </dgm:t>
    </dgm:pt>
    <dgm:pt modelId="{F9573452-4EB1-4610-8BE0-3583A5B18926}">
      <dgm:prSet custT="1"/>
      <dgm:spPr/>
      <dgm:t>
        <a:bodyPr/>
        <a:lstStyle/>
        <a:p>
          <a:r>
            <a:rPr lang="en-IN" sz="1800" dirty="0"/>
            <a:t>open VPN</a:t>
          </a:r>
        </a:p>
      </dgm:t>
    </dgm:pt>
    <dgm:pt modelId="{EB904554-4A28-4E5A-B5C0-C7DD5927A806}" type="parTrans" cxnId="{ADA348D2-EBEA-4BB7-B480-7F640F67378C}">
      <dgm:prSet/>
      <dgm:spPr/>
      <dgm:t>
        <a:bodyPr/>
        <a:lstStyle/>
        <a:p>
          <a:endParaRPr lang="en-IN"/>
        </a:p>
      </dgm:t>
    </dgm:pt>
    <dgm:pt modelId="{5C70DBC3-2398-4438-92F2-800F3A553511}" type="sibTrans" cxnId="{ADA348D2-EBEA-4BB7-B480-7F640F67378C}">
      <dgm:prSet/>
      <dgm:spPr/>
      <dgm:t>
        <a:bodyPr/>
        <a:lstStyle/>
        <a:p>
          <a:endParaRPr lang="en-IN"/>
        </a:p>
      </dgm:t>
    </dgm:pt>
    <dgm:pt modelId="{8DFF4975-3134-43BE-9874-D10083A57E16}">
      <dgm:prSet custT="1"/>
      <dgm:spPr/>
      <dgm:t>
        <a:bodyPr/>
        <a:lstStyle/>
        <a:p>
          <a:r>
            <a:rPr lang="en-IN" sz="1800" dirty="0"/>
            <a:t>You should select good quality VPN, because some VPN can leak your IPs</a:t>
          </a:r>
        </a:p>
      </dgm:t>
    </dgm:pt>
    <dgm:pt modelId="{4BBEB824-16A4-4E2A-AEA0-328CCE480CD1}" type="parTrans" cxnId="{C9BE14DF-C0CB-451A-8575-848AA688BC52}">
      <dgm:prSet/>
      <dgm:spPr/>
      <dgm:t>
        <a:bodyPr/>
        <a:lstStyle/>
        <a:p>
          <a:endParaRPr lang="en-IN"/>
        </a:p>
      </dgm:t>
    </dgm:pt>
    <dgm:pt modelId="{AD120CD8-73EC-4DF6-ACC1-6CA1D46735AF}" type="sibTrans" cxnId="{C9BE14DF-C0CB-451A-8575-848AA688BC52}">
      <dgm:prSet/>
      <dgm:spPr/>
      <dgm:t>
        <a:bodyPr/>
        <a:lstStyle/>
        <a:p>
          <a:endParaRPr lang="en-IN"/>
        </a:p>
      </dgm:t>
    </dgm:pt>
    <dgm:pt modelId="{2EC89D2A-F1AD-490B-8E08-B50E651F8BFD}">
      <dgm:prSet custT="1"/>
      <dgm:spPr/>
      <dgm:t>
        <a:bodyPr/>
        <a:lstStyle/>
        <a:p>
          <a:r>
            <a:rPr lang="en-IN" sz="1800" dirty="0"/>
            <a:t>Extends across a public or shared network, and acts like a tunnel so you can exchange data securely and anonymously across the internet as if you were connected directly to a private network.</a:t>
          </a:r>
        </a:p>
      </dgm:t>
    </dgm:pt>
    <dgm:pt modelId="{BA63A7C0-5E1C-4B5F-A006-01911464ACDD}" type="parTrans" cxnId="{6C199881-1EE0-45FA-8E49-5679E8BB8B47}">
      <dgm:prSet/>
      <dgm:spPr/>
      <dgm:t>
        <a:bodyPr/>
        <a:lstStyle/>
        <a:p>
          <a:endParaRPr lang="en-IN"/>
        </a:p>
      </dgm:t>
    </dgm:pt>
    <dgm:pt modelId="{A2853EA5-FA61-4CB1-B486-1795FA404807}" type="sibTrans" cxnId="{6C199881-1EE0-45FA-8E49-5679E8BB8B47}">
      <dgm:prSet/>
      <dgm:spPr/>
      <dgm:t>
        <a:bodyPr/>
        <a:lstStyle/>
        <a:p>
          <a:endParaRPr lang="en-IN"/>
        </a:p>
      </dgm:t>
    </dgm:pt>
    <dgm:pt modelId="{A4F624F1-9304-4708-9F45-F7224A28A5A1}">
      <dgm:prSet custT="1"/>
      <dgm:spPr/>
      <dgm:t>
        <a:bodyPr/>
        <a:lstStyle/>
        <a:p>
          <a:r>
            <a:rPr lang="en-IN" sz="1800" dirty="0"/>
            <a:t>Once you connect through a VPN, all your traffic becomes encrypted and your IP (Internet Protocol) address gets replaced with the address of the VPN server.</a:t>
          </a:r>
        </a:p>
      </dgm:t>
    </dgm:pt>
    <dgm:pt modelId="{E805B49D-2FF3-4855-BB35-6ADBD0EEEFEF}" type="parTrans" cxnId="{098AFA56-ED07-44D9-9A95-DC71319E7E01}">
      <dgm:prSet/>
      <dgm:spPr/>
      <dgm:t>
        <a:bodyPr/>
        <a:lstStyle/>
        <a:p>
          <a:endParaRPr lang="en-IN"/>
        </a:p>
      </dgm:t>
    </dgm:pt>
    <dgm:pt modelId="{0C9CD8F5-6BE7-4F2D-B9BD-B0B5D571D2E8}" type="sibTrans" cxnId="{098AFA56-ED07-44D9-9A95-DC71319E7E01}">
      <dgm:prSet/>
      <dgm:spPr/>
      <dgm:t>
        <a:bodyPr/>
        <a:lstStyle/>
        <a:p>
          <a:endParaRPr lang="en-IN"/>
        </a:p>
      </dgm:t>
    </dgm:pt>
    <dgm:pt modelId="{44A71DDB-B875-401D-AE0E-5E9A2DBB5DAC}">
      <dgm:prSet custT="1"/>
      <dgm:spPr/>
      <dgm:t>
        <a:bodyPr/>
        <a:lstStyle/>
        <a:p>
          <a:r>
            <a:rPr lang="en-IN" sz="2800" dirty="0"/>
            <a:t>Quality</a:t>
          </a:r>
        </a:p>
      </dgm:t>
    </dgm:pt>
    <dgm:pt modelId="{1308B070-F371-4513-91F7-75CAAAD15F76}" type="parTrans" cxnId="{1E9259D5-ECD3-44EB-BA37-2D414F01C4F9}">
      <dgm:prSet/>
      <dgm:spPr/>
      <dgm:t>
        <a:bodyPr/>
        <a:lstStyle/>
        <a:p>
          <a:endParaRPr lang="en-IN"/>
        </a:p>
      </dgm:t>
    </dgm:pt>
    <dgm:pt modelId="{464FE354-E51B-44FC-8F50-8AE8AD0A0B99}" type="sibTrans" cxnId="{1E9259D5-ECD3-44EB-BA37-2D414F01C4F9}">
      <dgm:prSet/>
      <dgm:spPr/>
      <dgm:t>
        <a:bodyPr/>
        <a:lstStyle/>
        <a:p>
          <a:endParaRPr lang="en-IN"/>
        </a:p>
      </dgm:t>
    </dgm:pt>
    <dgm:pt modelId="{E64F0B96-5BF4-44EA-AA46-D9EFB5B09176}">
      <dgm:prSet custT="1"/>
      <dgm:spPr/>
      <dgm:t>
        <a:bodyPr/>
        <a:lstStyle/>
        <a:p>
          <a:r>
            <a:rPr lang="en-IN" sz="1800" dirty="0"/>
            <a:t>But why????</a:t>
          </a:r>
        </a:p>
      </dgm:t>
    </dgm:pt>
    <dgm:pt modelId="{1ACD38F1-5753-46FC-BEB7-5395A56BF584}" type="parTrans" cxnId="{AB9EEFB9-D48F-418E-9C5D-02CE7D27CB3A}">
      <dgm:prSet/>
      <dgm:spPr/>
      <dgm:t>
        <a:bodyPr/>
        <a:lstStyle/>
        <a:p>
          <a:endParaRPr lang="en-IN"/>
        </a:p>
      </dgm:t>
    </dgm:pt>
    <dgm:pt modelId="{5F774290-3B18-4B19-83B4-A8CA94665858}" type="sibTrans" cxnId="{AB9EEFB9-D48F-418E-9C5D-02CE7D27CB3A}">
      <dgm:prSet/>
      <dgm:spPr/>
      <dgm:t>
        <a:bodyPr/>
        <a:lstStyle/>
        <a:p>
          <a:endParaRPr lang="en-IN"/>
        </a:p>
      </dgm:t>
    </dgm:pt>
    <dgm:pt modelId="{7439D92A-B3E8-4E84-AC78-BE40DF5DBC47}">
      <dgm:prSet custT="1"/>
      <dgm:spPr/>
      <dgm:t>
        <a:bodyPr/>
        <a:lstStyle/>
        <a:p>
          <a:r>
            <a:rPr lang="en-IN" sz="1800"/>
            <a:t>Vpngates</a:t>
          </a:r>
          <a:r>
            <a:rPr lang="en-IN" sz="1800" dirty="0"/>
            <a:t>.com</a:t>
          </a:r>
        </a:p>
      </dgm:t>
    </dgm:pt>
    <dgm:pt modelId="{145E6176-04D5-4712-9C7F-BD66500AE4CA}" type="parTrans" cxnId="{EC1AC75D-DBF8-4248-B7DB-633BA00BDD12}">
      <dgm:prSet/>
      <dgm:spPr/>
      <dgm:t>
        <a:bodyPr/>
        <a:lstStyle/>
        <a:p>
          <a:endParaRPr lang="en-IN"/>
        </a:p>
      </dgm:t>
    </dgm:pt>
    <dgm:pt modelId="{095C0E7B-39FD-4EFA-ACD4-3309E324ECA1}" type="sibTrans" cxnId="{EC1AC75D-DBF8-4248-B7DB-633BA00BDD12}">
      <dgm:prSet/>
      <dgm:spPr/>
      <dgm:t>
        <a:bodyPr/>
        <a:lstStyle/>
        <a:p>
          <a:endParaRPr lang="en-IN"/>
        </a:p>
      </dgm:t>
    </dgm:pt>
    <dgm:pt modelId="{F64242FB-8D3E-4260-8A06-C086F95BD754}" type="pres">
      <dgm:prSet presAssocID="{8B3963C6-5619-456A-B0AF-B7891D50B34C}" presName="linearFlow" presStyleCnt="0">
        <dgm:presLayoutVars>
          <dgm:dir/>
          <dgm:animLvl val="lvl"/>
          <dgm:resizeHandles val="exact"/>
        </dgm:presLayoutVars>
      </dgm:prSet>
      <dgm:spPr/>
    </dgm:pt>
    <dgm:pt modelId="{4768CC21-23EE-4A76-83B4-C9D34D776ABB}" type="pres">
      <dgm:prSet presAssocID="{2849D21E-0BD7-4B20-A8C4-37B8586E4D8E}" presName="composite" presStyleCnt="0"/>
      <dgm:spPr/>
    </dgm:pt>
    <dgm:pt modelId="{C19EA274-A361-4611-BFF9-19715D548D73}" type="pres">
      <dgm:prSet presAssocID="{2849D21E-0BD7-4B20-A8C4-37B8586E4D8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DD9BA4A-9C8C-4CA6-B34D-057CD20E177A}" type="pres">
      <dgm:prSet presAssocID="{2849D21E-0BD7-4B20-A8C4-37B8586E4D8E}" presName="descendantText" presStyleLbl="alignAcc1" presStyleIdx="0" presStyleCnt="4">
        <dgm:presLayoutVars>
          <dgm:bulletEnabled val="1"/>
        </dgm:presLayoutVars>
      </dgm:prSet>
      <dgm:spPr/>
    </dgm:pt>
    <dgm:pt modelId="{77B3694D-1EAF-4CE2-AEE4-B1371F9A05F3}" type="pres">
      <dgm:prSet presAssocID="{589758F2-F7DA-4722-9EF1-0AC0B363A8D6}" presName="sp" presStyleCnt="0"/>
      <dgm:spPr/>
    </dgm:pt>
    <dgm:pt modelId="{44812A81-8C9F-4425-A748-121BD2304DC2}" type="pres">
      <dgm:prSet presAssocID="{A636C657-B92D-49F4-BC3F-3D2509B4BAA2}" presName="composite" presStyleCnt="0"/>
      <dgm:spPr/>
    </dgm:pt>
    <dgm:pt modelId="{1AB8E9C8-9B8E-4E9F-B1FE-8AF71DBD2E0A}" type="pres">
      <dgm:prSet presAssocID="{A636C657-B92D-49F4-BC3F-3D2509B4BAA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5639965-4CD2-4F04-B828-55B0A2370D1F}" type="pres">
      <dgm:prSet presAssocID="{A636C657-B92D-49F4-BC3F-3D2509B4BAA2}" presName="descendantText" presStyleLbl="alignAcc1" presStyleIdx="1" presStyleCnt="4">
        <dgm:presLayoutVars>
          <dgm:bulletEnabled val="1"/>
        </dgm:presLayoutVars>
      </dgm:prSet>
      <dgm:spPr/>
    </dgm:pt>
    <dgm:pt modelId="{5438E650-6386-458C-96F8-65819F5F68DC}" type="pres">
      <dgm:prSet presAssocID="{E940A9C5-5AB0-490B-960B-3B2C67A24164}" presName="sp" presStyleCnt="0"/>
      <dgm:spPr/>
    </dgm:pt>
    <dgm:pt modelId="{C739C0A1-D2C7-4A15-80BE-FD36791056B0}" type="pres">
      <dgm:prSet presAssocID="{44A71DDB-B875-401D-AE0E-5E9A2DBB5DAC}" presName="composite" presStyleCnt="0"/>
      <dgm:spPr/>
    </dgm:pt>
    <dgm:pt modelId="{4C103CEA-B551-42E9-9BFB-2D888474E455}" type="pres">
      <dgm:prSet presAssocID="{44A71DDB-B875-401D-AE0E-5E9A2DBB5DA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A932244-9584-4E85-90EB-325E000614E2}" type="pres">
      <dgm:prSet presAssocID="{44A71DDB-B875-401D-AE0E-5E9A2DBB5DAC}" presName="descendantText" presStyleLbl="alignAcc1" presStyleIdx="2" presStyleCnt="4">
        <dgm:presLayoutVars>
          <dgm:bulletEnabled val="1"/>
        </dgm:presLayoutVars>
      </dgm:prSet>
      <dgm:spPr/>
    </dgm:pt>
    <dgm:pt modelId="{45B27E4A-FCBD-4543-A0A1-4CB92F9B1B30}" type="pres">
      <dgm:prSet presAssocID="{464FE354-E51B-44FC-8F50-8AE8AD0A0B99}" presName="sp" presStyleCnt="0"/>
      <dgm:spPr/>
    </dgm:pt>
    <dgm:pt modelId="{5F904981-4833-40D2-9F86-6156EEAA7E25}" type="pres">
      <dgm:prSet presAssocID="{860009C3-F5D0-48F1-B6EA-73832A5BF58F}" presName="composite" presStyleCnt="0"/>
      <dgm:spPr/>
    </dgm:pt>
    <dgm:pt modelId="{7D56A32C-D39D-463D-BE01-66C48F8A2C5C}" type="pres">
      <dgm:prSet presAssocID="{860009C3-F5D0-48F1-B6EA-73832A5BF58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12E24D4-57F1-4EA4-B1A7-A96D53FE8EE7}" type="pres">
      <dgm:prSet presAssocID="{860009C3-F5D0-48F1-B6EA-73832A5BF58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257231C-3C9C-4F59-A4A8-8D88C0CE6D8F}" srcId="{8B3963C6-5619-456A-B0AF-B7891D50B34C}" destId="{860009C3-F5D0-48F1-B6EA-73832A5BF58F}" srcOrd="3" destOrd="0" parTransId="{C7EB4CB6-B3D7-436C-A4A2-E053115B2265}" sibTransId="{EA782577-9874-4957-9FFC-84E03A1282C1}"/>
    <dgm:cxn modelId="{385B233D-C1F7-4CCA-AA49-B9AAF799CA2E}" type="presOf" srcId="{F9573452-4EB1-4610-8BE0-3583A5B18926}" destId="{F12E24D4-57F1-4EA4-B1A7-A96D53FE8EE7}" srcOrd="0" destOrd="1" presId="urn:microsoft.com/office/officeart/2005/8/layout/chevron2"/>
    <dgm:cxn modelId="{690BCC40-098C-4024-9996-53C33678C9F4}" srcId="{8B3963C6-5619-456A-B0AF-B7891D50B34C}" destId="{A636C657-B92D-49F4-BC3F-3D2509B4BAA2}" srcOrd="1" destOrd="0" parTransId="{546EA404-BECD-4EA9-AB03-2FD1B153D970}" sibTransId="{E940A9C5-5AB0-490B-960B-3B2C67A24164}"/>
    <dgm:cxn modelId="{EC1AC75D-DBF8-4248-B7DB-633BA00BDD12}" srcId="{860009C3-F5D0-48F1-B6EA-73832A5BF58F}" destId="{7439D92A-B3E8-4E84-AC78-BE40DF5DBC47}" srcOrd="0" destOrd="0" parTransId="{145E6176-04D5-4712-9C7F-BD66500AE4CA}" sibTransId="{095C0E7B-39FD-4EFA-ACD4-3309E324ECA1}"/>
    <dgm:cxn modelId="{17E7E448-8C34-4A9D-AA95-2E09F57F8741}" srcId="{44A71DDB-B875-401D-AE0E-5E9A2DBB5DAC}" destId="{56D9FCEF-D97C-40D7-B344-A36E1DAA934B}" srcOrd="0" destOrd="0" parTransId="{08042806-BDFA-4A7E-A0A3-FAD1643663F8}" sibTransId="{884E89E2-6425-44A3-8761-71D8C910B1C4}"/>
    <dgm:cxn modelId="{50CCCA6F-1D96-4F42-B157-64A1D6FFAE74}" type="presOf" srcId="{44A71DDB-B875-401D-AE0E-5E9A2DBB5DAC}" destId="{4C103CEA-B551-42E9-9BFB-2D888474E455}" srcOrd="0" destOrd="0" presId="urn:microsoft.com/office/officeart/2005/8/layout/chevron2"/>
    <dgm:cxn modelId="{45F7C575-07C5-413A-8323-28A3C023D126}" type="presOf" srcId="{7439D92A-B3E8-4E84-AC78-BE40DF5DBC47}" destId="{F12E24D4-57F1-4EA4-B1A7-A96D53FE8EE7}" srcOrd="0" destOrd="0" presId="urn:microsoft.com/office/officeart/2005/8/layout/chevron2"/>
    <dgm:cxn modelId="{098AFA56-ED07-44D9-9A95-DC71319E7E01}" srcId="{A636C657-B92D-49F4-BC3F-3D2509B4BAA2}" destId="{A4F624F1-9304-4708-9F45-F7224A28A5A1}" srcOrd="0" destOrd="0" parTransId="{E805B49D-2FF3-4855-BB35-6ADBD0EEEFEF}" sibTransId="{0C9CD8F5-6BE7-4F2D-B9BD-B0B5D571D2E8}"/>
    <dgm:cxn modelId="{17369877-AABE-48D2-BEA0-765D775A11C2}" type="presOf" srcId="{2849D21E-0BD7-4B20-A8C4-37B8586E4D8E}" destId="{C19EA274-A361-4611-BFF9-19715D548D73}" srcOrd="0" destOrd="0" presId="urn:microsoft.com/office/officeart/2005/8/layout/chevron2"/>
    <dgm:cxn modelId="{2A34857C-9CB1-432E-98FD-B2DCEBA126BF}" type="presOf" srcId="{A4F624F1-9304-4708-9F45-F7224A28A5A1}" destId="{75639965-4CD2-4F04-B828-55B0A2370D1F}" srcOrd="0" destOrd="0" presId="urn:microsoft.com/office/officeart/2005/8/layout/chevron2"/>
    <dgm:cxn modelId="{6C199881-1EE0-45FA-8E49-5679E8BB8B47}" srcId="{2849D21E-0BD7-4B20-A8C4-37B8586E4D8E}" destId="{2EC89D2A-F1AD-490B-8E08-B50E651F8BFD}" srcOrd="0" destOrd="0" parTransId="{BA63A7C0-5E1C-4B5F-A006-01911464ACDD}" sibTransId="{A2853EA5-FA61-4CB1-B486-1795FA404807}"/>
    <dgm:cxn modelId="{6B84F083-EC16-45D0-8AB8-366772CB38A1}" type="presOf" srcId="{860009C3-F5D0-48F1-B6EA-73832A5BF58F}" destId="{7D56A32C-D39D-463D-BE01-66C48F8A2C5C}" srcOrd="0" destOrd="0" presId="urn:microsoft.com/office/officeart/2005/8/layout/chevron2"/>
    <dgm:cxn modelId="{94D2BD88-8560-4F82-85CC-1890A99119EA}" type="presOf" srcId="{8B3963C6-5619-456A-B0AF-B7891D50B34C}" destId="{F64242FB-8D3E-4260-8A06-C086F95BD754}" srcOrd="0" destOrd="0" presId="urn:microsoft.com/office/officeart/2005/8/layout/chevron2"/>
    <dgm:cxn modelId="{4792EF8D-97CE-4E24-AA5A-101E9FAC04B6}" srcId="{8B3963C6-5619-456A-B0AF-B7891D50B34C}" destId="{2849D21E-0BD7-4B20-A8C4-37B8586E4D8E}" srcOrd="0" destOrd="0" parTransId="{56E95345-76AE-4BF7-BA71-EB9898B0D2D8}" sibTransId="{589758F2-F7DA-4722-9EF1-0AC0B363A8D6}"/>
    <dgm:cxn modelId="{45390FAA-3CD1-4685-B324-10C5E1B846EF}" type="presOf" srcId="{A636C657-B92D-49F4-BC3F-3D2509B4BAA2}" destId="{1AB8E9C8-9B8E-4E9F-B1FE-8AF71DBD2E0A}" srcOrd="0" destOrd="0" presId="urn:microsoft.com/office/officeart/2005/8/layout/chevron2"/>
    <dgm:cxn modelId="{5E4A7BAE-02AA-4503-B1E2-CABBD55E2AB1}" type="presOf" srcId="{8DFF4975-3134-43BE-9874-D10083A57E16}" destId="{F12E24D4-57F1-4EA4-B1A7-A96D53FE8EE7}" srcOrd="0" destOrd="2" presId="urn:microsoft.com/office/officeart/2005/8/layout/chevron2"/>
    <dgm:cxn modelId="{AB9EEFB9-D48F-418E-9C5D-02CE7D27CB3A}" srcId="{44A71DDB-B875-401D-AE0E-5E9A2DBB5DAC}" destId="{E64F0B96-5BF4-44EA-AA46-D9EFB5B09176}" srcOrd="1" destOrd="0" parTransId="{1ACD38F1-5753-46FC-BEB7-5395A56BF584}" sibTransId="{5F774290-3B18-4B19-83B4-A8CA94665858}"/>
    <dgm:cxn modelId="{A537D0BB-9671-446B-BE46-D57284459716}" type="presOf" srcId="{E64F0B96-5BF4-44EA-AA46-D9EFB5B09176}" destId="{DA932244-9584-4E85-90EB-325E000614E2}" srcOrd="0" destOrd="1" presId="urn:microsoft.com/office/officeart/2005/8/layout/chevron2"/>
    <dgm:cxn modelId="{ADA348D2-EBEA-4BB7-B480-7F640F67378C}" srcId="{860009C3-F5D0-48F1-B6EA-73832A5BF58F}" destId="{F9573452-4EB1-4610-8BE0-3583A5B18926}" srcOrd="1" destOrd="0" parTransId="{EB904554-4A28-4E5A-B5C0-C7DD5927A806}" sibTransId="{5C70DBC3-2398-4438-92F2-800F3A553511}"/>
    <dgm:cxn modelId="{1E9259D5-ECD3-44EB-BA37-2D414F01C4F9}" srcId="{8B3963C6-5619-456A-B0AF-B7891D50B34C}" destId="{44A71DDB-B875-401D-AE0E-5E9A2DBB5DAC}" srcOrd="2" destOrd="0" parTransId="{1308B070-F371-4513-91F7-75CAAAD15F76}" sibTransId="{464FE354-E51B-44FC-8F50-8AE8AD0A0B99}"/>
    <dgm:cxn modelId="{65BAB0DE-4929-4CE9-BAD5-0B984502750A}" type="presOf" srcId="{56D9FCEF-D97C-40D7-B344-A36E1DAA934B}" destId="{DA932244-9584-4E85-90EB-325E000614E2}" srcOrd="0" destOrd="0" presId="urn:microsoft.com/office/officeart/2005/8/layout/chevron2"/>
    <dgm:cxn modelId="{C9BE14DF-C0CB-451A-8575-848AA688BC52}" srcId="{860009C3-F5D0-48F1-B6EA-73832A5BF58F}" destId="{8DFF4975-3134-43BE-9874-D10083A57E16}" srcOrd="2" destOrd="0" parTransId="{4BBEB824-16A4-4E2A-AEA0-328CCE480CD1}" sibTransId="{AD120CD8-73EC-4DF6-ACC1-6CA1D46735AF}"/>
    <dgm:cxn modelId="{BBE28AFA-9DC4-47BD-B5FC-012F1A1BE653}" type="presOf" srcId="{2EC89D2A-F1AD-490B-8E08-B50E651F8BFD}" destId="{9DD9BA4A-9C8C-4CA6-B34D-057CD20E177A}" srcOrd="0" destOrd="0" presId="urn:microsoft.com/office/officeart/2005/8/layout/chevron2"/>
    <dgm:cxn modelId="{96BEE79D-03C7-44E1-ADF1-EF564FB6AE93}" type="presParOf" srcId="{F64242FB-8D3E-4260-8A06-C086F95BD754}" destId="{4768CC21-23EE-4A76-83B4-C9D34D776ABB}" srcOrd="0" destOrd="0" presId="urn:microsoft.com/office/officeart/2005/8/layout/chevron2"/>
    <dgm:cxn modelId="{66A15FB2-118A-4480-94D1-CC6DF2E7D953}" type="presParOf" srcId="{4768CC21-23EE-4A76-83B4-C9D34D776ABB}" destId="{C19EA274-A361-4611-BFF9-19715D548D73}" srcOrd="0" destOrd="0" presId="urn:microsoft.com/office/officeart/2005/8/layout/chevron2"/>
    <dgm:cxn modelId="{734B24D8-86F5-4FCD-854A-27E2C727A775}" type="presParOf" srcId="{4768CC21-23EE-4A76-83B4-C9D34D776ABB}" destId="{9DD9BA4A-9C8C-4CA6-B34D-057CD20E177A}" srcOrd="1" destOrd="0" presId="urn:microsoft.com/office/officeart/2005/8/layout/chevron2"/>
    <dgm:cxn modelId="{FFC841C9-722A-4D92-BEFB-2892B2B13441}" type="presParOf" srcId="{F64242FB-8D3E-4260-8A06-C086F95BD754}" destId="{77B3694D-1EAF-4CE2-AEE4-B1371F9A05F3}" srcOrd="1" destOrd="0" presId="urn:microsoft.com/office/officeart/2005/8/layout/chevron2"/>
    <dgm:cxn modelId="{EA0E538A-D86E-4066-A33E-50BD2B6DE589}" type="presParOf" srcId="{F64242FB-8D3E-4260-8A06-C086F95BD754}" destId="{44812A81-8C9F-4425-A748-121BD2304DC2}" srcOrd="2" destOrd="0" presId="urn:microsoft.com/office/officeart/2005/8/layout/chevron2"/>
    <dgm:cxn modelId="{44A09DF4-F4F9-49D7-95D6-FE57E4B308D1}" type="presParOf" srcId="{44812A81-8C9F-4425-A748-121BD2304DC2}" destId="{1AB8E9C8-9B8E-4E9F-B1FE-8AF71DBD2E0A}" srcOrd="0" destOrd="0" presId="urn:microsoft.com/office/officeart/2005/8/layout/chevron2"/>
    <dgm:cxn modelId="{9B8C855E-1D7E-4B0F-8577-AED3FA1EC7DC}" type="presParOf" srcId="{44812A81-8C9F-4425-A748-121BD2304DC2}" destId="{75639965-4CD2-4F04-B828-55B0A2370D1F}" srcOrd="1" destOrd="0" presId="urn:microsoft.com/office/officeart/2005/8/layout/chevron2"/>
    <dgm:cxn modelId="{52D7F1A3-0118-46C0-9312-1DDAD837775D}" type="presParOf" srcId="{F64242FB-8D3E-4260-8A06-C086F95BD754}" destId="{5438E650-6386-458C-96F8-65819F5F68DC}" srcOrd="3" destOrd="0" presId="urn:microsoft.com/office/officeart/2005/8/layout/chevron2"/>
    <dgm:cxn modelId="{DB311F40-7622-4097-A5DC-7F9FB8A387C6}" type="presParOf" srcId="{F64242FB-8D3E-4260-8A06-C086F95BD754}" destId="{C739C0A1-D2C7-4A15-80BE-FD36791056B0}" srcOrd="4" destOrd="0" presId="urn:microsoft.com/office/officeart/2005/8/layout/chevron2"/>
    <dgm:cxn modelId="{030EE936-9A41-484C-BCD7-8EE83760AD85}" type="presParOf" srcId="{C739C0A1-D2C7-4A15-80BE-FD36791056B0}" destId="{4C103CEA-B551-42E9-9BFB-2D888474E455}" srcOrd="0" destOrd="0" presId="urn:microsoft.com/office/officeart/2005/8/layout/chevron2"/>
    <dgm:cxn modelId="{F27CDE3B-0E27-4ACC-AE99-7797966C2462}" type="presParOf" srcId="{C739C0A1-D2C7-4A15-80BE-FD36791056B0}" destId="{DA932244-9584-4E85-90EB-325E000614E2}" srcOrd="1" destOrd="0" presId="urn:microsoft.com/office/officeart/2005/8/layout/chevron2"/>
    <dgm:cxn modelId="{96BD7CBF-34BA-4B93-9251-0582E56BEFFC}" type="presParOf" srcId="{F64242FB-8D3E-4260-8A06-C086F95BD754}" destId="{45B27E4A-FCBD-4543-A0A1-4CB92F9B1B30}" srcOrd="5" destOrd="0" presId="urn:microsoft.com/office/officeart/2005/8/layout/chevron2"/>
    <dgm:cxn modelId="{576702B5-0F20-4CEF-9ABA-20309BFDCA6D}" type="presParOf" srcId="{F64242FB-8D3E-4260-8A06-C086F95BD754}" destId="{5F904981-4833-40D2-9F86-6156EEAA7E25}" srcOrd="6" destOrd="0" presId="urn:microsoft.com/office/officeart/2005/8/layout/chevron2"/>
    <dgm:cxn modelId="{C4A0EE80-4A34-479B-A10C-D88A93B06B60}" type="presParOf" srcId="{5F904981-4833-40D2-9F86-6156EEAA7E25}" destId="{7D56A32C-D39D-463D-BE01-66C48F8A2C5C}" srcOrd="0" destOrd="0" presId="urn:microsoft.com/office/officeart/2005/8/layout/chevron2"/>
    <dgm:cxn modelId="{C712C418-DEAB-43E4-8AAD-627EDFADDD53}" type="presParOf" srcId="{5F904981-4833-40D2-9F86-6156EEAA7E25}" destId="{F12E24D4-57F1-4EA4-B1A7-A96D53FE8E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B5A08CE-CC72-4D3C-B2D3-C309F3460E2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F03B475-4F01-4331-884B-E74557C27025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Services:</a:t>
          </a:r>
        </a:p>
      </dgm:t>
    </dgm:pt>
    <dgm:pt modelId="{7631E642-7AC2-4F1F-A282-54A5CD65F95A}" type="parTrans" cxnId="{8E9CD3E8-D9B2-42BE-BF23-12892AFDEF51}">
      <dgm:prSet/>
      <dgm:spPr/>
      <dgm:t>
        <a:bodyPr/>
        <a:lstStyle/>
        <a:p>
          <a:endParaRPr lang="en-IN"/>
        </a:p>
      </dgm:t>
    </dgm:pt>
    <dgm:pt modelId="{F78EB020-D315-403E-9CE0-79C54B906B81}" type="sibTrans" cxnId="{8E9CD3E8-D9B2-42BE-BF23-12892AFDEF51}">
      <dgm:prSet/>
      <dgm:spPr/>
      <dgm:t>
        <a:bodyPr/>
        <a:lstStyle/>
        <a:p>
          <a:endParaRPr lang="en-IN"/>
        </a:p>
      </dgm:t>
    </dgm:pt>
    <dgm:pt modelId="{9B313821-DC3C-4EAC-835F-820E28E0ACEB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Online Services:</a:t>
          </a:r>
        </a:p>
      </dgm:t>
    </dgm:pt>
    <dgm:pt modelId="{A2429996-525F-4A82-ACB5-672A3D2E6B10}" type="parTrans" cxnId="{09FC8F22-F5C6-4138-96AA-B702F4C06D44}">
      <dgm:prSet/>
      <dgm:spPr/>
      <dgm:t>
        <a:bodyPr/>
        <a:lstStyle/>
        <a:p>
          <a:endParaRPr lang="en-IN" sz="2000"/>
        </a:p>
      </dgm:t>
    </dgm:pt>
    <dgm:pt modelId="{611CA91B-088F-40C9-8E85-882DBE4F1F59}" type="sibTrans" cxnId="{09FC8F22-F5C6-4138-96AA-B702F4C06D44}">
      <dgm:prSet/>
      <dgm:spPr/>
      <dgm:t>
        <a:bodyPr/>
        <a:lstStyle/>
        <a:p>
          <a:endParaRPr lang="en-IN"/>
        </a:p>
      </dgm:t>
    </dgm:pt>
    <dgm:pt modelId="{F4D966F9-1F90-4455-A72D-2016C620FF71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extension based:</a:t>
          </a:r>
        </a:p>
      </dgm:t>
    </dgm:pt>
    <dgm:pt modelId="{67983DA4-BA84-425F-A203-BC4C1329A26D}" type="parTrans" cxnId="{B6CADD43-98F2-4443-9014-71C72AC9EDBD}">
      <dgm:prSet/>
      <dgm:spPr/>
      <dgm:t>
        <a:bodyPr/>
        <a:lstStyle/>
        <a:p>
          <a:endParaRPr lang="en-IN" sz="2000"/>
        </a:p>
      </dgm:t>
    </dgm:pt>
    <dgm:pt modelId="{18F79C64-E529-43F9-BED9-BE69169217AF}" type="sibTrans" cxnId="{B6CADD43-98F2-4443-9014-71C72AC9EDBD}">
      <dgm:prSet/>
      <dgm:spPr/>
      <dgm:t>
        <a:bodyPr/>
        <a:lstStyle/>
        <a:p>
          <a:endParaRPr lang="en-IN"/>
        </a:p>
      </dgm:t>
    </dgm:pt>
    <dgm:pt modelId="{D99F707C-4754-4A93-93CB-E50422934BC2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Stand Alone Services:</a:t>
          </a:r>
        </a:p>
      </dgm:t>
    </dgm:pt>
    <dgm:pt modelId="{27E687F3-EF3D-4D05-B454-AA90D51BAA8E}" type="parTrans" cxnId="{84C79B60-EF3B-4C32-9B96-B3AB8537ADB6}">
      <dgm:prSet/>
      <dgm:spPr/>
      <dgm:t>
        <a:bodyPr/>
        <a:lstStyle/>
        <a:p>
          <a:endParaRPr lang="en-IN" sz="2000"/>
        </a:p>
      </dgm:t>
    </dgm:pt>
    <dgm:pt modelId="{3DB33021-BE9A-456B-9D3C-A3F150B816B1}" type="sibTrans" cxnId="{84C79B60-EF3B-4C32-9B96-B3AB8537ADB6}">
      <dgm:prSet/>
      <dgm:spPr/>
      <dgm:t>
        <a:bodyPr/>
        <a:lstStyle/>
        <a:p>
          <a:endParaRPr lang="en-IN"/>
        </a:p>
      </dgm:t>
    </dgm:pt>
    <dgm:pt modelId="{619D2D95-D75D-4097-914A-81606962446B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hidemyass</a:t>
          </a:r>
          <a:endParaRPr lang="en-IN" sz="2400" dirty="0">
            <a:solidFill>
              <a:schemeClr val="tx1"/>
            </a:solidFill>
          </a:endParaRPr>
        </a:p>
      </dgm:t>
    </dgm:pt>
    <dgm:pt modelId="{CFEDFE86-E236-4727-AB21-ADDBC55D29E5}" type="parTrans" cxnId="{1878B408-972E-4920-AF10-61D4C19C46CD}">
      <dgm:prSet/>
      <dgm:spPr/>
      <dgm:t>
        <a:bodyPr/>
        <a:lstStyle/>
        <a:p>
          <a:endParaRPr lang="en-IN" sz="2000"/>
        </a:p>
      </dgm:t>
    </dgm:pt>
    <dgm:pt modelId="{46A54FB6-D274-4A7E-806F-B0D28C12F541}" type="sibTrans" cxnId="{1878B408-972E-4920-AF10-61D4C19C46CD}">
      <dgm:prSet/>
      <dgm:spPr/>
      <dgm:t>
        <a:bodyPr/>
        <a:lstStyle/>
        <a:p>
          <a:endParaRPr lang="en-IN"/>
        </a:p>
      </dgm:t>
    </dgm:pt>
    <dgm:pt modelId="{C2322BFD-8DB3-4B79-997E-DE34DC2CD0BC}">
      <dgm:prSet custT="1"/>
      <dgm:spPr/>
      <dgm:t>
        <a:bodyPr/>
        <a:lstStyle/>
        <a:p>
          <a:r>
            <a:rPr lang="en-IN" sz="2400" dirty="0" err="1">
              <a:solidFill>
                <a:schemeClr val="tx1"/>
              </a:solidFill>
            </a:rPr>
            <a:t>hoxx</a:t>
          </a:r>
          <a:r>
            <a:rPr lang="en-IN" sz="2400" dirty="0">
              <a:solidFill>
                <a:schemeClr val="tx1"/>
              </a:solidFill>
            </a:rPr>
            <a:t> </a:t>
          </a:r>
          <a:r>
            <a:rPr lang="en-IN" sz="2400" dirty="0" err="1">
              <a:solidFill>
                <a:schemeClr val="tx1"/>
              </a:solidFill>
            </a:rPr>
            <a:t>vpn</a:t>
          </a:r>
          <a:r>
            <a:rPr lang="en-IN" sz="2400" dirty="0">
              <a:solidFill>
                <a:schemeClr val="tx1"/>
              </a:solidFill>
            </a:rPr>
            <a:t>, </a:t>
          </a:r>
        </a:p>
      </dgm:t>
    </dgm:pt>
    <dgm:pt modelId="{B6B9D1D8-9D0C-4FDF-9CEC-D92BE8B953C5}" type="parTrans" cxnId="{EE7A6021-1835-4286-9BF9-752BB0D62A52}">
      <dgm:prSet/>
      <dgm:spPr/>
      <dgm:t>
        <a:bodyPr/>
        <a:lstStyle/>
        <a:p>
          <a:endParaRPr lang="en-IN" sz="2000"/>
        </a:p>
      </dgm:t>
    </dgm:pt>
    <dgm:pt modelId="{0EC11A32-C19A-4567-88FE-B6C309A7C421}" type="sibTrans" cxnId="{EE7A6021-1835-4286-9BF9-752BB0D62A52}">
      <dgm:prSet/>
      <dgm:spPr/>
      <dgm:t>
        <a:bodyPr/>
        <a:lstStyle/>
        <a:p>
          <a:endParaRPr lang="en-IN"/>
        </a:p>
      </dgm:t>
    </dgm:pt>
    <dgm:pt modelId="{3E673F42-3DBE-4FE8-984E-20A299EC2A05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Anonymox</a:t>
          </a:r>
          <a:endParaRPr lang="en-IN" sz="2400" dirty="0">
            <a:solidFill>
              <a:schemeClr val="tx1"/>
            </a:solidFill>
          </a:endParaRPr>
        </a:p>
      </dgm:t>
    </dgm:pt>
    <dgm:pt modelId="{3E5F3358-8B91-46F1-B348-96B8674D08DD}" type="parTrans" cxnId="{1C6831CE-FA72-43C7-9341-190A9F3A92B6}">
      <dgm:prSet/>
      <dgm:spPr/>
      <dgm:t>
        <a:bodyPr/>
        <a:lstStyle/>
        <a:p>
          <a:endParaRPr lang="en-IN" sz="2000"/>
        </a:p>
      </dgm:t>
    </dgm:pt>
    <dgm:pt modelId="{461D69D4-FDDB-4DE0-810A-1944B5F4AA53}" type="sibTrans" cxnId="{1C6831CE-FA72-43C7-9341-190A9F3A92B6}">
      <dgm:prSet/>
      <dgm:spPr/>
      <dgm:t>
        <a:bodyPr/>
        <a:lstStyle/>
        <a:p>
          <a:endParaRPr lang="en-IN"/>
        </a:p>
      </dgm:t>
    </dgm:pt>
    <dgm:pt modelId="{0364068C-90EF-4F73-AD42-35EBDB8AF2D2}">
      <dgm:prSet custT="1"/>
      <dgm:spPr/>
      <dgm:t>
        <a:bodyPr/>
        <a:lstStyle/>
        <a:p>
          <a:r>
            <a:rPr lang="en-IN" sz="2400" dirty="0" err="1">
              <a:solidFill>
                <a:schemeClr val="tx1"/>
              </a:solidFill>
            </a:rPr>
            <a:t>Psiphon</a:t>
          </a:r>
          <a:r>
            <a:rPr lang="en-IN" sz="2400" dirty="0">
              <a:solidFill>
                <a:schemeClr val="tx1"/>
              </a:solidFill>
            </a:rPr>
            <a:t> (softfamous.com)</a:t>
          </a:r>
        </a:p>
      </dgm:t>
    </dgm:pt>
    <dgm:pt modelId="{CCB5995E-1E26-43C6-B6CF-025C713757F5}" type="parTrans" cxnId="{1443D38E-99D2-46F3-81CA-F695D70903C1}">
      <dgm:prSet/>
      <dgm:spPr/>
      <dgm:t>
        <a:bodyPr/>
        <a:lstStyle/>
        <a:p>
          <a:endParaRPr lang="en-IN" sz="2000"/>
        </a:p>
      </dgm:t>
    </dgm:pt>
    <dgm:pt modelId="{83D485D8-954C-47AB-AE6E-B0586E32EDA5}" type="sibTrans" cxnId="{1443D38E-99D2-46F3-81CA-F695D70903C1}">
      <dgm:prSet/>
      <dgm:spPr/>
      <dgm:t>
        <a:bodyPr/>
        <a:lstStyle/>
        <a:p>
          <a:endParaRPr lang="en-IN"/>
        </a:p>
      </dgm:t>
    </dgm:pt>
    <dgm:pt modelId="{9BC20F8E-A83F-4079-A9EB-D5EF280AE3B5}" type="pres">
      <dgm:prSet presAssocID="{8B5A08CE-CC72-4D3C-B2D3-C309F3460E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DF2FB2-E86F-488F-B30F-EA292F3E7A82}" type="pres">
      <dgm:prSet presAssocID="{0F03B475-4F01-4331-884B-E74557C27025}" presName="hierRoot1" presStyleCnt="0">
        <dgm:presLayoutVars>
          <dgm:hierBranch val="init"/>
        </dgm:presLayoutVars>
      </dgm:prSet>
      <dgm:spPr/>
    </dgm:pt>
    <dgm:pt modelId="{A514E080-84E2-4AE8-8427-05B601038216}" type="pres">
      <dgm:prSet presAssocID="{0F03B475-4F01-4331-884B-E74557C27025}" presName="rootComposite1" presStyleCnt="0"/>
      <dgm:spPr/>
    </dgm:pt>
    <dgm:pt modelId="{B4D9FFB1-9020-4FB7-8ED2-99D4047DB67E}" type="pres">
      <dgm:prSet presAssocID="{0F03B475-4F01-4331-884B-E74557C27025}" presName="rootText1" presStyleLbl="node0" presStyleIdx="0" presStyleCnt="1" custScaleX="246843">
        <dgm:presLayoutVars>
          <dgm:chPref val="3"/>
        </dgm:presLayoutVars>
      </dgm:prSet>
      <dgm:spPr/>
    </dgm:pt>
    <dgm:pt modelId="{EECC2BBC-F191-4D21-8A4E-D78A2F0FDC51}" type="pres">
      <dgm:prSet presAssocID="{0F03B475-4F01-4331-884B-E74557C27025}" presName="rootConnector1" presStyleLbl="node1" presStyleIdx="0" presStyleCnt="0"/>
      <dgm:spPr/>
    </dgm:pt>
    <dgm:pt modelId="{E3DC41DE-B1E0-4E1D-8DB8-BFD9BEE3FB74}" type="pres">
      <dgm:prSet presAssocID="{0F03B475-4F01-4331-884B-E74557C27025}" presName="hierChild2" presStyleCnt="0"/>
      <dgm:spPr/>
    </dgm:pt>
    <dgm:pt modelId="{9D298AA8-45C4-4094-AD34-E2863CD4AC0E}" type="pres">
      <dgm:prSet presAssocID="{A2429996-525F-4A82-ACB5-672A3D2E6B10}" presName="Name37" presStyleLbl="parChTrans1D2" presStyleIdx="0" presStyleCnt="3"/>
      <dgm:spPr/>
    </dgm:pt>
    <dgm:pt modelId="{F8B28413-2CCD-42E3-8D3C-8DD76D4D1C58}" type="pres">
      <dgm:prSet presAssocID="{9B313821-DC3C-4EAC-835F-820E28E0ACEB}" presName="hierRoot2" presStyleCnt="0">
        <dgm:presLayoutVars>
          <dgm:hierBranch val="init"/>
        </dgm:presLayoutVars>
      </dgm:prSet>
      <dgm:spPr/>
    </dgm:pt>
    <dgm:pt modelId="{074781DB-B4FA-4E06-9D25-80A466316198}" type="pres">
      <dgm:prSet presAssocID="{9B313821-DC3C-4EAC-835F-820E28E0ACEB}" presName="rootComposite" presStyleCnt="0"/>
      <dgm:spPr/>
    </dgm:pt>
    <dgm:pt modelId="{A9BDB364-7F40-40B5-8D16-38C8852D5D81}" type="pres">
      <dgm:prSet presAssocID="{9B313821-DC3C-4EAC-835F-820E28E0ACEB}" presName="rootText" presStyleLbl="node2" presStyleIdx="0" presStyleCnt="3">
        <dgm:presLayoutVars>
          <dgm:chPref val="3"/>
        </dgm:presLayoutVars>
      </dgm:prSet>
      <dgm:spPr/>
    </dgm:pt>
    <dgm:pt modelId="{87FE8C96-E31C-4562-A22A-8AF69991BFDB}" type="pres">
      <dgm:prSet presAssocID="{9B313821-DC3C-4EAC-835F-820E28E0ACEB}" presName="rootConnector" presStyleLbl="node2" presStyleIdx="0" presStyleCnt="3"/>
      <dgm:spPr/>
    </dgm:pt>
    <dgm:pt modelId="{2F68EA82-DBFD-4C8B-9C5D-A93EEADC50CE}" type="pres">
      <dgm:prSet presAssocID="{9B313821-DC3C-4EAC-835F-820E28E0ACEB}" presName="hierChild4" presStyleCnt="0"/>
      <dgm:spPr/>
    </dgm:pt>
    <dgm:pt modelId="{F9521F8B-D30D-4C00-9A53-1EE275EA9ADB}" type="pres">
      <dgm:prSet presAssocID="{CFEDFE86-E236-4727-AB21-ADDBC55D29E5}" presName="Name37" presStyleLbl="parChTrans1D3" presStyleIdx="0" presStyleCnt="4"/>
      <dgm:spPr/>
    </dgm:pt>
    <dgm:pt modelId="{6A1224C3-BE64-41D2-8E93-0823DAB22A4F}" type="pres">
      <dgm:prSet presAssocID="{619D2D95-D75D-4097-914A-81606962446B}" presName="hierRoot2" presStyleCnt="0">
        <dgm:presLayoutVars>
          <dgm:hierBranch val="init"/>
        </dgm:presLayoutVars>
      </dgm:prSet>
      <dgm:spPr/>
    </dgm:pt>
    <dgm:pt modelId="{8545B0C2-5226-4A02-8605-F5105104E467}" type="pres">
      <dgm:prSet presAssocID="{619D2D95-D75D-4097-914A-81606962446B}" presName="rootComposite" presStyleCnt="0"/>
      <dgm:spPr/>
    </dgm:pt>
    <dgm:pt modelId="{578C13D7-72E6-429A-B08A-6F5F067F90B2}" type="pres">
      <dgm:prSet presAssocID="{619D2D95-D75D-4097-914A-81606962446B}" presName="rootText" presStyleLbl="node3" presStyleIdx="0" presStyleCnt="4">
        <dgm:presLayoutVars>
          <dgm:chPref val="3"/>
        </dgm:presLayoutVars>
      </dgm:prSet>
      <dgm:spPr/>
    </dgm:pt>
    <dgm:pt modelId="{AD0B91F0-91DA-429C-A777-B4C1CDD03598}" type="pres">
      <dgm:prSet presAssocID="{619D2D95-D75D-4097-914A-81606962446B}" presName="rootConnector" presStyleLbl="node3" presStyleIdx="0" presStyleCnt="4"/>
      <dgm:spPr/>
    </dgm:pt>
    <dgm:pt modelId="{2A128D9D-2BF9-45DF-921A-05E982FF4D8E}" type="pres">
      <dgm:prSet presAssocID="{619D2D95-D75D-4097-914A-81606962446B}" presName="hierChild4" presStyleCnt="0"/>
      <dgm:spPr/>
    </dgm:pt>
    <dgm:pt modelId="{C1C7ECAF-DBEF-407C-B183-22FEFC94EA7B}" type="pres">
      <dgm:prSet presAssocID="{619D2D95-D75D-4097-914A-81606962446B}" presName="hierChild5" presStyleCnt="0"/>
      <dgm:spPr/>
    </dgm:pt>
    <dgm:pt modelId="{3D3CB36A-C80F-4720-8CFF-668BA48124A5}" type="pres">
      <dgm:prSet presAssocID="{9B313821-DC3C-4EAC-835F-820E28E0ACEB}" presName="hierChild5" presStyleCnt="0"/>
      <dgm:spPr/>
    </dgm:pt>
    <dgm:pt modelId="{423A77F0-E9EF-4427-9FEF-3FFBEB0E731E}" type="pres">
      <dgm:prSet presAssocID="{67983DA4-BA84-425F-A203-BC4C1329A26D}" presName="Name37" presStyleLbl="parChTrans1D2" presStyleIdx="1" presStyleCnt="3"/>
      <dgm:spPr/>
    </dgm:pt>
    <dgm:pt modelId="{33D5C78C-2C2F-4087-8301-2601083C50D3}" type="pres">
      <dgm:prSet presAssocID="{F4D966F9-1F90-4455-A72D-2016C620FF71}" presName="hierRoot2" presStyleCnt="0">
        <dgm:presLayoutVars>
          <dgm:hierBranch val="init"/>
        </dgm:presLayoutVars>
      </dgm:prSet>
      <dgm:spPr/>
    </dgm:pt>
    <dgm:pt modelId="{CF3C265F-E9D0-432B-9521-5FFB0B809DEB}" type="pres">
      <dgm:prSet presAssocID="{F4D966F9-1F90-4455-A72D-2016C620FF71}" presName="rootComposite" presStyleCnt="0"/>
      <dgm:spPr/>
    </dgm:pt>
    <dgm:pt modelId="{4A8A161D-BB42-40C2-A005-3716B5AEEC42}" type="pres">
      <dgm:prSet presAssocID="{F4D966F9-1F90-4455-A72D-2016C620FF71}" presName="rootText" presStyleLbl="node2" presStyleIdx="1" presStyleCnt="3">
        <dgm:presLayoutVars>
          <dgm:chPref val="3"/>
        </dgm:presLayoutVars>
      </dgm:prSet>
      <dgm:spPr/>
    </dgm:pt>
    <dgm:pt modelId="{652D94AE-DB9E-4883-B922-5F3E5B079288}" type="pres">
      <dgm:prSet presAssocID="{F4D966F9-1F90-4455-A72D-2016C620FF71}" presName="rootConnector" presStyleLbl="node2" presStyleIdx="1" presStyleCnt="3"/>
      <dgm:spPr/>
    </dgm:pt>
    <dgm:pt modelId="{B6FD49AE-F5E9-478D-9D02-0A325DC9622B}" type="pres">
      <dgm:prSet presAssocID="{F4D966F9-1F90-4455-A72D-2016C620FF71}" presName="hierChild4" presStyleCnt="0"/>
      <dgm:spPr/>
    </dgm:pt>
    <dgm:pt modelId="{A50ABAD1-B9C0-40A9-9DB5-8F0C1323B2F4}" type="pres">
      <dgm:prSet presAssocID="{B6B9D1D8-9D0C-4FDF-9CEC-D92BE8B953C5}" presName="Name37" presStyleLbl="parChTrans1D3" presStyleIdx="1" presStyleCnt="4"/>
      <dgm:spPr/>
    </dgm:pt>
    <dgm:pt modelId="{3C614D42-B810-4BFC-9967-1D8274B8CA0E}" type="pres">
      <dgm:prSet presAssocID="{C2322BFD-8DB3-4B79-997E-DE34DC2CD0BC}" presName="hierRoot2" presStyleCnt="0">
        <dgm:presLayoutVars>
          <dgm:hierBranch val="init"/>
        </dgm:presLayoutVars>
      </dgm:prSet>
      <dgm:spPr/>
    </dgm:pt>
    <dgm:pt modelId="{0CA1F0E8-62F2-42D0-A0B5-8BA3A28312E8}" type="pres">
      <dgm:prSet presAssocID="{C2322BFD-8DB3-4B79-997E-DE34DC2CD0BC}" presName="rootComposite" presStyleCnt="0"/>
      <dgm:spPr/>
    </dgm:pt>
    <dgm:pt modelId="{73770CE6-D523-45A7-997C-A66800790A54}" type="pres">
      <dgm:prSet presAssocID="{C2322BFD-8DB3-4B79-997E-DE34DC2CD0BC}" presName="rootText" presStyleLbl="node3" presStyleIdx="1" presStyleCnt="4">
        <dgm:presLayoutVars>
          <dgm:chPref val="3"/>
        </dgm:presLayoutVars>
      </dgm:prSet>
      <dgm:spPr/>
    </dgm:pt>
    <dgm:pt modelId="{A3D0D510-98CF-4672-8C51-A66BF30A5FF7}" type="pres">
      <dgm:prSet presAssocID="{C2322BFD-8DB3-4B79-997E-DE34DC2CD0BC}" presName="rootConnector" presStyleLbl="node3" presStyleIdx="1" presStyleCnt="4"/>
      <dgm:spPr/>
    </dgm:pt>
    <dgm:pt modelId="{D48385C1-8CA6-4E5F-9726-3D157DC09FD1}" type="pres">
      <dgm:prSet presAssocID="{C2322BFD-8DB3-4B79-997E-DE34DC2CD0BC}" presName="hierChild4" presStyleCnt="0"/>
      <dgm:spPr/>
    </dgm:pt>
    <dgm:pt modelId="{07C9262F-C6A5-491B-8AAB-B29FFA8477EB}" type="pres">
      <dgm:prSet presAssocID="{C2322BFD-8DB3-4B79-997E-DE34DC2CD0BC}" presName="hierChild5" presStyleCnt="0"/>
      <dgm:spPr/>
    </dgm:pt>
    <dgm:pt modelId="{12D24784-7CA0-4A6E-94E6-F57C8355A628}" type="pres">
      <dgm:prSet presAssocID="{3E5F3358-8B91-46F1-B348-96B8674D08DD}" presName="Name37" presStyleLbl="parChTrans1D3" presStyleIdx="2" presStyleCnt="4"/>
      <dgm:spPr/>
    </dgm:pt>
    <dgm:pt modelId="{8081E641-799C-4402-8409-C354866728D2}" type="pres">
      <dgm:prSet presAssocID="{3E673F42-3DBE-4FE8-984E-20A299EC2A05}" presName="hierRoot2" presStyleCnt="0">
        <dgm:presLayoutVars>
          <dgm:hierBranch val="init"/>
        </dgm:presLayoutVars>
      </dgm:prSet>
      <dgm:spPr/>
    </dgm:pt>
    <dgm:pt modelId="{D8DA9B95-236C-46D8-9AF4-A1AB16EF4258}" type="pres">
      <dgm:prSet presAssocID="{3E673F42-3DBE-4FE8-984E-20A299EC2A05}" presName="rootComposite" presStyleCnt="0"/>
      <dgm:spPr/>
    </dgm:pt>
    <dgm:pt modelId="{ACFAC4DF-60DB-4BE2-B036-9B9BCDDCB11B}" type="pres">
      <dgm:prSet presAssocID="{3E673F42-3DBE-4FE8-984E-20A299EC2A05}" presName="rootText" presStyleLbl="node3" presStyleIdx="2" presStyleCnt="4">
        <dgm:presLayoutVars>
          <dgm:chPref val="3"/>
        </dgm:presLayoutVars>
      </dgm:prSet>
      <dgm:spPr/>
    </dgm:pt>
    <dgm:pt modelId="{03D90611-3BC9-43A3-9E51-DBF4DCD7CBCE}" type="pres">
      <dgm:prSet presAssocID="{3E673F42-3DBE-4FE8-984E-20A299EC2A05}" presName="rootConnector" presStyleLbl="node3" presStyleIdx="2" presStyleCnt="4"/>
      <dgm:spPr/>
    </dgm:pt>
    <dgm:pt modelId="{26E80B37-20A5-403F-B979-874DD2D47E99}" type="pres">
      <dgm:prSet presAssocID="{3E673F42-3DBE-4FE8-984E-20A299EC2A05}" presName="hierChild4" presStyleCnt="0"/>
      <dgm:spPr/>
    </dgm:pt>
    <dgm:pt modelId="{FD0EB596-E161-45A5-A764-B3FDA2717CB9}" type="pres">
      <dgm:prSet presAssocID="{3E673F42-3DBE-4FE8-984E-20A299EC2A05}" presName="hierChild5" presStyleCnt="0"/>
      <dgm:spPr/>
    </dgm:pt>
    <dgm:pt modelId="{E88FFF22-9B8C-4BE0-A34E-6AA0580CB49A}" type="pres">
      <dgm:prSet presAssocID="{F4D966F9-1F90-4455-A72D-2016C620FF71}" presName="hierChild5" presStyleCnt="0"/>
      <dgm:spPr/>
    </dgm:pt>
    <dgm:pt modelId="{9640EC78-DB0B-4E0F-86CE-2163ABBFC423}" type="pres">
      <dgm:prSet presAssocID="{27E687F3-EF3D-4D05-B454-AA90D51BAA8E}" presName="Name37" presStyleLbl="parChTrans1D2" presStyleIdx="2" presStyleCnt="3"/>
      <dgm:spPr/>
    </dgm:pt>
    <dgm:pt modelId="{DBF1D7C4-0DCD-4EC6-A6DC-9F90C60B6E40}" type="pres">
      <dgm:prSet presAssocID="{D99F707C-4754-4A93-93CB-E50422934BC2}" presName="hierRoot2" presStyleCnt="0">
        <dgm:presLayoutVars>
          <dgm:hierBranch val="init"/>
        </dgm:presLayoutVars>
      </dgm:prSet>
      <dgm:spPr/>
    </dgm:pt>
    <dgm:pt modelId="{E9C99D6D-B9F2-4CF3-BF66-BE7601B4A191}" type="pres">
      <dgm:prSet presAssocID="{D99F707C-4754-4A93-93CB-E50422934BC2}" presName="rootComposite" presStyleCnt="0"/>
      <dgm:spPr/>
    </dgm:pt>
    <dgm:pt modelId="{81312A62-AFB4-4960-B473-C4D5809D49D9}" type="pres">
      <dgm:prSet presAssocID="{D99F707C-4754-4A93-93CB-E50422934BC2}" presName="rootText" presStyleLbl="node2" presStyleIdx="2" presStyleCnt="3">
        <dgm:presLayoutVars>
          <dgm:chPref val="3"/>
        </dgm:presLayoutVars>
      </dgm:prSet>
      <dgm:spPr/>
    </dgm:pt>
    <dgm:pt modelId="{D485C100-7AA3-45B8-9121-63163E17D2F1}" type="pres">
      <dgm:prSet presAssocID="{D99F707C-4754-4A93-93CB-E50422934BC2}" presName="rootConnector" presStyleLbl="node2" presStyleIdx="2" presStyleCnt="3"/>
      <dgm:spPr/>
    </dgm:pt>
    <dgm:pt modelId="{710AF7A9-7754-4189-BB0E-24873E5ED3CC}" type="pres">
      <dgm:prSet presAssocID="{D99F707C-4754-4A93-93CB-E50422934BC2}" presName="hierChild4" presStyleCnt="0"/>
      <dgm:spPr/>
    </dgm:pt>
    <dgm:pt modelId="{9A6376A0-77BA-43A4-BBDC-2C1698C8273F}" type="pres">
      <dgm:prSet presAssocID="{CCB5995E-1E26-43C6-B6CF-025C713757F5}" presName="Name37" presStyleLbl="parChTrans1D3" presStyleIdx="3" presStyleCnt="4"/>
      <dgm:spPr/>
    </dgm:pt>
    <dgm:pt modelId="{FD2340A9-BFB5-4DFD-A6F2-486E94A508C6}" type="pres">
      <dgm:prSet presAssocID="{0364068C-90EF-4F73-AD42-35EBDB8AF2D2}" presName="hierRoot2" presStyleCnt="0">
        <dgm:presLayoutVars>
          <dgm:hierBranch val="init"/>
        </dgm:presLayoutVars>
      </dgm:prSet>
      <dgm:spPr/>
    </dgm:pt>
    <dgm:pt modelId="{AD68FB78-3B69-4170-BA36-21A808222023}" type="pres">
      <dgm:prSet presAssocID="{0364068C-90EF-4F73-AD42-35EBDB8AF2D2}" presName="rootComposite" presStyleCnt="0"/>
      <dgm:spPr/>
    </dgm:pt>
    <dgm:pt modelId="{1DD7CCFC-4742-4E10-88A6-59FD23EBF869}" type="pres">
      <dgm:prSet presAssocID="{0364068C-90EF-4F73-AD42-35EBDB8AF2D2}" presName="rootText" presStyleLbl="node3" presStyleIdx="3" presStyleCnt="4">
        <dgm:presLayoutVars>
          <dgm:chPref val="3"/>
        </dgm:presLayoutVars>
      </dgm:prSet>
      <dgm:spPr/>
    </dgm:pt>
    <dgm:pt modelId="{F65F7B47-A98A-469B-B8D2-A8D1708A23A2}" type="pres">
      <dgm:prSet presAssocID="{0364068C-90EF-4F73-AD42-35EBDB8AF2D2}" presName="rootConnector" presStyleLbl="node3" presStyleIdx="3" presStyleCnt="4"/>
      <dgm:spPr/>
    </dgm:pt>
    <dgm:pt modelId="{134BB4AA-BAE9-42B4-86CA-2EECC00FB2F0}" type="pres">
      <dgm:prSet presAssocID="{0364068C-90EF-4F73-AD42-35EBDB8AF2D2}" presName="hierChild4" presStyleCnt="0"/>
      <dgm:spPr/>
    </dgm:pt>
    <dgm:pt modelId="{3D98CA60-3799-45DB-AFBB-2D4F96DC915B}" type="pres">
      <dgm:prSet presAssocID="{0364068C-90EF-4F73-AD42-35EBDB8AF2D2}" presName="hierChild5" presStyleCnt="0"/>
      <dgm:spPr/>
    </dgm:pt>
    <dgm:pt modelId="{D62AA144-61B1-4D91-889D-22C862FCF4BC}" type="pres">
      <dgm:prSet presAssocID="{D99F707C-4754-4A93-93CB-E50422934BC2}" presName="hierChild5" presStyleCnt="0"/>
      <dgm:spPr/>
    </dgm:pt>
    <dgm:pt modelId="{2E78AA13-B416-4561-9FD0-565F13C0C91B}" type="pres">
      <dgm:prSet presAssocID="{0F03B475-4F01-4331-884B-E74557C27025}" presName="hierChild3" presStyleCnt="0"/>
      <dgm:spPr/>
    </dgm:pt>
  </dgm:ptLst>
  <dgm:cxnLst>
    <dgm:cxn modelId="{1878B408-972E-4920-AF10-61D4C19C46CD}" srcId="{9B313821-DC3C-4EAC-835F-820E28E0ACEB}" destId="{619D2D95-D75D-4097-914A-81606962446B}" srcOrd="0" destOrd="0" parTransId="{CFEDFE86-E236-4727-AB21-ADDBC55D29E5}" sibTransId="{46A54FB6-D274-4A7E-806F-B0D28C12F541}"/>
    <dgm:cxn modelId="{4866BA14-0AD5-4C04-AF8A-7BE10320A6C2}" type="presOf" srcId="{619D2D95-D75D-4097-914A-81606962446B}" destId="{AD0B91F0-91DA-429C-A777-B4C1CDD03598}" srcOrd="1" destOrd="0" presId="urn:microsoft.com/office/officeart/2005/8/layout/orgChart1"/>
    <dgm:cxn modelId="{19BB1816-3CDB-434B-BB71-096367E35E18}" type="presOf" srcId="{F4D966F9-1F90-4455-A72D-2016C620FF71}" destId="{652D94AE-DB9E-4883-B922-5F3E5B079288}" srcOrd="1" destOrd="0" presId="urn:microsoft.com/office/officeart/2005/8/layout/orgChart1"/>
    <dgm:cxn modelId="{860CB716-541C-4863-A70B-431EAAD35FBA}" type="presOf" srcId="{8B5A08CE-CC72-4D3C-B2D3-C309F3460E24}" destId="{9BC20F8E-A83F-4079-A9EB-D5EF280AE3B5}" srcOrd="0" destOrd="0" presId="urn:microsoft.com/office/officeart/2005/8/layout/orgChart1"/>
    <dgm:cxn modelId="{C562E81C-43DA-4321-958B-1B4AB55834DA}" type="presOf" srcId="{C2322BFD-8DB3-4B79-997E-DE34DC2CD0BC}" destId="{A3D0D510-98CF-4672-8C51-A66BF30A5FF7}" srcOrd="1" destOrd="0" presId="urn:microsoft.com/office/officeart/2005/8/layout/orgChart1"/>
    <dgm:cxn modelId="{EE7A6021-1835-4286-9BF9-752BB0D62A52}" srcId="{F4D966F9-1F90-4455-A72D-2016C620FF71}" destId="{C2322BFD-8DB3-4B79-997E-DE34DC2CD0BC}" srcOrd="0" destOrd="0" parTransId="{B6B9D1D8-9D0C-4FDF-9CEC-D92BE8B953C5}" sibTransId="{0EC11A32-C19A-4567-88FE-B6C309A7C421}"/>
    <dgm:cxn modelId="{09FC8F22-F5C6-4138-96AA-B702F4C06D44}" srcId="{0F03B475-4F01-4331-884B-E74557C27025}" destId="{9B313821-DC3C-4EAC-835F-820E28E0ACEB}" srcOrd="0" destOrd="0" parTransId="{A2429996-525F-4A82-ACB5-672A3D2E6B10}" sibTransId="{611CA91B-088F-40C9-8E85-882DBE4F1F59}"/>
    <dgm:cxn modelId="{EAFB6A3A-8178-4BA4-8FA6-83186C3ACC27}" type="presOf" srcId="{CCB5995E-1E26-43C6-B6CF-025C713757F5}" destId="{9A6376A0-77BA-43A4-BBDC-2C1698C8273F}" srcOrd="0" destOrd="0" presId="urn:microsoft.com/office/officeart/2005/8/layout/orgChart1"/>
    <dgm:cxn modelId="{62D2355B-3390-44E1-9827-7DBE8829493D}" type="presOf" srcId="{C2322BFD-8DB3-4B79-997E-DE34DC2CD0BC}" destId="{73770CE6-D523-45A7-997C-A66800790A54}" srcOrd="0" destOrd="0" presId="urn:microsoft.com/office/officeart/2005/8/layout/orgChart1"/>
    <dgm:cxn modelId="{84C79B60-EF3B-4C32-9B96-B3AB8537ADB6}" srcId="{0F03B475-4F01-4331-884B-E74557C27025}" destId="{D99F707C-4754-4A93-93CB-E50422934BC2}" srcOrd="2" destOrd="0" parTransId="{27E687F3-EF3D-4D05-B454-AA90D51BAA8E}" sibTransId="{3DB33021-BE9A-456B-9D3C-A3F150B816B1}"/>
    <dgm:cxn modelId="{B6CADD43-98F2-4443-9014-71C72AC9EDBD}" srcId="{0F03B475-4F01-4331-884B-E74557C27025}" destId="{F4D966F9-1F90-4455-A72D-2016C620FF71}" srcOrd="1" destOrd="0" parTransId="{67983DA4-BA84-425F-A203-BC4C1329A26D}" sibTransId="{18F79C64-E529-43F9-BED9-BE69169217AF}"/>
    <dgm:cxn modelId="{CC1A0187-F471-4802-BC68-A694BD6C64BD}" type="presOf" srcId="{CFEDFE86-E236-4727-AB21-ADDBC55D29E5}" destId="{F9521F8B-D30D-4C00-9A53-1EE275EA9ADB}" srcOrd="0" destOrd="0" presId="urn:microsoft.com/office/officeart/2005/8/layout/orgChart1"/>
    <dgm:cxn modelId="{0CD74B88-906D-4C42-BDA7-C659C554DACF}" type="presOf" srcId="{67983DA4-BA84-425F-A203-BC4C1329A26D}" destId="{423A77F0-E9EF-4427-9FEF-3FFBEB0E731E}" srcOrd="0" destOrd="0" presId="urn:microsoft.com/office/officeart/2005/8/layout/orgChart1"/>
    <dgm:cxn modelId="{4AA25E8E-64F0-405F-A673-9FF36BF33CF2}" type="presOf" srcId="{0F03B475-4F01-4331-884B-E74557C27025}" destId="{B4D9FFB1-9020-4FB7-8ED2-99D4047DB67E}" srcOrd="0" destOrd="0" presId="urn:microsoft.com/office/officeart/2005/8/layout/orgChart1"/>
    <dgm:cxn modelId="{1443D38E-99D2-46F3-81CA-F695D70903C1}" srcId="{D99F707C-4754-4A93-93CB-E50422934BC2}" destId="{0364068C-90EF-4F73-AD42-35EBDB8AF2D2}" srcOrd="0" destOrd="0" parTransId="{CCB5995E-1E26-43C6-B6CF-025C713757F5}" sibTransId="{83D485D8-954C-47AB-AE6E-B0586E32EDA5}"/>
    <dgm:cxn modelId="{CBB88F8F-7D1C-4046-95A5-F9418B631D5B}" type="presOf" srcId="{F4D966F9-1F90-4455-A72D-2016C620FF71}" destId="{4A8A161D-BB42-40C2-A005-3716B5AEEC42}" srcOrd="0" destOrd="0" presId="urn:microsoft.com/office/officeart/2005/8/layout/orgChart1"/>
    <dgm:cxn modelId="{859B6995-0DD3-4AB7-B7FC-E74A9EC42F8C}" type="presOf" srcId="{3E673F42-3DBE-4FE8-984E-20A299EC2A05}" destId="{03D90611-3BC9-43A3-9E51-DBF4DCD7CBCE}" srcOrd="1" destOrd="0" presId="urn:microsoft.com/office/officeart/2005/8/layout/orgChart1"/>
    <dgm:cxn modelId="{3A5FBCA0-4C89-4490-B313-8D74057C0DF7}" type="presOf" srcId="{3E673F42-3DBE-4FE8-984E-20A299EC2A05}" destId="{ACFAC4DF-60DB-4BE2-B036-9B9BCDDCB11B}" srcOrd="0" destOrd="0" presId="urn:microsoft.com/office/officeart/2005/8/layout/orgChart1"/>
    <dgm:cxn modelId="{CEBA06A2-7625-498C-843F-B785734CE022}" type="presOf" srcId="{9B313821-DC3C-4EAC-835F-820E28E0ACEB}" destId="{87FE8C96-E31C-4562-A22A-8AF69991BFDB}" srcOrd="1" destOrd="0" presId="urn:microsoft.com/office/officeart/2005/8/layout/orgChart1"/>
    <dgm:cxn modelId="{A26624B4-6157-4473-9884-145BA5753165}" type="presOf" srcId="{0F03B475-4F01-4331-884B-E74557C27025}" destId="{EECC2BBC-F191-4D21-8A4E-D78A2F0FDC51}" srcOrd="1" destOrd="0" presId="urn:microsoft.com/office/officeart/2005/8/layout/orgChart1"/>
    <dgm:cxn modelId="{CA4E8DBA-C8A2-4FD0-9882-E6FECEA64962}" type="presOf" srcId="{0364068C-90EF-4F73-AD42-35EBDB8AF2D2}" destId="{F65F7B47-A98A-469B-B8D2-A8D1708A23A2}" srcOrd="1" destOrd="0" presId="urn:microsoft.com/office/officeart/2005/8/layout/orgChart1"/>
    <dgm:cxn modelId="{A5F6FEBC-5C01-4A43-82D7-6368C8E370FE}" type="presOf" srcId="{9B313821-DC3C-4EAC-835F-820E28E0ACEB}" destId="{A9BDB364-7F40-40B5-8D16-38C8852D5D81}" srcOrd="0" destOrd="0" presId="urn:microsoft.com/office/officeart/2005/8/layout/orgChart1"/>
    <dgm:cxn modelId="{8772C4BF-D52A-4AF1-AB76-104C6B9CA4BD}" type="presOf" srcId="{0364068C-90EF-4F73-AD42-35EBDB8AF2D2}" destId="{1DD7CCFC-4742-4E10-88A6-59FD23EBF869}" srcOrd="0" destOrd="0" presId="urn:microsoft.com/office/officeart/2005/8/layout/orgChart1"/>
    <dgm:cxn modelId="{0D16BBCA-62FB-4CD5-8E9F-603A380E78E1}" type="presOf" srcId="{27E687F3-EF3D-4D05-B454-AA90D51BAA8E}" destId="{9640EC78-DB0B-4E0F-86CE-2163ABBFC423}" srcOrd="0" destOrd="0" presId="urn:microsoft.com/office/officeart/2005/8/layout/orgChart1"/>
    <dgm:cxn modelId="{1C6831CE-FA72-43C7-9341-190A9F3A92B6}" srcId="{F4D966F9-1F90-4455-A72D-2016C620FF71}" destId="{3E673F42-3DBE-4FE8-984E-20A299EC2A05}" srcOrd="1" destOrd="0" parTransId="{3E5F3358-8B91-46F1-B348-96B8674D08DD}" sibTransId="{461D69D4-FDDB-4DE0-810A-1944B5F4AA53}"/>
    <dgm:cxn modelId="{70CFDED6-3D1C-4BB8-A521-2F25F654C0A4}" type="presOf" srcId="{619D2D95-D75D-4097-914A-81606962446B}" destId="{578C13D7-72E6-429A-B08A-6F5F067F90B2}" srcOrd="0" destOrd="0" presId="urn:microsoft.com/office/officeart/2005/8/layout/orgChart1"/>
    <dgm:cxn modelId="{1EB6E4DA-8643-40D7-BD04-137CD0D502FB}" type="presOf" srcId="{D99F707C-4754-4A93-93CB-E50422934BC2}" destId="{81312A62-AFB4-4960-B473-C4D5809D49D9}" srcOrd="0" destOrd="0" presId="urn:microsoft.com/office/officeart/2005/8/layout/orgChart1"/>
    <dgm:cxn modelId="{B646C7DD-506F-459F-9C7A-777C595F9766}" type="presOf" srcId="{A2429996-525F-4A82-ACB5-672A3D2E6B10}" destId="{9D298AA8-45C4-4094-AD34-E2863CD4AC0E}" srcOrd="0" destOrd="0" presId="urn:microsoft.com/office/officeart/2005/8/layout/orgChart1"/>
    <dgm:cxn modelId="{C17204DE-28C9-49C4-BED0-D662E9C265ED}" type="presOf" srcId="{3E5F3358-8B91-46F1-B348-96B8674D08DD}" destId="{12D24784-7CA0-4A6E-94E6-F57C8355A628}" srcOrd="0" destOrd="0" presId="urn:microsoft.com/office/officeart/2005/8/layout/orgChart1"/>
    <dgm:cxn modelId="{8E9CD3E8-D9B2-42BE-BF23-12892AFDEF51}" srcId="{8B5A08CE-CC72-4D3C-B2D3-C309F3460E24}" destId="{0F03B475-4F01-4331-884B-E74557C27025}" srcOrd="0" destOrd="0" parTransId="{7631E642-7AC2-4F1F-A282-54A5CD65F95A}" sibTransId="{F78EB020-D315-403E-9CE0-79C54B906B81}"/>
    <dgm:cxn modelId="{AAC660F4-E88C-43A9-8CE4-3522666FBC7D}" type="presOf" srcId="{B6B9D1D8-9D0C-4FDF-9CEC-D92BE8B953C5}" destId="{A50ABAD1-B9C0-40A9-9DB5-8F0C1323B2F4}" srcOrd="0" destOrd="0" presId="urn:microsoft.com/office/officeart/2005/8/layout/orgChart1"/>
    <dgm:cxn modelId="{E2CCBFF9-4A60-4E2B-8108-320653733F3B}" type="presOf" srcId="{D99F707C-4754-4A93-93CB-E50422934BC2}" destId="{D485C100-7AA3-45B8-9121-63163E17D2F1}" srcOrd="1" destOrd="0" presId="urn:microsoft.com/office/officeart/2005/8/layout/orgChart1"/>
    <dgm:cxn modelId="{EA613F1B-5B5D-4F2E-82D7-1D44787CB765}" type="presParOf" srcId="{9BC20F8E-A83F-4079-A9EB-D5EF280AE3B5}" destId="{94DF2FB2-E86F-488F-B30F-EA292F3E7A82}" srcOrd="0" destOrd="0" presId="urn:microsoft.com/office/officeart/2005/8/layout/orgChart1"/>
    <dgm:cxn modelId="{587AA094-761E-4701-80F8-AB5286CB0CF9}" type="presParOf" srcId="{94DF2FB2-E86F-488F-B30F-EA292F3E7A82}" destId="{A514E080-84E2-4AE8-8427-05B601038216}" srcOrd="0" destOrd="0" presId="urn:microsoft.com/office/officeart/2005/8/layout/orgChart1"/>
    <dgm:cxn modelId="{ECAE91C1-F15D-465B-ADBA-45FCA79B8F76}" type="presParOf" srcId="{A514E080-84E2-4AE8-8427-05B601038216}" destId="{B4D9FFB1-9020-4FB7-8ED2-99D4047DB67E}" srcOrd="0" destOrd="0" presId="urn:microsoft.com/office/officeart/2005/8/layout/orgChart1"/>
    <dgm:cxn modelId="{3FAD7643-3A05-4923-B865-69D512D3750F}" type="presParOf" srcId="{A514E080-84E2-4AE8-8427-05B601038216}" destId="{EECC2BBC-F191-4D21-8A4E-D78A2F0FDC51}" srcOrd="1" destOrd="0" presId="urn:microsoft.com/office/officeart/2005/8/layout/orgChart1"/>
    <dgm:cxn modelId="{EA252112-7642-49F5-B8C5-868FB79A6581}" type="presParOf" srcId="{94DF2FB2-E86F-488F-B30F-EA292F3E7A82}" destId="{E3DC41DE-B1E0-4E1D-8DB8-BFD9BEE3FB74}" srcOrd="1" destOrd="0" presId="urn:microsoft.com/office/officeart/2005/8/layout/orgChart1"/>
    <dgm:cxn modelId="{78E93156-56BD-4B5D-B6EF-85BE175BD3BD}" type="presParOf" srcId="{E3DC41DE-B1E0-4E1D-8DB8-BFD9BEE3FB74}" destId="{9D298AA8-45C4-4094-AD34-E2863CD4AC0E}" srcOrd="0" destOrd="0" presId="urn:microsoft.com/office/officeart/2005/8/layout/orgChart1"/>
    <dgm:cxn modelId="{FDA8CE9E-A729-4B51-90E7-BC8F13A4AECE}" type="presParOf" srcId="{E3DC41DE-B1E0-4E1D-8DB8-BFD9BEE3FB74}" destId="{F8B28413-2CCD-42E3-8D3C-8DD76D4D1C58}" srcOrd="1" destOrd="0" presId="urn:microsoft.com/office/officeart/2005/8/layout/orgChart1"/>
    <dgm:cxn modelId="{CB697EC3-78BC-4BC3-960F-E758B831EA7A}" type="presParOf" srcId="{F8B28413-2CCD-42E3-8D3C-8DD76D4D1C58}" destId="{074781DB-B4FA-4E06-9D25-80A466316198}" srcOrd="0" destOrd="0" presId="urn:microsoft.com/office/officeart/2005/8/layout/orgChart1"/>
    <dgm:cxn modelId="{F6C21C4B-99C6-48DC-96E6-055F33A14C09}" type="presParOf" srcId="{074781DB-B4FA-4E06-9D25-80A466316198}" destId="{A9BDB364-7F40-40B5-8D16-38C8852D5D81}" srcOrd="0" destOrd="0" presId="urn:microsoft.com/office/officeart/2005/8/layout/orgChart1"/>
    <dgm:cxn modelId="{02D289C3-11D9-4B94-80E4-30B722D024E2}" type="presParOf" srcId="{074781DB-B4FA-4E06-9D25-80A466316198}" destId="{87FE8C96-E31C-4562-A22A-8AF69991BFDB}" srcOrd="1" destOrd="0" presId="urn:microsoft.com/office/officeart/2005/8/layout/orgChart1"/>
    <dgm:cxn modelId="{052AB184-3CD4-4519-9865-AB54300FAF26}" type="presParOf" srcId="{F8B28413-2CCD-42E3-8D3C-8DD76D4D1C58}" destId="{2F68EA82-DBFD-4C8B-9C5D-A93EEADC50CE}" srcOrd="1" destOrd="0" presId="urn:microsoft.com/office/officeart/2005/8/layout/orgChart1"/>
    <dgm:cxn modelId="{DBD1598B-1F08-4BDF-AA35-A7EA11A33AD1}" type="presParOf" srcId="{2F68EA82-DBFD-4C8B-9C5D-A93EEADC50CE}" destId="{F9521F8B-D30D-4C00-9A53-1EE275EA9ADB}" srcOrd="0" destOrd="0" presId="urn:microsoft.com/office/officeart/2005/8/layout/orgChart1"/>
    <dgm:cxn modelId="{D8D07561-8F48-45F0-8A15-31588E7B8033}" type="presParOf" srcId="{2F68EA82-DBFD-4C8B-9C5D-A93EEADC50CE}" destId="{6A1224C3-BE64-41D2-8E93-0823DAB22A4F}" srcOrd="1" destOrd="0" presId="urn:microsoft.com/office/officeart/2005/8/layout/orgChart1"/>
    <dgm:cxn modelId="{1F60A174-087C-4EDC-82FA-E3EA2356B71E}" type="presParOf" srcId="{6A1224C3-BE64-41D2-8E93-0823DAB22A4F}" destId="{8545B0C2-5226-4A02-8605-F5105104E467}" srcOrd="0" destOrd="0" presId="urn:microsoft.com/office/officeart/2005/8/layout/orgChart1"/>
    <dgm:cxn modelId="{CEAC235A-74FF-431F-BAF4-7B0BDAB4DAC2}" type="presParOf" srcId="{8545B0C2-5226-4A02-8605-F5105104E467}" destId="{578C13D7-72E6-429A-B08A-6F5F067F90B2}" srcOrd="0" destOrd="0" presId="urn:microsoft.com/office/officeart/2005/8/layout/orgChart1"/>
    <dgm:cxn modelId="{A1F580BC-80BC-4216-864D-2C7C317D2F11}" type="presParOf" srcId="{8545B0C2-5226-4A02-8605-F5105104E467}" destId="{AD0B91F0-91DA-429C-A777-B4C1CDD03598}" srcOrd="1" destOrd="0" presId="urn:microsoft.com/office/officeart/2005/8/layout/orgChart1"/>
    <dgm:cxn modelId="{80E92D0D-A948-4260-8CA1-97CA1912DD68}" type="presParOf" srcId="{6A1224C3-BE64-41D2-8E93-0823DAB22A4F}" destId="{2A128D9D-2BF9-45DF-921A-05E982FF4D8E}" srcOrd="1" destOrd="0" presId="urn:microsoft.com/office/officeart/2005/8/layout/orgChart1"/>
    <dgm:cxn modelId="{A2514DCC-80A5-407F-955E-04BCFAAC6288}" type="presParOf" srcId="{6A1224C3-BE64-41D2-8E93-0823DAB22A4F}" destId="{C1C7ECAF-DBEF-407C-B183-22FEFC94EA7B}" srcOrd="2" destOrd="0" presId="urn:microsoft.com/office/officeart/2005/8/layout/orgChart1"/>
    <dgm:cxn modelId="{2F00379E-5A92-4FC4-BE31-08C909D334D9}" type="presParOf" srcId="{F8B28413-2CCD-42E3-8D3C-8DD76D4D1C58}" destId="{3D3CB36A-C80F-4720-8CFF-668BA48124A5}" srcOrd="2" destOrd="0" presId="urn:microsoft.com/office/officeart/2005/8/layout/orgChart1"/>
    <dgm:cxn modelId="{40D2D463-A510-463E-B60A-7426F984FF8B}" type="presParOf" srcId="{E3DC41DE-B1E0-4E1D-8DB8-BFD9BEE3FB74}" destId="{423A77F0-E9EF-4427-9FEF-3FFBEB0E731E}" srcOrd="2" destOrd="0" presId="urn:microsoft.com/office/officeart/2005/8/layout/orgChart1"/>
    <dgm:cxn modelId="{75C68C83-8695-41E8-97EE-2953791841C2}" type="presParOf" srcId="{E3DC41DE-B1E0-4E1D-8DB8-BFD9BEE3FB74}" destId="{33D5C78C-2C2F-4087-8301-2601083C50D3}" srcOrd="3" destOrd="0" presId="urn:microsoft.com/office/officeart/2005/8/layout/orgChart1"/>
    <dgm:cxn modelId="{77413143-0B41-4666-932D-C73BB650E5B4}" type="presParOf" srcId="{33D5C78C-2C2F-4087-8301-2601083C50D3}" destId="{CF3C265F-E9D0-432B-9521-5FFB0B809DEB}" srcOrd="0" destOrd="0" presId="urn:microsoft.com/office/officeart/2005/8/layout/orgChart1"/>
    <dgm:cxn modelId="{BD0B88E8-19C2-454C-B87C-9889479CCC64}" type="presParOf" srcId="{CF3C265F-E9D0-432B-9521-5FFB0B809DEB}" destId="{4A8A161D-BB42-40C2-A005-3716B5AEEC42}" srcOrd="0" destOrd="0" presId="urn:microsoft.com/office/officeart/2005/8/layout/orgChart1"/>
    <dgm:cxn modelId="{5506F873-CABB-4C0C-984D-43736CC175A5}" type="presParOf" srcId="{CF3C265F-E9D0-432B-9521-5FFB0B809DEB}" destId="{652D94AE-DB9E-4883-B922-5F3E5B079288}" srcOrd="1" destOrd="0" presId="urn:microsoft.com/office/officeart/2005/8/layout/orgChart1"/>
    <dgm:cxn modelId="{90FFFEFF-F726-4C73-AA2E-C51792584247}" type="presParOf" srcId="{33D5C78C-2C2F-4087-8301-2601083C50D3}" destId="{B6FD49AE-F5E9-478D-9D02-0A325DC9622B}" srcOrd="1" destOrd="0" presId="urn:microsoft.com/office/officeart/2005/8/layout/orgChart1"/>
    <dgm:cxn modelId="{62758B91-B701-4268-8D6E-38666E5F3ED4}" type="presParOf" srcId="{B6FD49AE-F5E9-478D-9D02-0A325DC9622B}" destId="{A50ABAD1-B9C0-40A9-9DB5-8F0C1323B2F4}" srcOrd="0" destOrd="0" presId="urn:microsoft.com/office/officeart/2005/8/layout/orgChart1"/>
    <dgm:cxn modelId="{9F81720B-CAE4-4696-84B1-C9627DD80E3D}" type="presParOf" srcId="{B6FD49AE-F5E9-478D-9D02-0A325DC9622B}" destId="{3C614D42-B810-4BFC-9967-1D8274B8CA0E}" srcOrd="1" destOrd="0" presId="urn:microsoft.com/office/officeart/2005/8/layout/orgChart1"/>
    <dgm:cxn modelId="{7A4448A2-A686-45D8-B344-87F8A684C582}" type="presParOf" srcId="{3C614D42-B810-4BFC-9967-1D8274B8CA0E}" destId="{0CA1F0E8-62F2-42D0-A0B5-8BA3A28312E8}" srcOrd="0" destOrd="0" presId="urn:microsoft.com/office/officeart/2005/8/layout/orgChart1"/>
    <dgm:cxn modelId="{99D78DCA-ADBD-4D2A-AC4B-5BA4EC2DB186}" type="presParOf" srcId="{0CA1F0E8-62F2-42D0-A0B5-8BA3A28312E8}" destId="{73770CE6-D523-45A7-997C-A66800790A54}" srcOrd="0" destOrd="0" presId="urn:microsoft.com/office/officeart/2005/8/layout/orgChart1"/>
    <dgm:cxn modelId="{9E555F53-2671-455D-ACC6-1D6C6E074BBA}" type="presParOf" srcId="{0CA1F0E8-62F2-42D0-A0B5-8BA3A28312E8}" destId="{A3D0D510-98CF-4672-8C51-A66BF30A5FF7}" srcOrd="1" destOrd="0" presId="urn:microsoft.com/office/officeart/2005/8/layout/orgChart1"/>
    <dgm:cxn modelId="{2D79A933-DC1D-462E-83E5-E6295C8E50DA}" type="presParOf" srcId="{3C614D42-B810-4BFC-9967-1D8274B8CA0E}" destId="{D48385C1-8CA6-4E5F-9726-3D157DC09FD1}" srcOrd="1" destOrd="0" presId="urn:microsoft.com/office/officeart/2005/8/layout/orgChart1"/>
    <dgm:cxn modelId="{5225296E-62B8-4F3A-8735-57827918E868}" type="presParOf" srcId="{3C614D42-B810-4BFC-9967-1D8274B8CA0E}" destId="{07C9262F-C6A5-491B-8AAB-B29FFA8477EB}" srcOrd="2" destOrd="0" presId="urn:microsoft.com/office/officeart/2005/8/layout/orgChart1"/>
    <dgm:cxn modelId="{62024C8A-CE21-458F-AA04-433B02FB0A16}" type="presParOf" srcId="{B6FD49AE-F5E9-478D-9D02-0A325DC9622B}" destId="{12D24784-7CA0-4A6E-94E6-F57C8355A628}" srcOrd="2" destOrd="0" presId="urn:microsoft.com/office/officeart/2005/8/layout/orgChart1"/>
    <dgm:cxn modelId="{827BA1DE-7E21-4FF3-81B5-0E5692A4DDCE}" type="presParOf" srcId="{B6FD49AE-F5E9-478D-9D02-0A325DC9622B}" destId="{8081E641-799C-4402-8409-C354866728D2}" srcOrd="3" destOrd="0" presId="urn:microsoft.com/office/officeart/2005/8/layout/orgChart1"/>
    <dgm:cxn modelId="{3F169FA7-9093-41CE-8288-FF6DCF6135D8}" type="presParOf" srcId="{8081E641-799C-4402-8409-C354866728D2}" destId="{D8DA9B95-236C-46D8-9AF4-A1AB16EF4258}" srcOrd="0" destOrd="0" presId="urn:microsoft.com/office/officeart/2005/8/layout/orgChart1"/>
    <dgm:cxn modelId="{063ED9DA-2907-44FE-97E5-4A2A2B7EF7E4}" type="presParOf" srcId="{D8DA9B95-236C-46D8-9AF4-A1AB16EF4258}" destId="{ACFAC4DF-60DB-4BE2-B036-9B9BCDDCB11B}" srcOrd="0" destOrd="0" presId="urn:microsoft.com/office/officeart/2005/8/layout/orgChart1"/>
    <dgm:cxn modelId="{8B99D79B-2966-42B2-940F-79A23849CE50}" type="presParOf" srcId="{D8DA9B95-236C-46D8-9AF4-A1AB16EF4258}" destId="{03D90611-3BC9-43A3-9E51-DBF4DCD7CBCE}" srcOrd="1" destOrd="0" presId="urn:microsoft.com/office/officeart/2005/8/layout/orgChart1"/>
    <dgm:cxn modelId="{DE783226-133B-462C-9637-EA2DE450362E}" type="presParOf" srcId="{8081E641-799C-4402-8409-C354866728D2}" destId="{26E80B37-20A5-403F-B979-874DD2D47E99}" srcOrd="1" destOrd="0" presId="urn:microsoft.com/office/officeart/2005/8/layout/orgChart1"/>
    <dgm:cxn modelId="{E6912304-5E18-422E-A459-35294AFA4F6A}" type="presParOf" srcId="{8081E641-799C-4402-8409-C354866728D2}" destId="{FD0EB596-E161-45A5-A764-B3FDA2717CB9}" srcOrd="2" destOrd="0" presId="urn:microsoft.com/office/officeart/2005/8/layout/orgChart1"/>
    <dgm:cxn modelId="{091C5A32-9EAC-451B-B929-B8BD64BB7FE1}" type="presParOf" srcId="{33D5C78C-2C2F-4087-8301-2601083C50D3}" destId="{E88FFF22-9B8C-4BE0-A34E-6AA0580CB49A}" srcOrd="2" destOrd="0" presId="urn:microsoft.com/office/officeart/2005/8/layout/orgChart1"/>
    <dgm:cxn modelId="{9CBDD803-E95D-4E7A-B52A-C10D3F367DB3}" type="presParOf" srcId="{E3DC41DE-B1E0-4E1D-8DB8-BFD9BEE3FB74}" destId="{9640EC78-DB0B-4E0F-86CE-2163ABBFC423}" srcOrd="4" destOrd="0" presId="urn:microsoft.com/office/officeart/2005/8/layout/orgChart1"/>
    <dgm:cxn modelId="{C3D90A45-5C5C-4CC1-8322-110E5B6E6CFE}" type="presParOf" srcId="{E3DC41DE-B1E0-4E1D-8DB8-BFD9BEE3FB74}" destId="{DBF1D7C4-0DCD-4EC6-A6DC-9F90C60B6E40}" srcOrd="5" destOrd="0" presId="urn:microsoft.com/office/officeart/2005/8/layout/orgChart1"/>
    <dgm:cxn modelId="{B231C2E2-E406-4CC5-823F-A4FB072571C8}" type="presParOf" srcId="{DBF1D7C4-0DCD-4EC6-A6DC-9F90C60B6E40}" destId="{E9C99D6D-B9F2-4CF3-BF66-BE7601B4A191}" srcOrd="0" destOrd="0" presId="urn:microsoft.com/office/officeart/2005/8/layout/orgChart1"/>
    <dgm:cxn modelId="{3F30FD00-70A1-498C-B5E9-7F8CD6131058}" type="presParOf" srcId="{E9C99D6D-B9F2-4CF3-BF66-BE7601B4A191}" destId="{81312A62-AFB4-4960-B473-C4D5809D49D9}" srcOrd="0" destOrd="0" presId="urn:microsoft.com/office/officeart/2005/8/layout/orgChart1"/>
    <dgm:cxn modelId="{8D79B0C6-12DD-4DD6-816E-A0F545AA9CC0}" type="presParOf" srcId="{E9C99D6D-B9F2-4CF3-BF66-BE7601B4A191}" destId="{D485C100-7AA3-45B8-9121-63163E17D2F1}" srcOrd="1" destOrd="0" presId="urn:microsoft.com/office/officeart/2005/8/layout/orgChart1"/>
    <dgm:cxn modelId="{EF788D7F-B447-4FB4-8B1A-A0CA92C8C72D}" type="presParOf" srcId="{DBF1D7C4-0DCD-4EC6-A6DC-9F90C60B6E40}" destId="{710AF7A9-7754-4189-BB0E-24873E5ED3CC}" srcOrd="1" destOrd="0" presId="urn:microsoft.com/office/officeart/2005/8/layout/orgChart1"/>
    <dgm:cxn modelId="{ED16DBF5-EC73-4EA8-A9B8-234CEE8AB271}" type="presParOf" srcId="{710AF7A9-7754-4189-BB0E-24873E5ED3CC}" destId="{9A6376A0-77BA-43A4-BBDC-2C1698C8273F}" srcOrd="0" destOrd="0" presId="urn:microsoft.com/office/officeart/2005/8/layout/orgChart1"/>
    <dgm:cxn modelId="{542311DD-71E1-4233-BBBF-FA04424EE1CC}" type="presParOf" srcId="{710AF7A9-7754-4189-BB0E-24873E5ED3CC}" destId="{FD2340A9-BFB5-4DFD-A6F2-486E94A508C6}" srcOrd="1" destOrd="0" presId="urn:microsoft.com/office/officeart/2005/8/layout/orgChart1"/>
    <dgm:cxn modelId="{D54E73B2-A9DB-485A-BDC2-59516BBD2160}" type="presParOf" srcId="{FD2340A9-BFB5-4DFD-A6F2-486E94A508C6}" destId="{AD68FB78-3B69-4170-BA36-21A808222023}" srcOrd="0" destOrd="0" presId="urn:microsoft.com/office/officeart/2005/8/layout/orgChart1"/>
    <dgm:cxn modelId="{C35B8AD0-C4AE-481E-A362-856AE7B15007}" type="presParOf" srcId="{AD68FB78-3B69-4170-BA36-21A808222023}" destId="{1DD7CCFC-4742-4E10-88A6-59FD23EBF869}" srcOrd="0" destOrd="0" presId="urn:microsoft.com/office/officeart/2005/8/layout/orgChart1"/>
    <dgm:cxn modelId="{BACD47CE-56A5-446E-A305-6ABBC0A5AD5A}" type="presParOf" srcId="{AD68FB78-3B69-4170-BA36-21A808222023}" destId="{F65F7B47-A98A-469B-B8D2-A8D1708A23A2}" srcOrd="1" destOrd="0" presId="urn:microsoft.com/office/officeart/2005/8/layout/orgChart1"/>
    <dgm:cxn modelId="{218AAAF8-721B-4E00-8C99-F8E137B4A516}" type="presParOf" srcId="{FD2340A9-BFB5-4DFD-A6F2-486E94A508C6}" destId="{134BB4AA-BAE9-42B4-86CA-2EECC00FB2F0}" srcOrd="1" destOrd="0" presId="urn:microsoft.com/office/officeart/2005/8/layout/orgChart1"/>
    <dgm:cxn modelId="{88A91EC8-CE5F-4ECC-8EAB-62DD25A8EE32}" type="presParOf" srcId="{FD2340A9-BFB5-4DFD-A6F2-486E94A508C6}" destId="{3D98CA60-3799-45DB-AFBB-2D4F96DC915B}" srcOrd="2" destOrd="0" presId="urn:microsoft.com/office/officeart/2005/8/layout/orgChart1"/>
    <dgm:cxn modelId="{D92714AF-2D4B-4AC3-89DB-6941CAA94395}" type="presParOf" srcId="{DBF1D7C4-0DCD-4EC6-A6DC-9F90C60B6E40}" destId="{D62AA144-61B1-4D91-889D-22C862FCF4BC}" srcOrd="2" destOrd="0" presId="urn:microsoft.com/office/officeart/2005/8/layout/orgChart1"/>
    <dgm:cxn modelId="{DD7D9767-458C-44D8-BAC8-067F104D86BC}" type="presParOf" srcId="{94DF2FB2-E86F-488F-B30F-EA292F3E7A82}" destId="{2E78AA13-B416-4561-9FD0-565F13C0C9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371E08C-23B9-45DA-824A-89413238814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7623C93-2408-4042-BD40-00436325F443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DNS</a:t>
          </a:r>
        </a:p>
      </dgm:t>
    </dgm:pt>
    <dgm:pt modelId="{FDAFA331-3624-4053-AC61-B95AC618B1EB}" type="parTrans" cxnId="{BA52FDAD-9538-49B9-B790-B92117D18594}">
      <dgm:prSet/>
      <dgm:spPr/>
      <dgm:t>
        <a:bodyPr/>
        <a:lstStyle/>
        <a:p>
          <a:endParaRPr lang="en-IN"/>
        </a:p>
      </dgm:t>
    </dgm:pt>
    <dgm:pt modelId="{5D99D28D-7C52-48CE-87E3-1C393EA06A01}" type="sibTrans" cxnId="{BA52FDAD-9538-49B9-B790-B92117D18594}">
      <dgm:prSet/>
      <dgm:spPr/>
      <dgm:t>
        <a:bodyPr/>
        <a:lstStyle/>
        <a:p>
          <a:endParaRPr lang="en-IN"/>
        </a:p>
      </dgm:t>
    </dgm:pt>
    <dgm:pt modelId="{659C9293-E40B-45C1-86ED-379310FDD27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e.g.</a:t>
          </a:r>
        </a:p>
      </dgm:t>
    </dgm:pt>
    <dgm:pt modelId="{9EEB77AF-B36B-4B74-9DAA-330FF705BBB9}" type="parTrans" cxnId="{ACEBCBD0-A0FD-4C32-B82A-F692954B4F27}">
      <dgm:prSet/>
      <dgm:spPr/>
      <dgm:t>
        <a:bodyPr/>
        <a:lstStyle/>
        <a:p>
          <a:endParaRPr lang="en-IN"/>
        </a:p>
      </dgm:t>
    </dgm:pt>
    <dgm:pt modelId="{1AD8DE6F-2097-45C7-B0D4-F12AE31681D7}" type="sibTrans" cxnId="{ACEBCBD0-A0FD-4C32-B82A-F692954B4F27}">
      <dgm:prSet/>
      <dgm:spPr/>
      <dgm:t>
        <a:bodyPr/>
        <a:lstStyle/>
        <a:p>
          <a:endParaRPr lang="en-IN"/>
        </a:p>
      </dgm:t>
    </dgm:pt>
    <dgm:pt modelId="{4C75F7E1-A28C-4AAB-8A23-D9DE6B73259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Web browsers interact through Internet Protocol (IP) addresses. </a:t>
          </a:r>
        </a:p>
      </dgm:t>
    </dgm:pt>
    <dgm:pt modelId="{9A3BA493-98F4-4CB3-BED7-DB16D4B37B32}" type="parTrans" cxnId="{82902FD1-6856-410B-8F89-14C0BB029479}">
      <dgm:prSet/>
      <dgm:spPr/>
      <dgm:t>
        <a:bodyPr/>
        <a:lstStyle/>
        <a:p>
          <a:endParaRPr lang="en-IN"/>
        </a:p>
      </dgm:t>
    </dgm:pt>
    <dgm:pt modelId="{5E0EAC72-D320-4D83-9258-4CD6C1C39F4F}" type="sibTrans" cxnId="{82902FD1-6856-410B-8F89-14C0BB029479}">
      <dgm:prSet/>
      <dgm:spPr/>
      <dgm:t>
        <a:bodyPr/>
        <a:lstStyle/>
        <a:p>
          <a:endParaRPr lang="en-IN"/>
        </a:p>
      </dgm:t>
    </dgm:pt>
    <dgm:pt modelId="{654B4B1E-7304-45D9-AD96-6897F966FFB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How DNS works:</a:t>
          </a:r>
        </a:p>
      </dgm:t>
    </dgm:pt>
    <dgm:pt modelId="{D57DEEF1-2880-48B8-8C89-4CECFEBD47CD}" type="parTrans" cxnId="{764F9B32-5D08-47AE-838D-C69099786A72}">
      <dgm:prSet/>
      <dgm:spPr/>
      <dgm:t>
        <a:bodyPr/>
        <a:lstStyle/>
        <a:p>
          <a:endParaRPr lang="en-IN"/>
        </a:p>
      </dgm:t>
    </dgm:pt>
    <dgm:pt modelId="{44E62784-B06B-4D86-BE76-85CC0BAF0279}" type="sibTrans" cxnId="{764F9B32-5D08-47AE-838D-C69099786A72}">
      <dgm:prSet/>
      <dgm:spPr/>
      <dgm:t>
        <a:bodyPr/>
        <a:lstStyle/>
        <a:p>
          <a:endParaRPr lang="en-IN"/>
        </a:p>
      </dgm:t>
    </dgm:pt>
    <dgm:pt modelId="{FD6007DA-BAB6-4D41-BB6D-A8D23B33FF4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https://www.youtube.com/watch?v=2ZUxoi7YNgs</a:t>
          </a:r>
        </a:p>
      </dgm:t>
    </dgm:pt>
    <dgm:pt modelId="{06D0E859-9F6E-497B-AFD6-D8526E074EDE}" type="parTrans" cxnId="{AEB6506F-B002-4760-8FB0-2709B3F9A08E}">
      <dgm:prSet/>
      <dgm:spPr/>
      <dgm:t>
        <a:bodyPr/>
        <a:lstStyle/>
        <a:p>
          <a:endParaRPr lang="en-IN"/>
        </a:p>
      </dgm:t>
    </dgm:pt>
    <dgm:pt modelId="{EF74B682-639A-4528-BD77-21AAB5864084}" type="sibTrans" cxnId="{AEB6506F-B002-4760-8FB0-2709B3F9A08E}">
      <dgm:prSet/>
      <dgm:spPr/>
      <dgm:t>
        <a:bodyPr/>
        <a:lstStyle/>
        <a:p>
          <a:endParaRPr lang="en-IN"/>
        </a:p>
      </dgm:t>
    </dgm:pt>
    <dgm:pt modelId="{993321AB-F046-46EF-B295-73B4DE752A1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is the phonebook of the Internet.</a:t>
          </a:r>
        </a:p>
      </dgm:t>
    </dgm:pt>
    <dgm:pt modelId="{4C8F2A06-99CE-41D3-BE5E-59C883B22012}" type="parTrans" cxnId="{F13822B5-4332-4F1F-895D-EAAE410DA454}">
      <dgm:prSet/>
      <dgm:spPr/>
      <dgm:t>
        <a:bodyPr/>
        <a:lstStyle/>
        <a:p>
          <a:endParaRPr lang="en-IN"/>
        </a:p>
      </dgm:t>
    </dgm:pt>
    <dgm:pt modelId="{05346E8D-8C3C-46FB-BC7A-4A2B48F86D71}" type="sibTrans" cxnId="{F13822B5-4332-4F1F-895D-EAAE410DA454}">
      <dgm:prSet/>
      <dgm:spPr/>
      <dgm:t>
        <a:bodyPr/>
        <a:lstStyle/>
        <a:p>
          <a:endParaRPr lang="en-IN"/>
        </a:p>
      </dgm:t>
    </dgm:pt>
    <dgm:pt modelId="{89C04029-60CF-4D53-8E1C-F0CCC439111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google.com ---&gt; IP of google --&gt; open's google</a:t>
          </a:r>
        </a:p>
      </dgm:t>
    </dgm:pt>
    <dgm:pt modelId="{CA87D06A-AB20-4CCA-9447-37EEAE59A591}" type="parTrans" cxnId="{11E00CE7-628B-478C-8AFD-DDBE1CB10850}">
      <dgm:prSet/>
      <dgm:spPr/>
      <dgm:t>
        <a:bodyPr/>
        <a:lstStyle/>
        <a:p>
          <a:endParaRPr lang="en-IN"/>
        </a:p>
      </dgm:t>
    </dgm:pt>
    <dgm:pt modelId="{654A9FC7-4346-4FD8-92E0-D2E0937434CA}" type="sibTrans" cxnId="{11E00CE7-628B-478C-8AFD-DDBE1CB10850}">
      <dgm:prSet/>
      <dgm:spPr/>
      <dgm:t>
        <a:bodyPr/>
        <a:lstStyle/>
        <a:p>
          <a:endParaRPr lang="en-IN"/>
        </a:p>
      </dgm:t>
    </dgm:pt>
    <dgm:pt modelId="{CBC3F2B0-EA64-4DFB-974F-743C45054FB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DNS translates domain names to IP addresses so browsers can load Internet resources.</a:t>
          </a:r>
        </a:p>
      </dgm:t>
    </dgm:pt>
    <dgm:pt modelId="{566F29A6-14A2-417B-B793-F9EBAD2FCB7B}" type="parTrans" cxnId="{188C067B-4886-475C-8D6C-B51C7D03BFFE}">
      <dgm:prSet/>
      <dgm:spPr/>
      <dgm:t>
        <a:bodyPr/>
        <a:lstStyle/>
        <a:p>
          <a:endParaRPr lang="en-IN"/>
        </a:p>
      </dgm:t>
    </dgm:pt>
    <dgm:pt modelId="{8FE27B86-365B-476B-AA90-6AE14D6D097C}" type="sibTrans" cxnId="{188C067B-4886-475C-8D6C-B51C7D03BFFE}">
      <dgm:prSet/>
      <dgm:spPr/>
      <dgm:t>
        <a:bodyPr/>
        <a:lstStyle/>
        <a:p>
          <a:endParaRPr lang="en-IN"/>
        </a:p>
      </dgm:t>
    </dgm:pt>
    <dgm:pt modelId="{D3332133-4C60-4486-A734-08D9722A75B8}" type="pres">
      <dgm:prSet presAssocID="{1371E08C-23B9-45DA-824A-89413238814D}" presName="Name0" presStyleCnt="0">
        <dgm:presLayoutVars>
          <dgm:dir/>
          <dgm:animLvl val="lvl"/>
          <dgm:resizeHandles val="exact"/>
        </dgm:presLayoutVars>
      </dgm:prSet>
      <dgm:spPr/>
    </dgm:pt>
    <dgm:pt modelId="{A4C7C71D-E865-4E5A-B0A3-A5001351002C}" type="pres">
      <dgm:prSet presAssocID="{E7623C93-2408-4042-BD40-00436325F443}" presName="linNode" presStyleCnt="0"/>
      <dgm:spPr/>
    </dgm:pt>
    <dgm:pt modelId="{39F89DB6-7C58-4152-B293-936037F1F893}" type="pres">
      <dgm:prSet presAssocID="{E7623C93-2408-4042-BD40-00436325F443}" presName="parentText" presStyleLbl="node1" presStyleIdx="0" presStyleCnt="5" custLinFactNeighborY="-972">
        <dgm:presLayoutVars>
          <dgm:chMax val="1"/>
          <dgm:bulletEnabled val="1"/>
        </dgm:presLayoutVars>
      </dgm:prSet>
      <dgm:spPr/>
    </dgm:pt>
    <dgm:pt modelId="{6D785858-D99A-40BA-99AC-ABA1E70B48C5}" type="pres">
      <dgm:prSet presAssocID="{E7623C93-2408-4042-BD40-00436325F443}" presName="descendantText" presStyleLbl="alignAccFollowNode1" presStyleIdx="0" presStyleCnt="3">
        <dgm:presLayoutVars>
          <dgm:bulletEnabled val="1"/>
        </dgm:presLayoutVars>
      </dgm:prSet>
      <dgm:spPr/>
    </dgm:pt>
    <dgm:pt modelId="{D310ABA6-3D6A-4DF0-89E7-3CC6D69F76C9}" type="pres">
      <dgm:prSet presAssocID="{5D99D28D-7C52-48CE-87E3-1C393EA06A01}" presName="sp" presStyleCnt="0"/>
      <dgm:spPr/>
    </dgm:pt>
    <dgm:pt modelId="{25128E00-391C-47CA-82DC-E0A1084043BE}" type="pres">
      <dgm:prSet presAssocID="{659C9293-E40B-45C1-86ED-379310FDD27E}" presName="linNode" presStyleCnt="0"/>
      <dgm:spPr/>
    </dgm:pt>
    <dgm:pt modelId="{6C67270C-A82E-4E24-8F50-D8BE9217E163}" type="pres">
      <dgm:prSet presAssocID="{659C9293-E40B-45C1-86ED-379310FDD27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AF14FB7-E2C4-435F-800E-9F1BDD353BB9}" type="pres">
      <dgm:prSet presAssocID="{659C9293-E40B-45C1-86ED-379310FDD27E}" presName="descendantText" presStyleLbl="alignAccFollowNode1" presStyleIdx="1" presStyleCnt="3">
        <dgm:presLayoutVars>
          <dgm:bulletEnabled val="1"/>
        </dgm:presLayoutVars>
      </dgm:prSet>
      <dgm:spPr/>
    </dgm:pt>
    <dgm:pt modelId="{1C0EC3C8-9CD4-403B-8141-4848763AF1FE}" type="pres">
      <dgm:prSet presAssocID="{1AD8DE6F-2097-45C7-B0D4-F12AE31681D7}" presName="sp" presStyleCnt="0"/>
      <dgm:spPr/>
    </dgm:pt>
    <dgm:pt modelId="{AEC413BA-F4E6-4CB6-8D18-D3E7A31B4221}" type="pres">
      <dgm:prSet presAssocID="{4C75F7E1-A28C-4AAB-8A23-D9DE6B732595}" presName="linNode" presStyleCnt="0"/>
      <dgm:spPr/>
    </dgm:pt>
    <dgm:pt modelId="{4D492284-F27A-4933-9DDD-D2D8694DDA2F}" type="pres">
      <dgm:prSet presAssocID="{4C75F7E1-A28C-4AAB-8A23-D9DE6B732595}" presName="parentText" presStyleLbl="node1" presStyleIdx="2" presStyleCnt="5" custScaleX="277778">
        <dgm:presLayoutVars>
          <dgm:chMax val="1"/>
          <dgm:bulletEnabled val="1"/>
        </dgm:presLayoutVars>
      </dgm:prSet>
      <dgm:spPr/>
    </dgm:pt>
    <dgm:pt modelId="{80FE66E0-A521-4069-BD7B-D95E6041AA79}" type="pres">
      <dgm:prSet presAssocID="{5E0EAC72-D320-4D83-9258-4CD6C1C39F4F}" presName="sp" presStyleCnt="0"/>
      <dgm:spPr/>
    </dgm:pt>
    <dgm:pt modelId="{F0ECC55B-CF3B-4D8D-AFC2-411BCBB3A022}" type="pres">
      <dgm:prSet presAssocID="{CBC3F2B0-EA64-4DFB-974F-743C45054FB4}" presName="linNode" presStyleCnt="0"/>
      <dgm:spPr/>
    </dgm:pt>
    <dgm:pt modelId="{2CCB630C-A3BD-4415-BEB3-8521FDEF9810}" type="pres">
      <dgm:prSet presAssocID="{CBC3F2B0-EA64-4DFB-974F-743C45054FB4}" presName="parentText" presStyleLbl="node1" presStyleIdx="3" presStyleCnt="5" custScaleX="277778">
        <dgm:presLayoutVars>
          <dgm:chMax val="1"/>
          <dgm:bulletEnabled val="1"/>
        </dgm:presLayoutVars>
      </dgm:prSet>
      <dgm:spPr/>
    </dgm:pt>
    <dgm:pt modelId="{ADE27C68-8C35-4A9C-9D4D-CE5757EB5D87}" type="pres">
      <dgm:prSet presAssocID="{8FE27B86-365B-476B-AA90-6AE14D6D097C}" presName="sp" presStyleCnt="0"/>
      <dgm:spPr/>
    </dgm:pt>
    <dgm:pt modelId="{16C9D7FE-548E-474E-89A6-89221061C9C2}" type="pres">
      <dgm:prSet presAssocID="{654B4B1E-7304-45D9-AD96-6897F966FFB9}" presName="linNode" presStyleCnt="0"/>
      <dgm:spPr/>
    </dgm:pt>
    <dgm:pt modelId="{E4920E6F-8234-41B9-9CEE-BE06A262BA3C}" type="pres">
      <dgm:prSet presAssocID="{654B4B1E-7304-45D9-AD96-6897F966FFB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BB0FDC9-656C-4D05-916D-1102AC4216A3}" type="pres">
      <dgm:prSet presAssocID="{654B4B1E-7304-45D9-AD96-6897F966FFB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5AD0623-222F-4D04-A966-8D2FE21E70AD}" type="presOf" srcId="{654B4B1E-7304-45D9-AD96-6897F966FFB9}" destId="{E4920E6F-8234-41B9-9CEE-BE06A262BA3C}" srcOrd="0" destOrd="0" presId="urn:microsoft.com/office/officeart/2005/8/layout/vList5"/>
    <dgm:cxn modelId="{764F9B32-5D08-47AE-838D-C69099786A72}" srcId="{1371E08C-23B9-45DA-824A-89413238814D}" destId="{654B4B1E-7304-45D9-AD96-6897F966FFB9}" srcOrd="4" destOrd="0" parTransId="{D57DEEF1-2880-48B8-8C89-4CECFEBD47CD}" sibTransId="{44E62784-B06B-4D86-BE76-85CC0BAF0279}"/>
    <dgm:cxn modelId="{98FED53E-B9D1-4931-B0BD-F7FFD017F697}" type="presOf" srcId="{659C9293-E40B-45C1-86ED-379310FDD27E}" destId="{6C67270C-A82E-4E24-8F50-D8BE9217E163}" srcOrd="0" destOrd="0" presId="urn:microsoft.com/office/officeart/2005/8/layout/vList5"/>
    <dgm:cxn modelId="{72445041-686F-4062-B8BB-3E07CCD55792}" type="presOf" srcId="{1371E08C-23B9-45DA-824A-89413238814D}" destId="{D3332133-4C60-4486-A734-08D9722A75B8}" srcOrd="0" destOrd="0" presId="urn:microsoft.com/office/officeart/2005/8/layout/vList5"/>
    <dgm:cxn modelId="{D4A85742-BF74-4324-84FC-013B9E291BA9}" type="presOf" srcId="{89C04029-60CF-4D53-8E1C-F0CCC4391114}" destId="{EAF14FB7-E2C4-435F-800E-9F1BDD353BB9}" srcOrd="0" destOrd="0" presId="urn:microsoft.com/office/officeart/2005/8/layout/vList5"/>
    <dgm:cxn modelId="{AEB6506F-B002-4760-8FB0-2709B3F9A08E}" srcId="{654B4B1E-7304-45D9-AD96-6897F966FFB9}" destId="{FD6007DA-BAB6-4D41-BB6D-A8D23B33FF49}" srcOrd="0" destOrd="0" parTransId="{06D0E859-9F6E-497B-AFD6-D8526E074EDE}" sibTransId="{EF74B682-639A-4528-BD77-21AAB5864084}"/>
    <dgm:cxn modelId="{BF057F75-173F-461D-85A9-C2DE717DA7FF}" type="presOf" srcId="{FD6007DA-BAB6-4D41-BB6D-A8D23B33FF49}" destId="{9BB0FDC9-656C-4D05-916D-1102AC4216A3}" srcOrd="0" destOrd="0" presId="urn:microsoft.com/office/officeart/2005/8/layout/vList5"/>
    <dgm:cxn modelId="{188C067B-4886-475C-8D6C-B51C7D03BFFE}" srcId="{1371E08C-23B9-45DA-824A-89413238814D}" destId="{CBC3F2B0-EA64-4DFB-974F-743C45054FB4}" srcOrd="3" destOrd="0" parTransId="{566F29A6-14A2-417B-B793-F9EBAD2FCB7B}" sibTransId="{8FE27B86-365B-476B-AA90-6AE14D6D097C}"/>
    <dgm:cxn modelId="{1C04879A-E61C-425E-833A-A4214FB43E68}" type="presOf" srcId="{4C75F7E1-A28C-4AAB-8A23-D9DE6B732595}" destId="{4D492284-F27A-4933-9DDD-D2D8694DDA2F}" srcOrd="0" destOrd="0" presId="urn:microsoft.com/office/officeart/2005/8/layout/vList5"/>
    <dgm:cxn modelId="{13F79AAD-EC06-4BDD-8B36-D671813EFB2A}" type="presOf" srcId="{993321AB-F046-46EF-B295-73B4DE752A15}" destId="{6D785858-D99A-40BA-99AC-ABA1E70B48C5}" srcOrd="0" destOrd="0" presId="urn:microsoft.com/office/officeart/2005/8/layout/vList5"/>
    <dgm:cxn modelId="{BA52FDAD-9538-49B9-B790-B92117D18594}" srcId="{1371E08C-23B9-45DA-824A-89413238814D}" destId="{E7623C93-2408-4042-BD40-00436325F443}" srcOrd="0" destOrd="0" parTransId="{FDAFA331-3624-4053-AC61-B95AC618B1EB}" sibTransId="{5D99D28D-7C52-48CE-87E3-1C393EA06A01}"/>
    <dgm:cxn modelId="{DAB959B3-61C0-4A56-946B-6BAE599AC6E2}" type="presOf" srcId="{E7623C93-2408-4042-BD40-00436325F443}" destId="{39F89DB6-7C58-4152-B293-936037F1F893}" srcOrd="0" destOrd="0" presId="urn:microsoft.com/office/officeart/2005/8/layout/vList5"/>
    <dgm:cxn modelId="{F13822B5-4332-4F1F-895D-EAAE410DA454}" srcId="{E7623C93-2408-4042-BD40-00436325F443}" destId="{993321AB-F046-46EF-B295-73B4DE752A15}" srcOrd="0" destOrd="0" parTransId="{4C8F2A06-99CE-41D3-BE5E-59C883B22012}" sibTransId="{05346E8D-8C3C-46FB-BC7A-4A2B48F86D71}"/>
    <dgm:cxn modelId="{ACEBCBD0-A0FD-4C32-B82A-F692954B4F27}" srcId="{1371E08C-23B9-45DA-824A-89413238814D}" destId="{659C9293-E40B-45C1-86ED-379310FDD27E}" srcOrd="1" destOrd="0" parTransId="{9EEB77AF-B36B-4B74-9DAA-330FF705BBB9}" sibTransId="{1AD8DE6F-2097-45C7-B0D4-F12AE31681D7}"/>
    <dgm:cxn modelId="{6596CDD0-0B0E-48B5-B7BC-7DBA03D85DC3}" type="presOf" srcId="{CBC3F2B0-EA64-4DFB-974F-743C45054FB4}" destId="{2CCB630C-A3BD-4415-BEB3-8521FDEF9810}" srcOrd="0" destOrd="0" presId="urn:microsoft.com/office/officeart/2005/8/layout/vList5"/>
    <dgm:cxn modelId="{82902FD1-6856-410B-8F89-14C0BB029479}" srcId="{1371E08C-23B9-45DA-824A-89413238814D}" destId="{4C75F7E1-A28C-4AAB-8A23-D9DE6B732595}" srcOrd="2" destOrd="0" parTransId="{9A3BA493-98F4-4CB3-BED7-DB16D4B37B32}" sibTransId="{5E0EAC72-D320-4D83-9258-4CD6C1C39F4F}"/>
    <dgm:cxn modelId="{11E00CE7-628B-478C-8AFD-DDBE1CB10850}" srcId="{659C9293-E40B-45C1-86ED-379310FDD27E}" destId="{89C04029-60CF-4D53-8E1C-F0CCC4391114}" srcOrd="0" destOrd="0" parTransId="{CA87D06A-AB20-4CCA-9447-37EEAE59A591}" sibTransId="{654A9FC7-4346-4FD8-92E0-D2E0937434CA}"/>
    <dgm:cxn modelId="{390DF512-5782-480D-9E81-D4D202ADAE99}" type="presParOf" srcId="{D3332133-4C60-4486-A734-08D9722A75B8}" destId="{A4C7C71D-E865-4E5A-B0A3-A5001351002C}" srcOrd="0" destOrd="0" presId="urn:microsoft.com/office/officeart/2005/8/layout/vList5"/>
    <dgm:cxn modelId="{ED04D4BA-C8D3-48AE-9B92-F8609F4C1DF8}" type="presParOf" srcId="{A4C7C71D-E865-4E5A-B0A3-A5001351002C}" destId="{39F89DB6-7C58-4152-B293-936037F1F893}" srcOrd="0" destOrd="0" presId="urn:microsoft.com/office/officeart/2005/8/layout/vList5"/>
    <dgm:cxn modelId="{A7261CEC-086E-4733-9F28-29B53A338DBE}" type="presParOf" srcId="{A4C7C71D-E865-4E5A-B0A3-A5001351002C}" destId="{6D785858-D99A-40BA-99AC-ABA1E70B48C5}" srcOrd="1" destOrd="0" presId="urn:microsoft.com/office/officeart/2005/8/layout/vList5"/>
    <dgm:cxn modelId="{E3E6DC0E-75A2-4042-A165-4848ACB295A5}" type="presParOf" srcId="{D3332133-4C60-4486-A734-08D9722A75B8}" destId="{D310ABA6-3D6A-4DF0-89E7-3CC6D69F76C9}" srcOrd="1" destOrd="0" presId="urn:microsoft.com/office/officeart/2005/8/layout/vList5"/>
    <dgm:cxn modelId="{99E53B0E-387A-43BC-A213-3D74D98E3799}" type="presParOf" srcId="{D3332133-4C60-4486-A734-08D9722A75B8}" destId="{25128E00-391C-47CA-82DC-E0A1084043BE}" srcOrd="2" destOrd="0" presId="urn:microsoft.com/office/officeart/2005/8/layout/vList5"/>
    <dgm:cxn modelId="{A754E757-45B4-4B75-AC5B-84DD4DE1BCF9}" type="presParOf" srcId="{25128E00-391C-47CA-82DC-E0A1084043BE}" destId="{6C67270C-A82E-4E24-8F50-D8BE9217E163}" srcOrd="0" destOrd="0" presId="urn:microsoft.com/office/officeart/2005/8/layout/vList5"/>
    <dgm:cxn modelId="{6DD38A85-16EE-4D37-A1BA-F57C38886615}" type="presParOf" srcId="{25128E00-391C-47CA-82DC-E0A1084043BE}" destId="{EAF14FB7-E2C4-435F-800E-9F1BDD353BB9}" srcOrd="1" destOrd="0" presId="urn:microsoft.com/office/officeart/2005/8/layout/vList5"/>
    <dgm:cxn modelId="{DADF4DDF-2C47-4570-86D4-F68550004FA6}" type="presParOf" srcId="{D3332133-4C60-4486-A734-08D9722A75B8}" destId="{1C0EC3C8-9CD4-403B-8141-4848763AF1FE}" srcOrd="3" destOrd="0" presId="urn:microsoft.com/office/officeart/2005/8/layout/vList5"/>
    <dgm:cxn modelId="{D69868A0-4493-45CA-9C11-1F3C5C285D6D}" type="presParOf" srcId="{D3332133-4C60-4486-A734-08D9722A75B8}" destId="{AEC413BA-F4E6-4CB6-8D18-D3E7A31B4221}" srcOrd="4" destOrd="0" presId="urn:microsoft.com/office/officeart/2005/8/layout/vList5"/>
    <dgm:cxn modelId="{2D1B259E-EC8A-4687-9666-A76ECE19260D}" type="presParOf" srcId="{AEC413BA-F4E6-4CB6-8D18-D3E7A31B4221}" destId="{4D492284-F27A-4933-9DDD-D2D8694DDA2F}" srcOrd="0" destOrd="0" presId="urn:microsoft.com/office/officeart/2005/8/layout/vList5"/>
    <dgm:cxn modelId="{5D62E245-EF1E-4A1F-BB1A-920B88E78EDE}" type="presParOf" srcId="{D3332133-4C60-4486-A734-08D9722A75B8}" destId="{80FE66E0-A521-4069-BD7B-D95E6041AA79}" srcOrd="5" destOrd="0" presId="urn:microsoft.com/office/officeart/2005/8/layout/vList5"/>
    <dgm:cxn modelId="{FBE3D150-AA9A-47AE-A8D6-E3B664C379A2}" type="presParOf" srcId="{D3332133-4C60-4486-A734-08D9722A75B8}" destId="{F0ECC55B-CF3B-4D8D-AFC2-411BCBB3A022}" srcOrd="6" destOrd="0" presId="urn:microsoft.com/office/officeart/2005/8/layout/vList5"/>
    <dgm:cxn modelId="{1775F3E8-9F48-49D9-8649-2B99E6F8CD28}" type="presParOf" srcId="{F0ECC55B-CF3B-4D8D-AFC2-411BCBB3A022}" destId="{2CCB630C-A3BD-4415-BEB3-8521FDEF9810}" srcOrd="0" destOrd="0" presId="urn:microsoft.com/office/officeart/2005/8/layout/vList5"/>
    <dgm:cxn modelId="{D8701D78-2301-46FF-A3E3-E2B7C2A9AE01}" type="presParOf" srcId="{D3332133-4C60-4486-A734-08D9722A75B8}" destId="{ADE27C68-8C35-4A9C-9D4D-CE5757EB5D87}" srcOrd="7" destOrd="0" presId="urn:microsoft.com/office/officeart/2005/8/layout/vList5"/>
    <dgm:cxn modelId="{044D5EB0-5229-4B4D-A490-3E75820E3952}" type="presParOf" srcId="{D3332133-4C60-4486-A734-08D9722A75B8}" destId="{16C9D7FE-548E-474E-89A6-89221061C9C2}" srcOrd="8" destOrd="0" presId="urn:microsoft.com/office/officeart/2005/8/layout/vList5"/>
    <dgm:cxn modelId="{F21FC6C6-1F06-49CE-8838-29AA5FF88D00}" type="presParOf" srcId="{16C9D7FE-548E-474E-89A6-89221061C9C2}" destId="{E4920E6F-8234-41B9-9CEE-BE06A262BA3C}" srcOrd="0" destOrd="0" presId="urn:microsoft.com/office/officeart/2005/8/layout/vList5"/>
    <dgm:cxn modelId="{BB6F98C4-E0ED-4848-81F4-579B298DADA8}" type="presParOf" srcId="{16C9D7FE-548E-474E-89A6-89221061C9C2}" destId="{9BB0FDC9-656C-4D05-916D-1102AC4216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D06E9BE-CCFF-4805-BEE2-12BF895B66C4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64ECF14-5B46-460A-A58B-DFA4AB72BFF4}">
      <dgm:prSet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Difference between HTTP 1.0 and HTTP 1.1 (interview question)</a:t>
          </a:r>
        </a:p>
      </dgm:t>
    </dgm:pt>
    <dgm:pt modelId="{E5F612FC-7998-4642-A8FB-717400F6F923}" type="parTrans" cxnId="{C81B54B7-8DCC-4302-8DD0-7943EAA98C51}">
      <dgm:prSet/>
      <dgm:spPr/>
      <dgm:t>
        <a:bodyPr/>
        <a:lstStyle/>
        <a:p>
          <a:endParaRPr lang="en-IN"/>
        </a:p>
      </dgm:t>
    </dgm:pt>
    <dgm:pt modelId="{0747F250-6650-4E0D-873E-FB57CCB69A8B}" type="sibTrans" cxnId="{C81B54B7-8DCC-4302-8DD0-7943EAA98C51}">
      <dgm:prSet/>
      <dgm:spPr/>
      <dgm:t>
        <a:bodyPr/>
        <a:lstStyle/>
        <a:p>
          <a:endParaRPr lang="en-IN"/>
        </a:p>
      </dgm:t>
    </dgm:pt>
    <dgm:pt modelId="{BC48E67F-1F7C-440D-8BF6-8F487061D8F0}">
      <dgm:prSet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Explain with diagram by taking an example of word HELLO</a:t>
          </a:r>
        </a:p>
      </dgm:t>
    </dgm:pt>
    <dgm:pt modelId="{F1412C21-344F-416E-B1FF-A961E038D9C8}" type="parTrans" cxnId="{36194CB4-7DFF-4769-8329-FDD7560FF567}">
      <dgm:prSet/>
      <dgm:spPr/>
      <dgm:t>
        <a:bodyPr/>
        <a:lstStyle/>
        <a:p>
          <a:endParaRPr lang="en-IN"/>
        </a:p>
      </dgm:t>
    </dgm:pt>
    <dgm:pt modelId="{8E71173E-3849-435F-B8E0-68CBD54427A9}" type="sibTrans" cxnId="{36194CB4-7DFF-4769-8329-FDD7560FF567}">
      <dgm:prSet/>
      <dgm:spPr/>
      <dgm:t>
        <a:bodyPr/>
        <a:lstStyle/>
        <a:p>
          <a:endParaRPr lang="en-IN"/>
        </a:p>
      </dgm:t>
    </dgm:pt>
    <dgm:pt modelId="{0A867755-1D61-4F4C-8288-AFCAEB69B588}" type="pres">
      <dgm:prSet presAssocID="{ED06E9BE-CCFF-4805-BEE2-12BF895B66C4}" presName="Name0" presStyleCnt="0">
        <dgm:presLayoutVars>
          <dgm:chMax val="1"/>
          <dgm:chPref val="1"/>
        </dgm:presLayoutVars>
      </dgm:prSet>
      <dgm:spPr/>
    </dgm:pt>
    <dgm:pt modelId="{13350F10-1D82-4365-B383-DB5FFD33E07D}" type="pres">
      <dgm:prSet presAssocID="{F64ECF14-5B46-460A-A58B-DFA4AB72BFF4}" presName="Parent" presStyleLbl="node0" presStyleIdx="0" presStyleCnt="1">
        <dgm:presLayoutVars>
          <dgm:chMax val="5"/>
          <dgm:chPref val="5"/>
        </dgm:presLayoutVars>
      </dgm:prSet>
      <dgm:spPr/>
    </dgm:pt>
    <dgm:pt modelId="{00CCC625-3484-4B5A-B1FF-9BF2E42AD512}" type="pres">
      <dgm:prSet presAssocID="{F64ECF14-5B46-460A-A58B-DFA4AB72BFF4}" presName="Accent1" presStyleLbl="node1" presStyleIdx="0" presStyleCnt="9"/>
      <dgm:spPr/>
    </dgm:pt>
    <dgm:pt modelId="{513B073C-B8B3-40AC-AE70-AC90FCFEA7C0}" type="pres">
      <dgm:prSet presAssocID="{F64ECF14-5B46-460A-A58B-DFA4AB72BFF4}" presName="Accent2" presStyleLbl="node1" presStyleIdx="1" presStyleCnt="9"/>
      <dgm:spPr/>
    </dgm:pt>
    <dgm:pt modelId="{CD78AEA6-5713-4EC1-BC2B-A9970207EA80}" type="pres">
      <dgm:prSet presAssocID="{F64ECF14-5B46-460A-A58B-DFA4AB72BFF4}" presName="Accent3" presStyleLbl="node1" presStyleIdx="2" presStyleCnt="9"/>
      <dgm:spPr/>
    </dgm:pt>
    <dgm:pt modelId="{4CBD5CBA-B4E4-4EFB-93D0-C2B4D1AA3D70}" type="pres">
      <dgm:prSet presAssocID="{F64ECF14-5B46-460A-A58B-DFA4AB72BFF4}" presName="Accent4" presStyleLbl="node1" presStyleIdx="3" presStyleCnt="9"/>
      <dgm:spPr/>
    </dgm:pt>
    <dgm:pt modelId="{99873A3E-6356-44C2-9197-70078BAE4B30}" type="pres">
      <dgm:prSet presAssocID="{F64ECF14-5B46-460A-A58B-DFA4AB72BFF4}" presName="Accent5" presStyleLbl="node1" presStyleIdx="4" presStyleCnt="9"/>
      <dgm:spPr/>
    </dgm:pt>
    <dgm:pt modelId="{ACEFB0CD-DFA2-4F7E-B9B9-8CE57502055C}" type="pres">
      <dgm:prSet presAssocID="{F64ECF14-5B46-460A-A58B-DFA4AB72BFF4}" presName="Accent6" presStyleLbl="node1" presStyleIdx="5" presStyleCnt="9"/>
      <dgm:spPr/>
    </dgm:pt>
    <dgm:pt modelId="{078D0A21-3D99-489D-956C-5A42AC984A79}" type="pres">
      <dgm:prSet presAssocID="{BC48E67F-1F7C-440D-8BF6-8F487061D8F0}" presName="Child1" presStyleLbl="node1" presStyleIdx="6" presStyleCnt="9">
        <dgm:presLayoutVars>
          <dgm:chMax val="0"/>
          <dgm:chPref val="0"/>
        </dgm:presLayoutVars>
      </dgm:prSet>
      <dgm:spPr/>
    </dgm:pt>
    <dgm:pt modelId="{BE3B43F4-CE5B-4F08-97A9-9DA7E083B862}" type="pres">
      <dgm:prSet presAssocID="{BC48E67F-1F7C-440D-8BF6-8F487061D8F0}" presName="Accent7" presStyleCnt="0"/>
      <dgm:spPr/>
    </dgm:pt>
    <dgm:pt modelId="{09CC0F98-A55B-40EA-9875-F4CDAB277D42}" type="pres">
      <dgm:prSet presAssocID="{BC48E67F-1F7C-440D-8BF6-8F487061D8F0}" presName="AccentHold1" presStyleLbl="node1" presStyleIdx="7" presStyleCnt="9"/>
      <dgm:spPr/>
    </dgm:pt>
    <dgm:pt modelId="{8DDDB8A6-C75C-44AB-859D-2563C78E7C58}" type="pres">
      <dgm:prSet presAssocID="{BC48E67F-1F7C-440D-8BF6-8F487061D8F0}" presName="Accent8" presStyleCnt="0"/>
      <dgm:spPr/>
    </dgm:pt>
    <dgm:pt modelId="{A99665EC-4513-4428-BC11-8472295D45B4}" type="pres">
      <dgm:prSet presAssocID="{BC48E67F-1F7C-440D-8BF6-8F487061D8F0}" presName="AccentHold2" presStyleLbl="node1" presStyleIdx="8" presStyleCnt="9"/>
      <dgm:spPr/>
    </dgm:pt>
  </dgm:ptLst>
  <dgm:cxnLst>
    <dgm:cxn modelId="{E5160914-F5E2-4E75-9414-C4CEDAE8B8E2}" type="presOf" srcId="{ED06E9BE-CCFF-4805-BEE2-12BF895B66C4}" destId="{0A867755-1D61-4F4C-8288-AFCAEB69B588}" srcOrd="0" destOrd="0" presId="urn:microsoft.com/office/officeart/2009/3/layout/CircleRelationship"/>
    <dgm:cxn modelId="{1319E16E-D96E-48A5-BCBB-90A20537E99E}" type="presOf" srcId="{BC48E67F-1F7C-440D-8BF6-8F487061D8F0}" destId="{078D0A21-3D99-489D-956C-5A42AC984A79}" srcOrd="0" destOrd="0" presId="urn:microsoft.com/office/officeart/2009/3/layout/CircleRelationship"/>
    <dgm:cxn modelId="{36194CB4-7DFF-4769-8329-FDD7560FF567}" srcId="{F64ECF14-5B46-460A-A58B-DFA4AB72BFF4}" destId="{BC48E67F-1F7C-440D-8BF6-8F487061D8F0}" srcOrd="0" destOrd="0" parTransId="{F1412C21-344F-416E-B1FF-A961E038D9C8}" sibTransId="{8E71173E-3849-435F-B8E0-68CBD54427A9}"/>
    <dgm:cxn modelId="{C81B54B7-8DCC-4302-8DD0-7943EAA98C51}" srcId="{ED06E9BE-CCFF-4805-BEE2-12BF895B66C4}" destId="{F64ECF14-5B46-460A-A58B-DFA4AB72BFF4}" srcOrd="0" destOrd="0" parTransId="{E5F612FC-7998-4642-A8FB-717400F6F923}" sibTransId="{0747F250-6650-4E0D-873E-FB57CCB69A8B}"/>
    <dgm:cxn modelId="{A12E09D0-1789-4C17-9DD6-AE1BFD7ED8BA}" type="presOf" srcId="{F64ECF14-5B46-460A-A58B-DFA4AB72BFF4}" destId="{13350F10-1D82-4365-B383-DB5FFD33E07D}" srcOrd="0" destOrd="0" presId="urn:microsoft.com/office/officeart/2009/3/layout/CircleRelationship"/>
    <dgm:cxn modelId="{31C929D2-58A4-4AC6-BF37-B2533D1DAE4F}" type="presParOf" srcId="{0A867755-1D61-4F4C-8288-AFCAEB69B588}" destId="{13350F10-1D82-4365-B383-DB5FFD33E07D}" srcOrd="0" destOrd="0" presId="urn:microsoft.com/office/officeart/2009/3/layout/CircleRelationship"/>
    <dgm:cxn modelId="{F26E0614-8C1E-470C-8E91-36F77E22ADD4}" type="presParOf" srcId="{0A867755-1D61-4F4C-8288-AFCAEB69B588}" destId="{00CCC625-3484-4B5A-B1FF-9BF2E42AD512}" srcOrd="1" destOrd="0" presId="urn:microsoft.com/office/officeart/2009/3/layout/CircleRelationship"/>
    <dgm:cxn modelId="{3B081645-FEA6-40C1-BAA6-C4A7C498628C}" type="presParOf" srcId="{0A867755-1D61-4F4C-8288-AFCAEB69B588}" destId="{513B073C-B8B3-40AC-AE70-AC90FCFEA7C0}" srcOrd="2" destOrd="0" presId="urn:microsoft.com/office/officeart/2009/3/layout/CircleRelationship"/>
    <dgm:cxn modelId="{84F2128C-C53F-4656-86FA-8216EFBDDC55}" type="presParOf" srcId="{0A867755-1D61-4F4C-8288-AFCAEB69B588}" destId="{CD78AEA6-5713-4EC1-BC2B-A9970207EA80}" srcOrd="3" destOrd="0" presId="urn:microsoft.com/office/officeart/2009/3/layout/CircleRelationship"/>
    <dgm:cxn modelId="{028BAFC3-2E58-426D-BB7E-2EBF7A0B9EE5}" type="presParOf" srcId="{0A867755-1D61-4F4C-8288-AFCAEB69B588}" destId="{4CBD5CBA-B4E4-4EFB-93D0-C2B4D1AA3D70}" srcOrd="4" destOrd="0" presId="urn:microsoft.com/office/officeart/2009/3/layout/CircleRelationship"/>
    <dgm:cxn modelId="{82E8417C-A46D-465B-943A-4C2195FB9E6D}" type="presParOf" srcId="{0A867755-1D61-4F4C-8288-AFCAEB69B588}" destId="{99873A3E-6356-44C2-9197-70078BAE4B30}" srcOrd="5" destOrd="0" presId="urn:microsoft.com/office/officeart/2009/3/layout/CircleRelationship"/>
    <dgm:cxn modelId="{A78210DD-5D2F-4816-B58B-0768B4C84287}" type="presParOf" srcId="{0A867755-1D61-4F4C-8288-AFCAEB69B588}" destId="{ACEFB0CD-DFA2-4F7E-B9B9-8CE57502055C}" srcOrd="6" destOrd="0" presId="urn:microsoft.com/office/officeart/2009/3/layout/CircleRelationship"/>
    <dgm:cxn modelId="{4E7FD045-372A-41FF-ABA5-92DFB2FE11B2}" type="presParOf" srcId="{0A867755-1D61-4F4C-8288-AFCAEB69B588}" destId="{078D0A21-3D99-489D-956C-5A42AC984A79}" srcOrd="7" destOrd="0" presId="urn:microsoft.com/office/officeart/2009/3/layout/CircleRelationship"/>
    <dgm:cxn modelId="{81FA678C-0F02-4128-9309-98A6EA4D3712}" type="presParOf" srcId="{0A867755-1D61-4F4C-8288-AFCAEB69B588}" destId="{BE3B43F4-CE5B-4F08-97A9-9DA7E083B862}" srcOrd="8" destOrd="0" presId="urn:microsoft.com/office/officeart/2009/3/layout/CircleRelationship"/>
    <dgm:cxn modelId="{5E201E31-C015-4926-A0F6-2FF55DD7A627}" type="presParOf" srcId="{BE3B43F4-CE5B-4F08-97A9-9DA7E083B862}" destId="{09CC0F98-A55B-40EA-9875-F4CDAB277D42}" srcOrd="0" destOrd="0" presId="urn:microsoft.com/office/officeart/2009/3/layout/CircleRelationship"/>
    <dgm:cxn modelId="{E22328BD-D498-4055-AAF3-F2FF96135151}" type="presParOf" srcId="{0A867755-1D61-4F4C-8288-AFCAEB69B588}" destId="{8DDDB8A6-C75C-44AB-859D-2563C78E7C58}" srcOrd="9" destOrd="0" presId="urn:microsoft.com/office/officeart/2009/3/layout/CircleRelationship"/>
    <dgm:cxn modelId="{929B93D1-1EE0-4829-9352-F4FFD82519B0}" type="presParOf" srcId="{8DDDB8A6-C75C-44AB-859D-2563C78E7C58}" destId="{A99665EC-4513-4428-BC11-8472295D45B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B92B2-CFAB-4CA8-88EE-A9F451186AF9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762F647-0EDD-44FA-B7F4-8DBAF7C9C4EE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What is the difference between an intranet and extranet?</a:t>
          </a:r>
          <a:endParaRPr lang="en-IN" dirty="0">
            <a:solidFill>
              <a:schemeClr val="tx1"/>
            </a:solidFill>
          </a:endParaRPr>
        </a:p>
      </dgm:t>
    </dgm:pt>
    <dgm:pt modelId="{EA01DC3E-FCFD-435F-9720-EA2DA9DFB330}" type="parTrans" cxnId="{E4E2CA4D-85A3-4A99-AB76-DDC06073F223}">
      <dgm:prSet/>
      <dgm:spPr/>
      <dgm:t>
        <a:bodyPr/>
        <a:lstStyle/>
        <a:p>
          <a:endParaRPr lang="en-IN"/>
        </a:p>
      </dgm:t>
    </dgm:pt>
    <dgm:pt modelId="{21450B50-5F8A-498B-BC33-E796034E92A3}" type="sibTrans" cxnId="{E4E2CA4D-85A3-4A99-AB76-DDC06073F223}">
      <dgm:prSet/>
      <dgm:spPr/>
      <dgm:t>
        <a:bodyPr/>
        <a:lstStyle/>
        <a:p>
          <a:endParaRPr lang="en-IN"/>
        </a:p>
      </dgm:t>
    </dgm:pt>
    <dgm:pt modelId="{AB81C90F-914A-4557-9399-57E59EB6540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An </a:t>
          </a:r>
          <a:r>
            <a:rPr lang="en-IN" b="1" dirty="0">
              <a:solidFill>
                <a:schemeClr val="tx1"/>
              </a:solidFill>
            </a:rPr>
            <a:t>intranet:</a:t>
          </a:r>
          <a:r>
            <a:rPr lang="en-IN" dirty="0">
              <a:solidFill>
                <a:schemeClr val="tx1"/>
              </a:solidFill>
            </a:rPr>
            <a:t> </a:t>
          </a:r>
        </a:p>
      </dgm:t>
    </dgm:pt>
    <dgm:pt modelId="{E925844A-0A9B-4AF5-82DE-9DD1DD993819}" type="parTrans" cxnId="{DB35B2F9-FED5-4858-B0B4-3604DE48792D}">
      <dgm:prSet/>
      <dgm:spPr/>
      <dgm:t>
        <a:bodyPr/>
        <a:lstStyle/>
        <a:p>
          <a:endParaRPr lang="en-IN"/>
        </a:p>
      </dgm:t>
    </dgm:pt>
    <dgm:pt modelId="{556B660D-9301-47C4-8A23-749F3DCE6A6B}" type="sibTrans" cxnId="{DB35B2F9-FED5-4858-B0B4-3604DE48792D}">
      <dgm:prSet/>
      <dgm:spPr/>
      <dgm:t>
        <a:bodyPr/>
        <a:lstStyle/>
        <a:p>
          <a:endParaRPr lang="en-IN"/>
        </a:p>
      </dgm:t>
    </dgm:pt>
    <dgm:pt modelId="{34ECDCE7-466D-44AC-87EC-2AE5A4DF4DA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An </a:t>
          </a:r>
          <a:r>
            <a:rPr lang="en-IN" b="1" dirty="0">
              <a:solidFill>
                <a:schemeClr val="tx1"/>
              </a:solidFill>
            </a:rPr>
            <a:t>extranet:</a:t>
          </a:r>
          <a:endParaRPr lang="en-IN" dirty="0">
            <a:solidFill>
              <a:schemeClr val="tx1"/>
            </a:solidFill>
          </a:endParaRPr>
        </a:p>
      </dgm:t>
    </dgm:pt>
    <dgm:pt modelId="{52298361-67BC-45EC-94C2-77BA3C18E28C}" type="parTrans" cxnId="{C02D5423-5AA7-4A9F-A325-A53584D8671D}">
      <dgm:prSet/>
      <dgm:spPr/>
      <dgm:t>
        <a:bodyPr/>
        <a:lstStyle/>
        <a:p>
          <a:endParaRPr lang="en-IN"/>
        </a:p>
      </dgm:t>
    </dgm:pt>
    <dgm:pt modelId="{410C43BF-DAD3-4DF6-9D62-3BFC8BE00161}" type="sibTrans" cxnId="{C02D5423-5AA7-4A9F-A325-A53584D8671D}">
      <dgm:prSet/>
      <dgm:spPr/>
      <dgm:t>
        <a:bodyPr/>
        <a:lstStyle/>
        <a:p>
          <a:endParaRPr lang="en-IN"/>
        </a:p>
      </dgm:t>
    </dgm:pt>
    <dgm:pt modelId="{DE2D5B25-66F8-430E-9E27-99B6AB3C5F1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is a network where employees can create content, communicate, collaborate, get stuff done, and develop the company culture. </a:t>
          </a:r>
        </a:p>
      </dgm:t>
    </dgm:pt>
    <dgm:pt modelId="{FD00F92E-522E-47DA-B97A-41E6CC82FCBF}" type="parTrans" cxnId="{FE3F26AC-F884-45E1-B0C4-95EE3B0DE673}">
      <dgm:prSet/>
      <dgm:spPr/>
      <dgm:t>
        <a:bodyPr/>
        <a:lstStyle/>
        <a:p>
          <a:endParaRPr lang="en-IN"/>
        </a:p>
      </dgm:t>
    </dgm:pt>
    <dgm:pt modelId="{9552585D-9515-47C2-87F1-58A1E7FADBBE}" type="sibTrans" cxnId="{FE3F26AC-F884-45E1-B0C4-95EE3B0DE673}">
      <dgm:prSet/>
      <dgm:spPr/>
      <dgm:t>
        <a:bodyPr/>
        <a:lstStyle/>
        <a:p>
          <a:endParaRPr lang="en-IN"/>
        </a:p>
      </dgm:t>
    </dgm:pt>
    <dgm:pt modelId="{C423633B-A313-42D8-A7F7-FC5C1536A27B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is like an </a:t>
          </a:r>
          <a:r>
            <a:rPr lang="en-IN" b="1" dirty="0">
              <a:solidFill>
                <a:schemeClr val="tx1"/>
              </a:solidFill>
            </a:rPr>
            <a:t>intranet</a:t>
          </a:r>
          <a:r>
            <a:rPr lang="en-IN" dirty="0">
              <a:solidFill>
                <a:schemeClr val="tx1"/>
              </a:solidFill>
            </a:rPr>
            <a:t>, but also </a:t>
          </a:r>
          <a:r>
            <a:rPr lang="en-IN" b="1" dirty="0">
              <a:solidFill>
                <a:schemeClr val="tx1"/>
              </a:solidFill>
            </a:rPr>
            <a:t>provides controlled access to authorized customers</a:t>
          </a:r>
          <a:r>
            <a:rPr lang="en-IN" dirty="0">
              <a:solidFill>
                <a:schemeClr val="tx1"/>
              </a:solidFill>
            </a:rPr>
            <a:t>, vendors, partners, or others outside the company</a:t>
          </a:r>
        </a:p>
      </dgm:t>
    </dgm:pt>
    <dgm:pt modelId="{8FD1E13D-A5C8-4F36-8CCA-7ECA98F1C371}" type="parTrans" cxnId="{4B9426B5-ACD3-4969-89B5-EBF134C32C6F}">
      <dgm:prSet/>
      <dgm:spPr/>
      <dgm:t>
        <a:bodyPr/>
        <a:lstStyle/>
        <a:p>
          <a:endParaRPr lang="en-IN"/>
        </a:p>
      </dgm:t>
    </dgm:pt>
    <dgm:pt modelId="{A03F207C-B8A0-436D-B431-48747A587203}" type="sibTrans" cxnId="{4B9426B5-ACD3-4969-89B5-EBF134C32C6F}">
      <dgm:prSet/>
      <dgm:spPr/>
      <dgm:t>
        <a:bodyPr/>
        <a:lstStyle/>
        <a:p>
          <a:endParaRPr lang="en-IN"/>
        </a:p>
      </dgm:t>
    </dgm:pt>
    <dgm:pt modelId="{BFBA3A9B-B2FE-44DF-8BF2-FA7938300FD2}" type="pres">
      <dgm:prSet presAssocID="{F36B92B2-CFAB-4CA8-88EE-A9F451186AF9}" presName="Name0" presStyleCnt="0">
        <dgm:presLayoutVars>
          <dgm:dir/>
          <dgm:animLvl val="lvl"/>
          <dgm:resizeHandles/>
        </dgm:presLayoutVars>
      </dgm:prSet>
      <dgm:spPr/>
    </dgm:pt>
    <dgm:pt modelId="{CDFC8A59-2284-4ACD-8D82-86C55F6533C6}" type="pres">
      <dgm:prSet presAssocID="{0762F647-0EDD-44FA-B7F4-8DBAF7C9C4EE}" presName="linNode" presStyleCnt="0"/>
      <dgm:spPr/>
    </dgm:pt>
    <dgm:pt modelId="{E13CC4AC-8C12-4618-B4A6-04C7A7A3E7C6}" type="pres">
      <dgm:prSet presAssocID="{0762F647-0EDD-44FA-B7F4-8DBAF7C9C4EE}" presName="parentShp" presStyleLbl="node1" presStyleIdx="0" presStyleCnt="3" custScaleX="1066667">
        <dgm:presLayoutVars>
          <dgm:bulletEnabled val="1"/>
        </dgm:presLayoutVars>
      </dgm:prSet>
      <dgm:spPr/>
    </dgm:pt>
    <dgm:pt modelId="{356974AA-97A6-4DCB-826F-932C03EBB5F5}" type="pres">
      <dgm:prSet presAssocID="{0762F647-0EDD-44FA-B7F4-8DBAF7C9C4EE}" presName="childShp" presStyleLbl="bgAccFollowNode1" presStyleIdx="0" presStyleCnt="3" custFlipHor="0" custScaleX="63272">
        <dgm:presLayoutVars>
          <dgm:bulletEnabled val="1"/>
        </dgm:presLayoutVars>
      </dgm:prSet>
      <dgm:spPr/>
    </dgm:pt>
    <dgm:pt modelId="{853FD3CD-4579-45F5-809A-5FC5779E7BAF}" type="pres">
      <dgm:prSet presAssocID="{21450B50-5F8A-498B-BC33-E796034E92A3}" presName="spacing" presStyleCnt="0"/>
      <dgm:spPr/>
    </dgm:pt>
    <dgm:pt modelId="{12301D2C-D847-43F8-B8DA-7D81C96C81B4}" type="pres">
      <dgm:prSet presAssocID="{AB81C90F-914A-4557-9399-57E59EB6540F}" presName="linNode" presStyleCnt="0"/>
      <dgm:spPr/>
    </dgm:pt>
    <dgm:pt modelId="{67CF0817-0AA8-463E-A9D1-CFCF7AE61A36}" type="pres">
      <dgm:prSet presAssocID="{AB81C90F-914A-4557-9399-57E59EB6540F}" presName="parentShp" presStyleLbl="node1" presStyleIdx="1" presStyleCnt="3">
        <dgm:presLayoutVars>
          <dgm:bulletEnabled val="1"/>
        </dgm:presLayoutVars>
      </dgm:prSet>
      <dgm:spPr/>
    </dgm:pt>
    <dgm:pt modelId="{D0B4C6F7-7672-4F3E-AAE0-74D7567F45D2}" type="pres">
      <dgm:prSet presAssocID="{AB81C90F-914A-4557-9399-57E59EB6540F}" presName="childShp" presStyleLbl="bgAccFollowNode1" presStyleIdx="1" presStyleCnt="3">
        <dgm:presLayoutVars>
          <dgm:bulletEnabled val="1"/>
        </dgm:presLayoutVars>
      </dgm:prSet>
      <dgm:spPr/>
    </dgm:pt>
    <dgm:pt modelId="{8527D790-DCE0-42BE-99A8-6A505B27529A}" type="pres">
      <dgm:prSet presAssocID="{556B660D-9301-47C4-8A23-749F3DCE6A6B}" presName="spacing" presStyleCnt="0"/>
      <dgm:spPr/>
    </dgm:pt>
    <dgm:pt modelId="{3FEFB2D7-0335-416A-A612-7F865541CAA6}" type="pres">
      <dgm:prSet presAssocID="{34ECDCE7-466D-44AC-87EC-2AE5A4DF4DAE}" presName="linNode" presStyleCnt="0"/>
      <dgm:spPr/>
    </dgm:pt>
    <dgm:pt modelId="{795A3C36-A353-452D-A12B-0AFC7F1C089B}" type="pres">
      <dgm:prSet presAssocID="{34ECDCE7-466D-44AC-87EC-2AE5A4DF4DAE}" presName="parentShp" presStyleLbl="node1" presStyleIdx="2" presStyleCnt="3">
        <dgm:presLayoutVars>
          <dgm:bulletEnabled val="1"/>
        </dgm:presLayoutVars>
      </dgm:prSet>
      <dgm:spPr/>
    </dgm:pt>
    <dgm:pt modelId="{CF49E78E-C7DC-4DD7-B32B-C27877350659}" type="pres">
      <dgm:prSet presAssocID="{34ECDCE7-466D-44AC-87EC-2AE5A4DF4DAE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02D5423-5AA7-4A9F-A325-A53584D8671D}" srcId="{F36B92B2-CFAB-4CA8-88EE-A9F451186AF9}" destId="{34ECDCE7-466D-44AC-87EC-2AE5A4DF4DAE}" srcOrd="2" destOrd="0" parTransId="{52298361-67BC-45EC-94C2-77BA3C18E28C}" sibTransId="{410C43BF-DAD3-4DF6-9D62-3BFC8BE00161}"/>
    <dgm:cxn modelId="{8E057333-2C70-41AC-A5CC-F5B82B52C504}" type="presOf" srcId="{0762F647-0EDD-44FA-B7F4-8DBAF7C9C4EE}" destId="{E13CC4AC-8C12-4618-B4A6-04C7A7A3E7C6}" srcOrd="0" destOrd="0" presId="urn:microsoft.com/office/officeart/2005/8/layout/vList6"/>
    <dgm:cxn modelId="{0B91AC44-0BD4-4C54-B329-E6A2351CF70F}" type="presOf" srcId="{34ECDCE7-466D-44AC-87EC-2AE5A4DF4DAE}" destId="{795A3C36-A353-452D-A12B-0AFC7F1C089B}" srcOrd="0" destOrd="0" presId="urn:microsoft.com/office/officeart/2005/8/layout/vList6"/>
    <dgm:cxn modelId="{E4E2CA4D-85A3-4A99-AB76-DDC06073F223}" srcId="{F36B92B2-CFAB-4CA8-88EE-A9F451186AF9}" destId="{0762F647-0EDD-44FA-B7F4-8DBAF7C9C4EE}" srcOrd="0" destOrd="0" parTransId="{EA01DC3E-FCFD-435F-9720-EA2DA9DFB330}" sibTransId="{21450B50-5F8A-498B-BC33-E796034E92A3}"/>
    <dgm:cxn modelId="{0F22D66D-CE47-4237-B2DD-E54DCEF65FC0}" type="presOf" srcId="{DE2D5B25-66F8-430E-9E27-99B6AB3C5F18}" destId="{D0B4C6F7-7672-4F3E-AAE0-74D7567F45D2}" srcOrd="0" destOrd="0" presId="urn:microsoft.com/office/officeart/2005/8/layout/vList6"/>
    <dgm:cxn modelId="{B726BA95-894B-48E2-9EB4-37A504085AA1}" type="presOf" srcId="{F36B92B2-CFAB-4CA8-88EE-A9F451186AF9}" destId="{BFBA3A9B-B2FE-44DF-8BF2-FA7938300FD2}" srcOrd="0" destOrd="0" presId="urn:microsoft.com/office/officeart/2005/8/layout/vList6"/>
    <dgm:cxn modelId="{401D9F9F-4764-4162-AA51-4DDF0A9595D0}" type="presOf" srcId="{C423633B-A313-42D8-A7F7-FC5C1536A27B}" destId="{CF49E78E-C7DC-4DD7-B32B-C27877350659}" srcOrd="0" destOrd="0" presId="urn:microsoft.com/office/officeart/2005/8/layout/vList6"/>
    <dgm:cxn modelId="{FE3F26AC-F884-45E1-B0C4-95EE3B0DE673}" srcId="{AB81C90F-914A-4557-9399-57E59EB6540F}" destId="{DE2D5B25-66F8-430E-9E27-99B6AB3C5F18}" srcOrd="0" destOrd="0" parTransId="{FD00F92E-522E-47DA-B97A-41E6CC82FCBF}" sibTransId="{9552585D-9515-47C2-87F1-58A1E7FADBBE}"/>
    <dgm:cxn modelId="{4B9426B5-ACD3-4969-89B5-EBF134C32C6F}" srcId="{34ECDCE7-466D-44AC-87EC-2AE5A4DF4DAE}" destId="{C423633B-A313-42D8-A7F7-FC5C1536A27B}" srcOrd="0" destOrd="0" parTransId="{8FD1E13D-A5C8-4F36-8CCA-7ECA98F1C371}" sibTransId="{A03F207C-B8A0-436D-B431-48747A587203}"/>
    <dgm:cxn modelId="{5744F5E7-074C-4B0E-B31D-5057E2897914}" type="presOf" srcId="{AB81C90F-914A-4557-9399-57E59EB6540F}" destId="{67CF0817-0AA8-463E-A9D1-CFCF7AE61A36}" srcOrd="0" destOrd="0" presId="urn:microsoft.com/office/officeart/2005/8/layout/vList6"/>
    <dgm:cxn modelId="{DB35B2F9-FED5-4858-B0B4-3604DE48792D}" srcId="{F36B92B2-CFAB-4CA8-88EE-A9F451186AF9}" destId="{AB81C90F-914A-4557-9399-57E59EB6540F}" srcOrd="1" destOrd="0" parTransId="{E925844A-0A9B-4AF5-82DE-9DD1DD993819}" sibTransId="{556B660D-9301-47C4-8A23-749F3DCE6A6B}"/>
    <dgm:cxn modelId="{C895B9C1-B964-4A15-AFEB-E8BCF90C6EAC}" type="presParOf" srcId="{BFBA3A9B-B2FE-44DF-8BF2-FA7938300FD2}" destId="{CDFC8A59-2284-4ACD-8D82-86C55F6533C6}" srcOrd="0" destOrd="0" presId="urn:microsoft.com/office/officeart/2005/8/layout/vList6"/>
    <dgm:cxn modelId="{DEF82EB2-4236-436E-B164-AEF944EB2C02}" type="presParOf" srcId="{CDFC8A59-2284-4ACD-8D82-86C55F6533C6}" destId="{E13CC4AC-8C12-4618-B4A6-04C7A7A3E7C6}" srcOrd="0" destOrd="0" presId="urn:microsoft.com/office/officeart/2005/8/layout/vList6"/>
    <dgm:cxn modelId="{7619B15C-A6C4-47B8-95C2-A035C932B3D4}" type="presParOf" srcId="{CDFC8A59-2284-4ACD-8D82-86C55F6533C6}" destId="{356974AA-97A6-4DCB-826F-932C03EBB5F5}" srcOrd="1" destOrd="0" presId="urn:microsoft.com/office/officeart/2005/8/layout/vList6"/>
    <dgm:cxn modelId="{DBBD39E6-D58D-40BB-9150-FF06C2A7D235}" type="presParOf" srcId="{BFBA3A9B-B2FE-44DF-8BF2-FA7938300FD2}" destId="{853FD3CD-4579-45F5-809A-5FC5779E7BAF}" srcOrd="1" destOrd="0" presId="urn:microsoft.com/office/officeart/2005/8/layout/vList6"/>
    <dgm:cxn modelId="{18E822B5-59A1-4B6B-992D-8E59938F5DD2}" type="presParOf" srcId="{BFBA3A9B-B2FE-44DF-8BF2-FA7938300FD2}" destId="{12301D2C-D847-43F8-B8DA-7D81C96C81B4}" srcOrd="2" destOrd="0" presId="urn:microsoft.com/office/officeart/2005/8/layout/vList6"/>
    <dgm:cxn modelId="{86E98422-A43C-4FBE-A8DD-20DDAAA4DB0F}" type="presParOf" srcId="{12301D2C-D847-43F8-B8DA-7D81C96C81B4}" destId="{67CF0817-0AA8-463E-A9D1-CFCF7AE61A36}" srcOrd="0" destOrd="0" presId="urn:microsoft.com/office/officeart/2005/8/layout/vList6"/>
    <dgm:cxn modelId="{8CA6BD73-20B8-440D-8B50-DB9A3D11E554}" type="presParOf" srcId="{12301D2C-D847-43F8-B8DA-7D81C96C81B4}" destId="{D0B4C6F7-7672-4F3E-AAE0-74D7567F45D2}" srcOrd="1" destOrd="0" presId="urn:microsoft.com/office/officeart/2005/8/layout/vList6"/>
    <dgm:cxn modelId="{9B06C072-E9B5-4148-82EC-639FD7C2C91C}" type="presParOf" srcId="{BFBA3A9B-B2FE-44DF-8BF2-FA7938300FD2}" destId="{8527D790-DCE0-42BE-99A8-6A505B27529A}" srcOrd="3" destOrd="0" presId="urn:microsoft.com/office/officeart/2005/8/layout/vList6"/>
    <dgm:cxn modelId="{9D5608AD-FD88-4BED-BFF5-F99992A826E2}" type="presParOf" srcId="{BFBA3A9B-B2FE-44DF-8BF2-FA7938300FD2}" destId="{3FEFB2D7-0335-416A-A612-7F865541CAA6}" srcOrd="4" destOrd="0" presId="urn:microsoft.com/office/officeart/2005/8/layout/vList6"/>
    <dgm:cxn modelId="{F84255BE-B0BC-4765-B843-AD3D86BED8A8}" type="presParOf" srcId="{3FEFB2D7-0335-416A-A612-7F865541CAA6}" destId="{795A3C36-A353-452D-A12B-0AFC7F1C089B}" srcOrd="0" destOrd="0" presId="urn:microsoft.com/office/officeart/2005/8/layout/vList6"/>
    <dgm:cxn modelId="{9E4A693B-937F-4B3E-B036-B43C72EA6FB2}" type="presParOf" srcId="{3FEFB2D7-0335-416A-A612-7F865541CAA6}" destId="{CF49E78E-C7DC-4DD7-B32B-C278773506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7A66CE-0845-470E-A150-0A4517A6212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9CACDC7-088D-4B48-9BD8-231E18E81F2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Virtual address :</a:t>
          </a:r>
        </a:p>
      </dgm:t>
    </dgm:pt>
    <dgm:pt modelId="{9584DAB2-00E9-4965-B638-B1B1C73B574C}" type="parTrans" cxnId="{C47BEA7A-5899-4ED7-BD97-D08B6E633453}">
      <dgm:prSet/>
      <dgm:spPr/>
      <dgm:t>
        <a:bodyPr/>
        <a:lstStyle/>
        <a:p>
          <a:endParaRPr lang="en-IN"/>
        </a:p>
      </dgm:t>
    </dgm:pt>
    <dgm:pt modelId="{E4CE09CE-3688-4952-A996-9241A78D282D}" type="sibTrans" cxnId="{C47BEA7A-5899-4ED7-BD97-D08B6E633453}">
      <dgm:prSet/>
      <dgm:spPr/>
      <dgm:t>
        <a:bodyPr/>
        <a:lstStyle/>
        <a:p>
          <a:endParaRPr lang="en-IN"/>
        </a:p>
      </dgm:t>
    </dgm:pt>
    <dgm:pt modelId="{ECB97076-0D07-46D9-A66E-5C45D6BA71E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Physical address :</a:t>
          </a:r>
        </a:p>
      </dgm:t>
    </dgm:pt>
    <dgm:pt modelId="{0DC431A6-684D-42BC-9507-34CEC5F7D50B}" type="parTrans" cxnId="{B15C1DEF-503C-47F3-AF7F-AC359C54281D}">
      <dgm:prSet/>
      <dgm:spPr/>
      <dgm:t>
        <a:bodyPr/>
        <a:lstStyle/>
        <a:p>
          <a:endParaRPr lang="en-IN"/>
        </a:p>
      </dgm:t>
    </dgm:pt>
    <dgm:pt modelId="{2B4AA901-AF99-4A91-BC58-B5D9C5E7E69C}" type="sibTrans" cxnId="{B15C1DEF-503C-47F3-AF7F-AC359C54281D}">
      <dgm:prSet/>
      <dgm:spPr/>
      <dgm:t>
        <a:bodyPr/>
        <a:lstStyle/>
        <a:p>
          <a:endParaRPr lang="en-IN"/>
        </a:p>
      </dgm:t>
    </dgm:pt>
    <dgm:pt modelId="{F556A88C-5CD5-4A25-BFB2-9B92D980AF9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 address which might change from place to place</a:t>
          </a:r>
        </a:p>
      </dgm:t>
    </dgm:pt>
    <dgm:pt modelId="{7DD875D1-E949-4DD2-90C8-C9D8CB96EDB4}" type="parTrans" cxnId="{A8FABB64-537E-4D1E-9013-6C529A62136F}">
      <dgm:prSet/>
      <dgm:spPr/>
      <dgm:t>
        <a:bodyPr/>
        <a:lstStyle/>
        <a:p>
          <a:endParaRPr lang="en-IN"/>
        </a:p>
      </dgm:t>
    </dgm:pt>
    <dgm:pt modelId="{E2F59E3D-E5A6-4B91-A6D2-AF7360E69785}" type="sibTrans" cxnId="{A8FABB64-537E-4D1E-9013-6C529A62136F}">
      <dgm:prSet/>
      <dgm:spPr/>
      <dgm:t>
        <a:bodyPr/>
        <a:lstStyle/>
        <a:p>
          <a:endParaRPr lang="en-IN"/>
        </a:p>
      </dgm:t>
    </dgm:pt>
    <dgm:pt modelId="{182DC9D9-5F32-4E70-A842-35174773A21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that remains constant throughout like your MAC address.</a:t>
          </a:r>
        </a:p>
      </dgm:t>
    </dgm:pt>
    <dgm:pt modelId="{0D6A7B34-7AC6-46F1-A818-2FA9A882EA22}" type="parTrans" cxnId="{C2DF31C3-1439-406C-A3C8-658D9574C1FE}">
      <dgm:prSet/>
      <dgm:spPr/>
      <dgm:t>
        <a:bodyPr/>
        <a:lstStyle/>
        <a:p>
          <a:endParaRPr lang="en-IN"/>
        </a:p>
      </dgm:t>
    </dgm:pt>
    <dgm:pt modelId="{3C3808F4-C359-4927-AA00-11B30834039D}" type="sibTrans" cxnId="{C2DF31C3-1439-406C-A3C8-658D9574C1FE}">
      <dgm:prSet/>
      <dgm:spPr/>
      <dgm:t>
        <a:bodyPr/>
        <a:lstStyle/>
        <a:p>
          <a:endParaRPr lang="en-IN"/>
        </a:p>
      </dgm:t>
    </dgm:pt>
    <dgm:pt modelId="{E398C237-42BF-456F-8A2D-E85F8B6DC923}" type="pres">
      <dgm:prSet presAssocID="{FB7A66CE-0845-470E-A150-0A4517A62124}" presName="Name0" presStyleCnt="0">
        <dgm:presLayoutVars>
          <dgm:dir/>
          <dgm:animLvl val="lvl"/>
          <dgm:resizeHandles val="exact"/>
        </dgm:presLayoutVars>
      </dgm:prSet>
      <dgm:spPr/>
    </dgm:pt>
    <dgm:pt modelId="{83C4A4EE-E4F5-4B6C-BD04-89490C0E0E73}" type="pres">
      <dgm:prSet presAssocID="{39CACDC7-088D-4B48-9BD8-231E18E81F2F}" presName="composite" presStyleCnt="0"/>
      <dgm:spPr/>
    </dgm:pt>
    <dgm:pt modelId="{D93915E7-4ADB-4409-BE84-67D163ED4D07}" type="pres">
      <dgm:prSet presAssocID="{39CACDC7-088D-4B48-9BD8-231E18E81F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8BE3AC-AFEC-4C82-94E0-22D517533D0E}" type="pres">
      <dgm:prSet presAssocID="{39CACDC7-088D-4B48-9BD8-231E18E81F2F}" presName="desTx" presStyleLbl="alignAccFollowNode1" presStyleIdx="0" presStyleCnt="2">
        <dgm:presLayoutVars>
          <dgm:bulletEnabled val="1"/>
        </dgm:presLayoutVars>
      </dgm:prSet>
      <dgm:spPr/>
    </dgm:pt>
    <dgm:pt modelId="{2969A9BD-2BF8-466C-995E-FA386D8BBCCB}" type="pres">
      <dgm:prSet presAssocID="{E4CE09CE-3688-4952-A996-9241A78D282D}" presName="space" presStyleCnt="0"/>
      <dgm:spPr/>
    </dgm:pt>
    <dgm:pt modelId="{00687F23-8C80-40CD-B203-A80F82062C21}" type="pres">
      <dgm:prSet presAssocID="{ECB97076-0D07-46D9-A66E-5C45D6BA71E4}" presName="composite" presStyleCnt="0"/>
      <dgm:spPr/>
    </dgm:pt>
    <dgm:pt modelId="{997A0513-84D2-4255-9500-4968774A0119}" type="pres">
      <dgm:prSet presAssocID="{ECB97076-0D07-46D9-A66E-5C45D6BA71E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10CAF5A-0982-4DAE-AE63-EF9F99A6D210}" type="pres">
      <dgm:prSet presAssocID="{ECB97076-0D07-46D9-A66E-5C45D6BA71E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CC1EC07-7118-4F36-B878-CF41D346D22E}" type="presOf" srcId="{F556A88C-5CD5-4A25-BFB2-9B92D980AF90}" destId="{098BE3AC-AFEC-4C82-94E0-22D517533D0E}" srcOrd="0" destOrd="0" presId="urn:microsoft.com/office/officeart/2005/8/layout/hList1"/>
    <dgm:cxn modelId="{4D7CB85D-A23B-4372-B726-B338318F62CD}" type="presOf" srcId="{ECB97076-0D07-46D9-A66E-5C45D6BA71E4}" destId="{997A0513-84D2-4255-9500-4968774A0119}" srcOrd="0" destOrd="0" presId="urn:microsoft.com/office/officeart/2005/8/layout/hList1"/>
    <dgm:cxn modelId="{A8FABB64-537E-4D1E-9013-6C529A62136F}" srcId="{39CACDC7-088D-4B48-9BD8-231E18E81F2F}" destId="{F556A88C-5CD5-4A25-BFB2-9B92D980AF90}" srcOrd="0" destOrd="0" parTransId="{7DD875D1-E949-4DD2-90C8-C9D8CB96EDB4}" sibTransId="{E2F59E3D-E5A6-4B91-A6D2-AF7360E69785}"/>
    <dgm:cxn modelId="{A382A276-A1DD-4C09-AE7D-A0F2A0EAEA42}" type="presOf" srcId="{182DC9D9-5F32-4E70-A842-35174773A21C}" destId="{410CAF5A-0982-4DAE-AE63-EF9F99A6D210}" srcOrd="0" destOrd="0" presId="urn:microsoft.com/office/officeart/2005/8/layout/hList1"/>
    <dgm:cxn modelId="{C47BEA7A-5899-4ED7-BD97-D08B6E633453}" srcId="{FB7A66CE-0845-470E-A150-0A4517A62124}" destId="{39CACDC7-088D-4B48-9BD8-231E18E81F2F}" srcOrd="0" destOrd="0" parTransId="{9584DAB2-00E9-4965-B638-B1B1C73B574C}" sibTransId="{E4CE09CE-3688-4952-A996-9241A78D282D}"/>
    <dgm:cxn modelId="{5BC2FB5A-1524-46D4-8CB8-FBC0057ADF04}" type="presOf" srcId="{FB7A66CE-0845-470E-A150-0A4517A62124}" destId="{E398C237-42BF-456F-8A2D-E85F8B6DC923}" srcOrd="0" destOrd="0" presId="urn:microsoft.com/office/officeart/2005/8/layout/hList1"/>
    <dgm:cxn modelId="{A73374AA-549D-4ED0-928E-9A4092A1FDB7}" type="presOf" srcId="{39CACDC7-088D-4B48-9BD8-231E18E81F2F}" destId="{D93915E7-4ADB-4409-BE84-67D163ED4D07}" srcOrd="0" destOrd="0" presId="urn:microsoft.com/office/officeart/2005/8/layout/hList1"/>
    <dgm:cxn modelId="{C2DF31C3-1439-406C-A3C8-658D9574C1FE}" srcId="{ECB97076-0D07-46D9-A66E-5C45D6BA71E4}" destId="{182DC9D9-5F32-4E70-A842-35174773A21C}" srcOrd="0" destOrd="0" parTransId="{0D6A7B34-7AC6-46F1-A818-2FA9A882EA22}" sibTransId="{3C3808F4-C359-4927-AA00-11B30834039D}"/>
    <dgm:cxn modelId="{B15C1DEF-503C-47F3-AF7F-AC359C54281D}" srcId="{FB7A66CE-0845-470E-A150-0A4517A62124}" destId="{ECB97076-0D07-46D9-A66E-5C45D6BA71E4}" srcOrd="1" destOrd="0" parTransId="{0DC431A6-684D-42BC-9507-34CEC5F7D50B}" sibTransId="{2B4AA901-AF99-4A91-BC58-B5D9C5E7E69C}"/>
    <dgm:cxn modelId="{9B04714A-0DC3-436D-94A2-039B0EB27BD9}" type="presParOf" srcId="{E398C237-42BF-456F-8A2D-E85F8B6DC923}" destId="{83C4A4EE-E4F5-4B6C-BD04-89490C0E0E73}" srcOrd="0" destOrd="0" presId="urn:microsoft.com/office/officeart/2005/8/layout/hList1"/>
    <dgm:cxn modelId="{27C3B77F-0D99-4BA4-843F-CF8B26FAC694}" type="presParOf" srcId="{83C4A4EE-E4F5-4B6C-BD04-89490C0E0E73}" destId="{D93915E7-4ADB-4409-BE84-67D163ED4D07}" srcOrd="0" destOrd="0" presId="urn:microsoft.com/office/officeart/2005/8/layout/hList1"/>
    <dgm:cxn modelId="{5C73D3AD-BE5E-46C9-A04A-371B15DBFB7B}" type="presParOf" srcId="{83C4A4EE-E4F5-4B6C-BD04-89490C0E0E73}" destId="{098BE3AC-AFEC-4C82-94E0-22D517533D0E}" srcOrd="1" destOrd="0" presId="urn:microsoft.com/office/officeart/2005/8/layout/hList1"/>
    <dgm:cxn modelId="{708CC321-E497-4DDF-B565-EE34D6F24C37}" type="presParOf" srcId="{E398C237-42BF-456F-8A2D-E85F8B6DC923}" destId="{2969A9BD-2BF8-466C-995E-FA386D8BBCCB}" srcOrd="1" destOrd="0" presId="urn:microsoft.com/office/officeart/2005/8/layout/hList1"/>
    <dgm:cxn modelId="{CC348F07-A123-4304-8310-77C240784001}" type="presParOf" srcId="{E398C237-42BF-456F-8A2D-E85F8B6DC923}" destId="{00687F23-8C80-40CD-B203-A80F82062C21}" srcOrd="2" destOrd="0" presId="urn:microsoft.com/office/officeart/2005/8/layout/hList1"/>
    <dgm:cxn modelId="{B3B19D95-5919-4223-B4EC-9C27D4BE124C}" type="presParOf" srcId="{00687F23-8C80-40CD-B203-A80F82062C21}" destId="{997A0513-84D2-4255-9500-4968774A0119}" srcOrd="0" destOrd="0" presId="urn:microsoft.com/office/officeart/2005/8/layout/hList1"/>
    <dgm:cxn modelId="{44D780A1-CFB5-4CCF-B3A7-079482B3A79B}" type="presParOf" srcId="{00687F23-8C80-40CD-B203-A80F82062C21}" destId="{410CAF5A-0982-4DAE-AE63-EF9F99A6D2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4AB637-A6CA-441B-89A0-31B6AEF14CC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55B2448-2FDB-44CD-A36B-430712570E2F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How to find IP address (Find the IP address of your Machine?)</a:t>
          </a:r>
        </a:p>
      </dgm:t>
    </dgm:pt>
    <dgm:pt modelId="{BCDB27C5-4BE4-40D6-A62A-0BEC66F23330}" type="parTrans" cxnId="{9F4CB23A-74BD-425D-B491-B634E03678A4}">
      <dgm:prSet/>
      <dgm:spPr/>
      <dgm:t>
        <a:bodyPr/>
        <a:lstStyle/>
        <a:p>
          <a:endParaRPr lang="en-IN"/>
        </a:p>
      </dgm:t>
    </dgm:pt>
    <dgm:pt modelId="{6EE303BE-59F0-4E10-A126-8499743905D6}" type="sibTrans" cxnId="{9F4CB23A-74BD-425D-B491-B634E03678A4}">
      <dgm:prSet/>
      <dgm:spPr/>
      <dgm:t>
        <a:bodyPr/>
        <a:lstStyle/>
        <a:p>
          <a:endParaRPr lang="en-IN"/>
        </a:p>
      </dgm:t>
    </dgm:pt>
    <dgm:pt modelId="{DBED426D-62B3-49A6-9920-53EFB3EFE15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Ipconfig??</a:t>
          </a:r>
        </a:p>
      </dgm:t>
    </dgm:pt>
    <dgm:pt modelId="{3811AD43-2159-4501-B976-8A5AB82ACD7E}" type="parTrans" cxnId="{644C83DA-B335-4886-A1DC-D8DD92217300}">
      <dgm:prSet/>
      <dgm:spPr/>
      <dgm:t>
        <a:bodyPr/>
        <a:lstStyle/>
        <a:p>
          <a:endParaRPr lang="en-IN"/>
        </a:p>
      </dgm:t>
    </dgm:pt>
    <dgm:pt modelId="{EDC01803-9C5E-491D-8B9F-21CF50FEF954}" type="sibTrans" cxnId="{644C83DA-B335-4886-A1DC-D8DD92217300}">
      <dgm:prSet/>
      <dgm:spPr/>
      <dgm:t>
        <a:bodyPr/>
        <a:lstStyle/>
        <a:p>
          <a:endParaRPr lang="en-IN"/>
        </a:p>
      </dgm:t>
    </dgm:pt>
    <dgm:pt modelId="{0ACA7424-37AF-4871-8C3E-F75C091C844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Ifconfig??</a:t>
          </a:r>
        </a:p>
      </dgm:t>
    </dgm:pt>
    <dgm:pt modelId="{80ED3AC1-51DD-4236-A928-7C0A65AFE424}" type="parTrans" cxnId="{D4CA98B5-1B7C-4D47-BD67-4A67D92F7541}">
      <dgm:prSet/>
      <dgm:spPr/>
      <dgm:t>
        <a:bodyPr/>
        <a:lstStyle/>
        <a:p>
          <a:endParaRPr lang="en-IN"/>
        </a:p>
      </dgm:t>
    </dgm:pt>
    <dgm:pt modelId="{86500385-A2B6-45E2-9AD6-EB84FEF9624A}" type="sibTrans" cxnId="{D4CA98B5-1B7C-4D47-BD67-4A67D92F7541}">
      <dgm:prSet/>
      <dgm:spPr/>
      <dgm:t>
        <a:bodyPr/>
        <a:lstStyle/>
        <a:p>
          <a:endParaRPr lang="en-IN"/>
        </a:p>
      </dgm:t>
    </dgm:pt>
    <dgm:pt modelId="{1BE7FD50-4A5E-4778-A50E-21BB0C6DB03B}" type="pres">
      <dgm:prSet presAssocID="{974AB637-A6CA-441B-89A0-31B6AEF14C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C776F5-8D71-44C0-925F-C54434BB9D23}" type="pres">
      <dgm:prSet presAssocID="{655B2448-2FDB-44CD-A36B-430712570E2F}" presName="hierRoot1" presStyleCnt="0">
        <dgm:presLayoutVars>
          <dgm:hierBranch val="init"/>
        </dgm:presLayoutVars>
      </dgm:prSet>
      <dgm:spPr/>
    </dgm:pt>
    <dgm:pt modelId="{5ADAE739-ECAB-4318-A2C0-95F956DB36C3}" type="pres">
      <dgm:prSet presAssocID="{655B2448-2FDB-44CD-A36B-430712570E2F}" presName="rootComposite1" presStyleCnt="0"/>
      <dgm:spPr/>
    </dgm:pt>
    <dgm:pt modelId="{BACC36C6-33CE-47EF-A439-D2E82F032DF0}" type="pres">
      <dgm:prSet presAssocID="{655B2448-2FDB-44CD-A36B-430712570E2F}" presName="rootText1" presStyleLbl="node0" presStyleIdx="0" presStyleCnt="1">
        <dgm:presLayoutVars>
          <dgm:chPref val="3"/>
        </dgm:presLayoutVars>
      </dgm:prSet>
      <dgm:spPr/>
    </dgm:pt>
    <dgm:pt modelId="{2E505EF8-C001-460F-B7B3-C20D4FA4D7E6}" type="pres">
      <dgm:prSet presAssocID="{655B2448-2FDB-44CD-A36B-430712570E2F}" presName="rootConnector1" presStyleLbl="node1" presStyleIdx="0" presStyleCnt="0"/>
      <dgm:spPr/>
    </dgm:pt>
    <dgm:pt modelId="{20041877-E727-47DE-B598-926EA75BC094}" type="pres">
      <dgm:prSet presAssocID="{655B2448-2FDB-44CD-A36B-430712570E2F}" presName="hierChild2" presStyleCnt="0"/>
      <dgm:spPr/>
    </dgm:pt>
    <dgm:pt modelId="{FC8F18AB-E3C1-4463-A302-06DEE4033D7F}" type="pres">
      <dgm:prSet presAssocID="{3811AD43-2159-4501-B976-8A5AB82ACD7E}" presName="Name37" presStyleLbl="parChTrans1D2" presStyleIdx="0" presStyleCnt="2"/>
      <dgm:spPr/>
    </dgm:pt>
    <dgm:pt modelId="{931A2A92-0F3B-4D18-9E17-99B185C3B3A8}" type="pres">
      <dgm:prSet presAssocID="{DBED426D-62B3-49A6-9920-53EFB3EFE15F}" presName="hierRoot2" presStyleCnt="0">
        <dgm:presLayoutVars>
          <dgm:hierBranch val="init"/>
        </dgm:presLayoutVars>
      </dgm:prSet>
      <dgm:spPr/>
    </dgm:pt>
    <dgm:pt modelId="{BE7CAF31-AF0B-4B31-87E6-E19E8D548307}" type="pres">
      <dgm:prSet presAssocID="{DBED426D-62B3-49A6-9920-53EFB3EFE15F}" presName="rootComposite" presStyleCnt="0"/>
      <dgm:spPr/>
    </dgm:pt>
    <dgm:pt modelId="{0E0A9638-BF51-42DB-BCBA-AC082DC21C93}" type="pres">
      <dgm:prSet presAssocID="{DBED426D-62B3-49A6-9920-53EFB3EFE15F}" presName="rootText" presStyleLbl="node2" presStyleIdx="0" presStyleCnt="2">
        <dgm:presLayoutVars>
          <dgm:chPref val="3"/>
        </dgm:presLayoutVars>
      </dgm:prSet>
      <dgm:spPr/>
    </dgm:pt>
    <dgm:pt modelId="{4CE0E775-484B-48A5-B808-D03B5223D9BB}" type="pres">
      <dgm:prSet presAssocID="{DBED426D-62B3-49A6-9920-53EFB3EFE15F}" presName="rootConnector" presStyleLbl="node2" presStyleIdx="0" presStyleCnt="2"/>
      <dgm:spPr/>
    </dgm:pt>
    <dgm:pt modelId="{BD4160B0-9E73-477E-AF23-6C8E2982C3A2}" type="pres">
      <dgm:prSet presAssocID="{DBED426D-62B3-49A6-9920-53EFB3EFE15F}" presName="hierChild4" presStyleCnt="0"/>
      <dgm:spPr/>
    </dgm:pt>
    <dgm:pt modelId="{650278A7-0AEC-406C-A9CF-814A56244043}" type="pres">
      <dgm:prSet presAssocID="{DBED426D-62B3-49A6-9920-53EFB3EFE15F}" presName="hierChild5" presStyleCnt="0"/>
      <dgm:spPr/>
    </dgm:pt>
    <dgm:pt modelId="{90D1A9E4-81C2-425B-8073-FE1925869ABB}" type="pres">
      <dgm:prSet presAssocID="{80ED3AC1-51DD-4236-A928-7C0A65AFE424}" presName="Name37" presStyleLbl="parChTrans1D2" presStyleIdx="1" presStyleCnt="2"/>
      <dgm:spPr/>
    </dgm:pt>
    <dgm:pt modelId="{83D05C92-B843-498B-BAB8-76B12162BDE0}" type="pres">
      <dgm:prSet presAssocID="{0ACA7424-37AF-4871-8C3E-F75C091C8448}" presName="hierRoot2" presStyleCnt="0">
        <dgm:presLayoutVars>
          <dgm:hierBranch val="init"/>
        </dgm:presLayoutVars>
      </dgm:prSet>
      <dgm:spPr/>
    </dgm:pt>
    <dgm:pt modelId="{EECFBF5D-2E6B-4DB9-A7D5-5237140E90E5}" type="pres">
      <dgm:prSet presAssocID="{0ACA7424-37AF-4871-8C3E-F75C091C8448}" presName="rootComposite" presStyleCnt="0"/>
      <dgm:spPr/>
    </dgm:pt>
    <dgm:pt modelId="{CAAA9C1F-1CE7-4890-BE25-C25BFC723282}" type="pres">
      <dgm:prSet presAssocID="{0ACA7424-37AF-4871-8C3E-F75C091C8448}" presName="rootText" presStyleLbl="node2" presStyleIdx="1" presStyleCnt="2">
        <dgm:presLayoutVars>
          <dgm:chPref val="3"/>
        </dgm:presLayoutVars>
      </dgm:prSet>
      <dgm:spPr/>
    </dgm:pt>
    <dgm:pt modelId="{4485064D-A620-4389-9589-0C0CD0CF59C9}" type="pres">
      <dgm:prSet presAssocID="{0ACA7424-37AF-4871-8C3E-F75C091C8448}" presName="rootConnector" presStyleLbl="node2" presStyleIdx="1" presStyleCnt="2"/>
      <dgm:spPr/>
    </dgm:pt>
    <dgm:pt modelId="{D7E5FC00-B692-4849-84F2-2E46670819FE}" type="pres">
      <dgm:prSet presAssocID="{0ACA7424-37AF-4871-8C3E-F75C091C8448}" presName="hierChild4" presStyleCnt="0"/>
      <dgm:spPr/>
    </dgm:pt>
    <dgm:pt modelId="{3E733FA9-B655-4BAB-9FEE-57520A0C8D7A}" type="pres">
      <dgm:prSet presAssocID="{0ACA7424-37AF-4871-8C3E-F75C091C8448}" presName="hierChild5" presStyleCnt="0"/>
      <dgm:spPr/>
    </dgm:pt>
    <dgm:pt modelId="{009AC665-2A19-4FD8-AA35-8A8844076265}" type="pres">
      <dgm:prSet presAssocID="{655B2448-2FDB-44CD-A36B-430712570E2F}" presName="hierChild3" presStyleCnt="0"/>
      <dgm:spPr/>
    </dgm:pt>
  </dgm:ptLst>
  <dgm:cxnLst>
    <dgm:cxn modelId="{6CB3BD08-E9EE-405B-B995-7EEB54719C81}" type="presOf" srcId="{0ACA7424-37AF-4871-8C3E-F75C091C8448}" destId="{CAAA9C1F-1CE7-4890-BE25-C25BFC723282}" srcOrd="0" destOrd="0" presId="urn:microsoft.com/office/officeart/2005/8/layout/orgChart1"/>
    <dgm:cxn modelId="{90AE6B17-4F00-46F0-8C41-C643AD83DEA2}" type="presOf" srcId="{80ED3AC1-51DD-4236-A928-7C0A65AFE424}" destId="{90D1A9E4-81C2-425B-8073-FE1925869ABB}" srcOrd="0" destOrd="0" presId="urn:microsoft.com/office/officeart/2005/8/layout/orgChart1"/>
    <dgm:cxn modelId="{9B662820-D136-43F8-A173-BAC4A38968F1}" type="presOf" srcId="{DBED426D-62B3-49A6-9920-53EFB3EFE15F}" destId="{0E0A9638-BF51-42DB-BCBA-AC082DC21C93}" srcOrd="0" destOrd="0" presId="urn:microsoft.com/office/officeart/2005/8/layout/orgChart1"/>
    <dgm:cxn modelId="{D14CD320-38FF-40C7-B97D-9DDBB4361B91}" type="presOf" srcId="{974AB637-A6CA-441B-89A0-31B6AEF14CC0}" destId="{1BE7FD50-4A5E-4778-A50E-21BB0C6DB03B}" srcOrd="0" destOrd="0" presId="urn:microsoft.com/office/officeart/2005/8/layout/orgChart1"/>
    <dgm:cxn modelId="{9F4CB23A-74BD-425D-B491-B634E03678A4}" srcId="{974AB637-A6CA-441B-89A0-31B6AEF14CC0}" destId="{655B2448-2FDB-44CD-A36B-430712570E2F}" srcOrd="0" destOrd="0" parTransId="{BCDB27C5-4BE4-40D6-A62A-0BEC66F23330}" sibTransId="{6EE303BE-59F0-4E10-A126-8499743905D6}"/>
    <dgm:cxn modelId="{6320B15B-2C5E-4CCC-A03A-A40D071AC1B1}" type="presOf" srcId="{655B2448-2FDB-44CD-A36B-430712570E2F}" destId="{BACC36C6-33CE-47EF-A439-D2E82F032DF0}" srcOrd="0" destOrd="0" presId="urn:microsoft.com/office/officeart/2005/8/layout/orgChart1"/>
    <dgm:cxn modelId="{87AF0480-4B72-4936-84DC-6AB4F206B7FF}" type="presOf" srcId="{0ACA7424-37AF-4871-8C3E-F75C091C8448}" destId="{4485064D-A620-4389-9589-0C0CD0CF59C9}" srcOrd="1" destOrd="0" presId="urn:microsoft.com/office/officeart/2005/8/layout/orgChart1"/>
    <dgm:cxn modelId="{EC08FD9B-9EDF-40D6-8A83-AE4C1F6C8BEA}" type="presOf" srcId="{3811AD43-2159-4501-B976-8A5AB82ACD7E}" destId="{FC8F18AB-E3C1-4463-A302-06DEE4033D7F}" srcOrd="0" destOrd="0" presId="urn:microsoft.com/office/officeart/2005/8/layout/orgChart1"/>
    <dgm:cxn modelId="{EB2E8FAC-5877-4920-8DBC-E63569EE20BD}" type="presOf" srcId="{655B2448-2FDB-44CD-A36B-430712570E2F}" destId="{2E505EF8-C001-460F-B7B3-C20D4FA4D7E6}" srcOrd="1" destOrd="0" presId="urn:microsoft.com/office/officeart/2005/8/layout/orgChart1"/>
    <dgm:cxn modelId="{D4CA98B5-1B7C-4D47-BD67-4A67D92F7541}" srcId="{655B2448-2FDB-44CD-A36B-430712570E2F}" destId="{0ACA7424-37AF-4871-8C3E-F75C091C8448}" srcOrd="1" destOrd="0" parTransId="{80ED3AC1-51DD-4236-A928-7C0A65AFE424}" sibTransId="{86500385-A2B6-45E2-9AD6-EB84FEF9624A}"/>
    <dgm:cxn modelId="{644C83DA-B335-4886-A1DC-D8DD92217300}" srcId="{655B2448-2FDB-44CD-A36B-430712570E2F}" destId="{DBED426D-62B3-49A6-9920-53EFB3EFE15F}" srcOrd="0" destOrd="0" parTransId="{3811AD43-2159-4501-B976-8A5AB82ACD7E}" sibTransId="{EDC01803-9C5E-491D-8B9F-21CF50FEF954}"/>
    <dgm:cxn modelId="{052D1CDD-2E95-42CA-8614-C6D3A48890FB}" type="presOf" srcId="{DBED426D-62B3-49A6-9920-53EFB3EFE15F}" destId="{4CE0E775-484B-48A5-B808-D03B5223D9BB}" srcOrd="1" destOrd="0" presId="urn:microsoft.com/office/officeart/2005/8/layout/orgChart1"/>
    <dgm:cxn modelId="{07B12855-EBFC-44C3-B309-945EC24C2458}" type="presParOf" srcId="{1BE7FD50-4A5E-4778-A50E-21BB0C6DB03B}" destId="{8EC776F5-8D71-44C0-925F-C54434BB9D23}" srcOrd="0" destOrd="0" presId="urn:microsoft.com/office/officeart/2005/8/layout/orgChart1"/>
    <dgm:cxn modelId="{CE802B8A-23E7-4E9F-9BAD-9E85DFE9F533}" type="presParOf" srcId="{8EC776F5-8D71-44C0-925F-C54434BB9D23}" destId="{5ADAE739-ECAB-4318-A2C0-95F956DB36C3}" srcOrd="0" destOrd="0" presId="urn:microsoft.com/office/officeart/2005/8/layout/orgChart1"/>
    <dgm:cxn modelId="{F2B15670-DFD9-460F-A547-47F657B3A3F2}" type="presParOf" srcId="{5ADAE739-ECAB-4318-A2C0-95F956DB36C3}" destId="{BACC36C6-33CE-47EF-A439-D2E82F032DF0}" srcOrd="0" destOrd="0" presId="urn:microsoft.com/office/officeart/2005/8/layout/orgChart1"/>
    <dgm:cxn modelId="{758B1760-23F0-4112-A223-B7FCFAA1AB03}" type="presParOf" srcId="{5ADAE739-ECAB-4318-A2C0-95F956DB36C3}" destId="{2E505EF8-C001-460F-B7B3-C20D4FA4D7E6}" srcOrd="1" destOrd="0" presId="urn:microsoft.com/office/officeart/2005/8/layout/orgChart1"/>
    <dgm:cxn modelId="{6DCE7FC1-AF43-4587-AD41-6D8682338246}" type="presParOf" srcId="{8EC776F5-8D71-44C0-925F-C54434BB9D23}" destId="{20041877-E727-47DE-B598-926EA75BC094}" srcOrd="1" destOrd="0" presId="urn:microsoft.com/office/officeart/2005/8/layout/orgChart1"/>
    <dgm:cxn modelId="{84B7B2F5-0A16-464A-AA6E-81FF6669B932}" type="presParOf" srcId="{20041877-E727-47DE-B598-926EA75BC094}" destId="{FC8F18AB-E3C1-4463-A302-06DEE4033D7F}" srcOrd="0" destOrd="0" presId="urn:microsoft.com/office/officeart/2005/8/layout/orgChart1"/>
    <dgm:cxn modelId="{A0D90678-8361-41F0-8614-00503815ACE8}" type="presParOf" srcId="{20041877-E727-47DE-B598-926EA75BC094}" destId="{931A2A92-0F3B-4D18-9E17-99B185C3B3A8}" srcOrd="1" destOrd="0" presId="urn:microsoft.com/office/officeart/2005/8/layout/orgChart1"/>
    <dgm:cxn modelId="{815B622B-3C25-4A06-AF15-1F41BC241E1F}" type="presParOf" srcId="{931A2A92-0F3B-4D18-9E17-99B185C3B3A8}" destId="{BE7CAF31-AF0B-4B31-87E6-E19E8D548307}" srcOrd="0" destOrd="0" presId="urn:microsoft.com/office/officeart/2005/8/layout/orgChart1"/>
    <dgm:cxn modelId="{9CDE3094-40E8-4FE7-8913-6EC073C216F9}" type="presParOf" srcId="{BE7CAF31-AF0B-4B31-87E6-E19E8D548307}" destId="{0E0A9638-BF51-42DB-BCBA-AC082DC21C93}" srcOrd="0" destOrd="0" presId="urn:microsoft.com/office/officeart/2005/8/layout/orgChart1"/>
    <dgm:cxn modelId="{39A7A708-ACAA-49E2-A735-A2B12580381A}" type="presParOf" srcId="{BE7CAF31-AF0B-4B31-87E6-E19E8D548307}" destId="{4CE0E775-484B-48A5-B808-D03B5223D9BB}" srcOrd="1" destOrd="0" presId="urn:microsoft.com/office/officeart/2005/8/layout/orgChart1"/>
    <dgm:cxn modelId="{3837D008-C47C-49CB-9194-0A7F4F149E91}" type="presParOf" srcId="{931A2A92-0F3B-4D18-9E17-99B185C3B3A8}" destId="{BD4160B0-9E73-477E-AF23-6C8E2982C3A2}" srcOrd="1" destOrd="0" presId="urn:microsoft.com/office/officeart/2005/8/layout/orgChart1"/>
    <dgm:cxn modelId="{5000E493-8D80-4D6E-AF9E-A55A43922CAD}" type="presParOf" srcId="{931A2A92-0F3B-4D18-9E17-99B185C3B3A8}" destId="{650278A7-0AEC-406C-A9CF-814A56244043}" srcOrd="2" destOrd="0" presId="urn:microsoft.com/office/officeart/2005/8/layout/orgChart1"/>
    <dgm:cxn modelId="{35A8EEE2-0510-423E-94BA-AE4A03377223}" type="presParOf" srcId="{20041877-E727-47DE-B598-926EA75BC094}" destId="{90D1A9E4-81C2-425B-8073-FE1925869ABB}" srcOrd="2" destOrd="0" presId="urn:microsoft.com/office/officeart/2005/8/layout/orgChart1"/>
    <dgm:cxn modelId="{5E84096B-A6AE-4621-81BE-F28276FD1045}" type="presParOf" srcId="{20041877-E727-47DE-B598-926EA75BC094}" destId="{83D05C92-B843-498B-BAB8-76B12162BDE0}" srcOrd="3" destOrd="0" presId="urn:microsoft.com/office/officeart/2005/8/layout/orgChart1"/>
    <dgm:cxn modelId="{9349402D-6100-439D-BCDE-0B7A45422A5B}" type="presParOf" srcId="{83D05C92-B843-498B-BAB8-76B12162BDE0}" destId="{EECFBF5D-2E6B-4DB9-A7D5-5237140E90E5}" srcOrd="0" destOrd="0" presId="urn:microsoft.com/office/officeart/2005/8/layout/orgChart1"/>
    <dgm:cxn modelId="{7EBB02C4-45FE-4A21-A370-697A7F7476C3}" type="presParOf" srcId="{EECFBF5D-2E6B-4DB9-A7D5-5237140E90E5}" destId="{CAAA9C1F-1CE7-4890-BE25-C25BFC723282}" srcOrd="0" destOrd="0" presId="urn:microsoft.com/office/officeart/2005/8/layout/orgChart1"/>
    <dgm:cxn modelId="{E5ECCBE5-9F7C-4048-94F8-E25D1EB02771}" type="presParOf" srcId="{EECFBF5D-2E6B-4DB9-A7D5-5237140E90E5}" destId="{4485064D-A620-4389-9589-0C0CD0CF59C9}" srcOrd="1" destOrd="0" presId="urn:microsoft.com/office/officeart/2005/8/layout/orgChart1"/>
    <dgm:cxn modelId="{663DF15A-DF87-4B60-87B6-0E3CD08BC801}" type="presParOf" srcId="{83D05C92-B843-498B-BAB8-76B12162BDE0}" destId="{D7E5FC00-B692-4849-84F2-2E46670819FE}" srcOrd="1" destOrd="0" presId="urn:microsoft.com/office/officeart/2005/8/layout/orgChart1"/>
    <dgm:cxn modelId="{088FF6E8-E015-49C2-B2CC-739B4D5E9078}" type="presParOf" srcId="{83D05C92-B843-498B-BAB8-76B12162BDE0}" destId="{3E733FA9-B655-4BAB-9FEE-57520A0C8D7A}" srcOrd="2" destOrd="0" presId="urn:microsoft.com/office/officeart/2005/8/layout/orgChart1"/>
    <dgm:cxn modelId="{BD61D8E4-013C-4036-8224-F2F51695356F}" type="presParOf" srcId="{8EC776F5-8D71-44C0-925F-C54434BB9D23}" destId="{009AC665-2A19-4FD8-AA35-8A88440762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A1A4D-E1A7-4C7B-88C4-7CF9B5F67ECB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E8F6DBB-65CD-413C-BFD1-02748C4588E4}">
      <dgm:prSet/>
      <dgm:spPr/>
      <dgm:t>
        <a:bodyPr/>
        <a:lstStyle/>
        <a:p>
          <a:r>
            <a:rPr lang="en-IN" dirty="0"/>
            <a:t>IP Address</a:t>
          </a:r>
        </a:p>
      </dgm:t>
    </dgm:pt>
    <dgm:pt modelId="{6FA3EF14-4C42-4273-A4C2-3089636F1F2E}" type="parTrans" cxnId="{C4F6B168-8AF3-459C-92E3-1A34226A1D7A}">
      <dgm:prSet/>
      <dgm:spPr/>
      <dgm:t>
        <a:bodyPr/>
        <a:lstStyle/>
        <a:p>
          <a:endParaRPr lang="en-IN"/>
        </a:p>
      </dgm:t>
    </dgm:pt>
    <dgm:pt modelId="{1FF3A5D6-9CD9-4D74-8833-D56FEDA1D921}" type="sibTrans" cxnId="{C4F6B168-8AF3-459C-92E3-1A34226A1D7A}">
      <dgm:prSet/>
      <dgm:spPr/>
      <dgm:t>
        <a:bodyPr/>
        <a:lstStyle/>
        <a:p>
          <a:endParaRPr lang="en-IN"/>
        </a:p>
      </dgm:t>
    </dgm:pt>
    <dgm:pt modelId="{BCBD41CF-A38C-4966-8D62-EF568F123621}">
      <dgm:prSet/>
      <dgm:spPr/>
      <dgm:t>
        <a:bodyPr/>
        <a:lstStyle/>
        <a:p>
          <a:r>
            <a:rPr lang="en-IN" dirty="0"/>
            <a:t>It keeps on changing from place to place</a:t>
          </a:r>
        </a:p>
      </dgm:t>
    </dgm:pt>
    <dgm:pt modelId="{6E99A323-E05E-47F4-8A1A-4B4298DD4B5F}" type="parTrans" cxnId="{F3979DA6-7FEE-4EBD-9AF5-B74F7ACD83AF}">
      <dgm:prSet/>
      <dgm:spPr/>
      <dgm:t>
        <a:bodyPr/>
        <a:lstStyle/>
        <a:p>
          <a:endParaRPr lang="en-IN"/>
        </a:p>
      </dgm:t>
    </dgm:pt>
    <dgm:pt modelId="{7C2363B0-B786-43F1-ADB0-C84C285DBD16}" type="sibTrans" cxnId="{F3979DA6-7FEE-4EBD-9AF5-B74F7ACD83AF}">
      <dgm:prSet/>
      <dgm:spPr/>
      <dgm:t>
        <a:bodyPr/>
        <a:lstStyle/>
        <a:p>
          <a:endParaRPr lang="en-IN"/>
        </a:p>
      </dgm:t>
    </dgm:pt>
    <dgm:pt modelId="{03DB1DAB-F65F-4BA6-9244-41357FBA04E4}">
      <dgm:prSet/>
      <dgm:spPr/>
      <dgm:t>
        <a:bodyPr/>
        <a:lstStyle/>
        <a:p>
          <a:r>
            <a:rPr lang="en-IN" dirty="0"/>
            <a:t>Name or Identity of the System</a:t>
          </a:r>
        </a:p>
      </dgm:t>
    </dgm:pt>
    <dgm:pt modelId="{CB126986-04ED-4937-AA7D-B826C42081BF}" type="parTrans" cxnId="{042DACE2-2533-4ECC-B4D5-8799E0E4A98A}">
      <dgm:prSet/>
      <dgm:spPr/>
      <dgm:t>
        <a:bodyPr/>
        <a:lstStyle/>
        <a:p>
          <a:endParaRPr lang="en-IN"/>
        </a:p>
      </dgm:t>
    </dgm:pt>
    <dgm:pt modelId="{8E2F26F8-13D2-436C-9778-6DE859C3D41E}" type="sibTrans" cxnId="{042DACE2-2533-4ECC-B4D5-8799E0E4A98A}">
      <dgm:prSet/>
      <dgm:spPr/>
      <dgm:t>
        <a:bodyPr/>
        <a:lstStyle/>
        <a:p>
          <a:endParaRPr lang="en-IN"/>
        </a:p>
      </dgm:t>
    </dgm:pt>
    <dgm:pt modelId="{FA659F70-5331-41BE-87F1-C109863C1CBF}" type="pres">
      <dgm:prSet presAssocID="{E5CA1A4D-E1A7-4C7B-88C4-7CF9B5F67E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250950-B523-4984-817D-849D7516DB28}" type="pres">
      <dgm:prSet presAssocID="{DE8F6DBB-65CD-413C-BFD1-02748C4588E4}" presName="root" presStyleCnt="0"/>
      <dgm:spPr/>
    </dgm:pt>
    <dgm:pt modelId="{CEBFAAB3-62AF-4F0D-9925-F60DF31824A6}" type="pres">
      <dgm:prSet presAssocID="{DE8F6DBB-65CD-413C-BFD1-02748C4588E4}" presName="rootComposite" presStyleCnt="0"/>
      <dgm:spPr/>
    </dgm:pt>
    <dgm:pt modelId="{D3947866-7071-48D9-9F0E-754C7C08C4B1}" type="pres">
      <dgm:prSet presAssocID="{DE8F6DBB-65CD-413C-BFD1-02748C4588E4}" presName="rootText" presStyleLbl="node1" presStyleIdx="0" presStyleCnt="1"/>
      <dgm:spPr/>
    </dgm:pt>
    <dgm:pt modelId="{7CEEEA6B-97B2-4636-B8DD-BA74F3FE6DDC}" type="pres">
      <dgm:prSet presAssocID="{DE8F6DBB-65CD-413C-BFD1-02748C4588E4}" presName="rootConnector" presStyleLbl="node1" presStyleIdx="0" presStyleCnt="1"/>
      <dgm:spPr/>
    </dgm:pt>
    <dgm:pt modelId="{CC25815F-0519-4518-A92B-80E534F6E77D}" type="pres">
      <dgm:prSet presAssocID="{DE8F6DBB-65CD-413C-BFD1-02748C4588E4}" presName="childShape" presStyleCnt="0"/>
      <dgm:spPr/>
    </dgm:pt>
    <dgm:pt modelId="{317A8B36-0A3D-4328-897D-524EB7EAD146}" type="pres">
      <dgm:prSet presAssocID="{CB126986-04ED-4937-AA7D-B826C42081BF}" presName="Name13" presStyleLbl="parChTrans1D2" presStyleIdx="0" presStyleCnt="2"/>
      <dgm:spPr/>
    </dgm:pt>
    <dgm:pt modelId="{E3FBE369-5A96-4301-B236-F1BA38BA717C}" type="pres">
      <dgm:prSet presAssocID="{03DB1DAB-F65F-4BA6-9244-41357FBA04E4}" presName="childText" presStyleLbl="bgAcc1" presStyleIdx="0" presStyleCnt="2" custScaleX="137851">
        <dgm:presLayoutVars>
          <dgm:bulletEnabled val="1"/>
        </dgm:presLayoutVars>
      </dgm:prSet>
      <dgm:spPr/>
    </dgm:pt>
    <dgm:pt modelId="{DAC5AD41-C386-494B-93B1-B18528B7E3BB}" type="pres">
      <dgm:prSet presAssocID="{6E99A323-E05E-47F4-8A1A-4B4298DD4B5F}" presName="Name13" presStyleLbl="parChTrans1D2" presStyleIdx="1" presStyleCnt="2"/>
      <dgm:spPr/>
    </dgm:pt>
    <dgm:pt modelId="{D770EE92-706D-4413-BC95-8A9EB272533D}" type="pres">
      <dgm:prSet presAssocID="{BCBD41CF-A38C-4966-8D62-EF568F123621}" presName="childText" presStyleLbl="bgAcc1" presStyleIdx="1" presStyleCnt="2" custScaleX="146262">
        <dgm:presLayoutVars>
          <dgm:bulletEnabled val="1"/>
        </dgm:presLayoutVars>
      </dgm:prSet>
      <dgm:spPr/>
    </dgm:pt>
  </dgm:ptLst>
  <dgm:cxnLst>
    <dgm:cxn modelId="{6FAF6A1C-E139-404A-A2A9-CC840E676E61}" type="presOf" srcId="{DE8F6DBB-65CD-413C-BFD1-02748C4588E4}" destId="{7CEEEA6B-97B2-4636-B8DD-BA74F3FE6DDC}" srcOrd="1" destOrd="0" presId="urn:microsoft.com/office/officeart/2005/8/layout/hierarchy3"/>
    <dgm:cxn modelId="{CE8C1E65-B20A-4430-B378-A482A8BDF488}" type="presOf" srcId="{6E99A323-E05E-47F4-8A1A-4B4298DD4B5F}" destId="{DAC5AD41-C386-494B-93B1-B18528B7E3BB}" srcOrd="0" destOrd="0" presId="urn:microsoft.com/office/officeart/2005/8/layout/hierarchy3"/>
    <dgm:cxn modelId="{C4F6B168-8AF3-459C-92E3-1A34226A1D7A}" srcId="{E5CA1A4D-E1A7-4C7B-88C4-7CF9B5F67ECB}" destId="{DE8F6DBB-65CD-413C-BFD1-02748C4588E4}" srcOrd="0" destOrd="0" parTransId="{6FA3EF14-4C42-4273-A4C2-3089636F1F2E}" sibTransId="{1FF3A5D6-9CD9-4D74-8833-D56FEDA1D921}"/>
    <dgm:cxn modelId="{EBBACD79-CF24-49FD-8F1B-947DF12BCC13}" type="presOf" srcId="{03DB1DAB-F65F-4BA6-9244-41357FBA04E4}" destId="{E3FBE369-5A96-4301-B236-F1BA38BA717C}" srcOrd="0" destOrd="0" presId="urn:microsoft.com/office/officeart/2005/8/layout/hierarchy3"/>
    <dgm:cxn modelId="{C00A2F88-C469-4603-ADAD-267DEB3E9E7E}" type="presOf" srcId="{CB126986-04ED-4937-AA7D-B826C42081BF}" destId="{317A8B36-0A3D-4328-897D-524EB7EAD146}" srcOrd="0" destOrd="0" presId="urn:microsoft.com/office/officeart/2005/8/layout/hierarchy3"/>
    <dgm:cxn modelId="{54C10195-7CEF-44D7-BE07-3CE6B7E29B21}" type="presOf" srcId="{BCBD41CF-A38C-4966-8D62-EF568F123621}" destId="{D770EE92-706D-4413-BC95-8A9EB272533D}" srcOrd="0" destOrd="0" presId="urn:microsoft.com/office/officeart/2005/8/layout/hierarchy3"/>
    <dgm:cxn modelId="{F3979DA6-7FEE-4EBD-9AF5-B74F7ACD83AF}" srcId="{DE8F6DBB-65CD-413C-BFD1-02748C4588E4}" destId="{BCBD41CF-A38C-4966-8D62-EF568F123621}" srcOrd="1" destOrd="0" parTransId="{6E99A323-E05E-47F4-8A1A-4B4298DD4B5F}" sibTransId="{7C2363B0-B786-43F1-ADB0-C84C285DBD16}"/>
    <dgm:cxn modelId="{0F961DAA-F531-499A-8438-4156D6E6EE53}" type="presOf" srcId="{E5CA1A4D-E1A7-4C7B-88C4-7CF9B5F67ECB}" destId="{FA659F70-5331-41BE-87F1-C109863C1CBF}" srcOrd="0" destOrd="0" presId="urn:microsoft.com/office/officeart/2005/8/layout/hierarchy3"/>
    <dgm:cxn modelId="{660091D4-61CA-473F-9CF5-76D39C3A1795}" type="presOf" srcId="{DE8F6DBB-65CD-413C-BFD1-02748C4588E4}" destId="{D3947866-7071-48D9-9F0E-754C7C08C4B1}" srcOrd="0" destOrd="0" presId="urn:microsoft.com/office/officeart/2005/8/layout/hierarchy3"/>
    <dgm:cxn modelId="{042DACE2-2533-4ECC-B4D5-8799E0E4A98A}" srcId="{DE8F6DBB-65CD-413C-BFD1-02748C4588E4}" destId="{03DB1DAB-F65F-4BA6-9244-41357FBA04E4}" srcOrd="0" destOrd="0" parTransId="{CB126986-04ED-4937-AA7D-B826C42081BF}" sibTransId="{8E2F26F8-13D2-436C-9778-6DE859C3D41E}"/>
    <dgm:cxn modelId="{47791F22-BCF4-4203-AE32-9A0B21CF28B4}" type="presParOf" srcId="{FA659F70-5331-41BE-87F1-C109863C1CBF}" destId="{C4250950-B523-4984-817D-849D7516DB28}" srcOrd="0" destOrd="0" presId="urn:microsoft.com/office/officeart/2005/8/layout/hierarchy3"/>
    <dgm:cxn modelId="{6832EFFE-1798-4C8A-9857-AC30591B703E}" type="presParOf" srcId="{C4250950-B523-4984-817D-849D7516DB28}" destId="{CEBFAAB3-62AF-4F0D-9925-F60DF31824A6}" srcOrd="0" destOrd="0" presId="urn:microsoft.com/office/officeart/2005/8/layout/hierarchy3"/>
    <dgm:cxn modelId="{60E102BF-0D3C-46FF-BEEA-55E679DAC583}" type="presParOf" srcId="{CEBFAAB3-62AF-4F0D-9925-F60DF31824A6}" destId="{D3947866-7071-48D9-9F0E-754C7C08C4B1}" srcOrd="0" destOrd="0" presId="urn:microsoft.com/office/officeart/2005/8/layout/hierarchy3"/>
    <dgm:cxn modelId="{33A232A9-9888-4B2C-8FC1-AC4FE811938B}" type="presParOf" srcId="{CEBFAAB3-62AF-4F0D-9925-F60DF31824A6}" destId="{7CEEEA6B-97B2-4636-B8DD-BA74F3FE6DDC}" srcOrd="1" destOrd="0" presId="urn:microsoft.com/office/officeart/2005/8/layout/hierarchy3"/>
    <dgm:cxn modelId="{9523E13C-B15A-430B-8D67-0387FC2B30BF}" type="presParOf" srcId="{C4250950-B523-4984-817D-849D7516DB28}" destId="{CC25815F-0519-4518-A92B-80E534F6E77D}" srcOrd="1" destOrd="0" presId="urn:microsoft.com/office/officeart/2005/8/layout/hierarchy3"/>
    <dgm:cxn modelId="{4802AF0B-77BB-4B22-B07C-4DD060BBB777}" type="presParOf" srcId="{CC25815F-0519-4518-A92B-80E534F6E77D}" destId="{317A8B36-0A3D-4328-897D-524EB7EAD146}" srcOrd="0" destOrd="0" presId="urn:microsoft.com/office/officeart/2005/8/layout/hierarchy3"/>
    <dgm:cxn modelId="{460985E9-C5A1-48B9-BD49-676801348181}" type="presParOf" srcId="{CC25815F-0519-4518-A92B-80E534F6E77D}" destId="{E3FBE369-5A96-4301-B236-F1BA38BA717C}" srcOrd="1" destOrd="0" presId="urn:microsoft.com/office/officeart/2005/8/layout/hierarchy3"/>
    <dgm:cxn modelId="{448E8229-574C-4110-9824-44D5A46D622A}" type="presParOf" srcId="{CC25815F-0519-4518-A92B-80E534F6E77D}" destId="{DAC5AD41-C386-494B-93B1-B18528B7E3BB}" srcOrd="2" destOrd="0" presId="urn:microsoft.com/office/officeart/2005/8/layout/hierarchy3"/>
    <dgm:cxn modelId="{CE3DC5D9-ABF5-4FE5-8EF1-11D220309504}" type="presParOf" srcId="{CC25815F-0519-4518-A92B-80E534F6E77D}" destId="{D770EE92-706D-4413-BC95-8A9EB272533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61FB8E-CFBD-49F7-B7CF-3526A536907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8897E42-7245-4C51-9B59-82ACD03EB83F}">
      <dgm:prSet/>
      <dgm:spPr/>
      <dgm:t>
        <a:bodyPr/>
        <a:lstStyle/>
        <a:p>
          <a:r>
            <a:rPr lang="en-IN" dirty="0"/>
            <a:t>How to find MAC address (Find the MAC address of your Machine?)</a:t>
          </a:r>
        </a:p>
      </dgm:t>
    </dgm:pt>
    <dgm:pt modelId="{47A9D0EB-187D-4F7B-86D0-08F98E42E7B1}" type="parTrans" cxnId="{9A0A20FB-AF4E-47AD-AEDE-29E35DEBF13E}">
      <dgm:prSet/>
      <dgm:spPr/>
      <dgm:t>
        <a:bodyPr/>
        <a:lstStyle/>
        <a:p>
          <a:endParaRPr lang="en-IN"/>
        </a:p>
      </dgm:t>
    </dgm:pt>
    <dgm:pt modelId="{A46D1BD5-BA03-47D1-A132-5F42AD8ED825}" type="sibTrans" cxnId="{9A0A20FB-AF4E-47AD-AEDE-29E35DEBF13E}">
      <dgm:prSet/>
      <dgm:spPr/>
      <dgm:t>
        <a:bodyPr/>
        <a:lstStyle/>
        <a:p>
          <a:endParaRPr lang="en-IN"/>
        </a:p>
      </dgm:t>
    </dgm:pt>
    <dgm:pt modelId="{C6F9898B-FE00-4416-AD85-E13A99F7B982}">
      <dgm:prSet/>
      <dgm:spPr/>
      <dgm:t>
        <a:bodyPr/>
        <a:lstStyle/>
        <a:p>
          <a:r>
            <a:rPr lang="en-IN" dirty="0"/>
            <a:t>Command-&gt;</a:t>
          </a:r>
        </a:p>
      </dgm:t>
    </dgm:pt>
    <dgm:pt modelId="{001DB650-99DB-4F5B-AD7C-ECAF0DD16673}" type="parTrans" cxnId="{31DBC63E-7383-44A9-96D1-7406603CB864}">
      <dgm:prSet/>
      <dgm:spPr/>
      <dgm:t>
        <a:bodyPr/>
        <a:lstStyle/>
        <a:p>
          <a:endParaRPr lang="en-IN"/>
        </a:p>
      </dgm:t>
    </dgm:pt>
    <dgm:pt modelId="{0D55919F-F7A3-427E-96E6-FE3D9B38D587}" type="sibTrans" cxnId="{31DBC63E-7383-44A9-96D1-7406603CB864}">
      <dgm:prSet/>
      <dgm:spPr/>
      <dgm:t>
        <a:bodyPr/>
        <a:lstStyle/>
        <a:p>
          <a:endParaRPr lang="en-IN"/>
        </a:p>
      </dgm:t>
    </dgm:pt>
    <dgm:pt modelId="{AB13D22D-E24E-4A5D-A49F-029BF86B2BB4}">
      <dgm:prSet/>
      <dgm:spPr/>
      <dgm:t>
        <a:bodyPr/>
        <a:lstStyle/>
        <a:p>
          <a:r>
            <a:rPr lang="en-IN"/>
            <a:t>getMAC</a:t>
          </a:r>
        </a:p>
      </dgm:t>
    </dgm:pt>
    <dgm:pt modelId="{6A2D6A31-E81C-4C47-AFEE-4B38C1915753}" type="parTrans" cxnId="{89A52C0A-BCA7-4FC0-9FE3-E29E9A1B1BF2}">
      <dgm:prSet/>
      <dgm:spPr/>
      <dgm:t>
        <a:bodyPr/>
        <a:lstStyle/>
        <a:p>
          <a:endParaRPr lang="en-IN"/>
        </a:p>
      </dgm:t>
    </dgm:pt>
    <dgm:pt modelId="{78C4E0C8-2C8F-4EAA-A32A-ABFE9D685450}" type="sibTrans" cxnId="{89A52C0A-BCA7-4FC0-9FE3-E29E9A1B1BF2}">
      <dgm:prSet/>
      <dgm:spPr/>
      <dgm:t>
        <a:bodyPr/>
        <a:lstStyle/>
        <a:p>
          <a:endParaRPr lang="en-IN"/>
        </a:p>
      </dgm:t>
    </dgm:pt>
    <dgm:pt modelId="{2C65BDE6-7A1B-4EAC-A5B4-BC1DF0B8ECFE}" type="pres">
      <dgm:prSet presAssocID="{4861FB8E-CFBD-49F7-B7CF-3526A53690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4648BB-B1ED-4290-8886-1EFAF556972B}" type="pres">
      <dgm:prSet presAssocID="{58897E42-7245-4C51-9B59-82ACD03EB83F}" presName="root" presStyleCnt="0"/>
      <dgm:spPr/>
    </dgm:pt>
    <dgm:pt modelId="{16C66C26-2D30-493E-AC88-EEF769C9A97F}" type="pres">
      <dgm:prSet presAssocID="{58897E42-7245-4C51-9B59-82ACD03EB83F}" presName="rootComposite" presStyleCnt="0"/>
      <dgm:spPr/>
    </dgm:pt>
    <dgm:pt modelId="{2FFA0D24-B350-41FA-8EF1-1EBEFA49C2FA}" type="pres">
      <dgm:prSet presAssocID="{58897E42-7245-4C51-9B59-82ACD03EB83F}" presName="rootText" presStyleLbl="node1" presStyleIdx="0" presStyleCnt="1" custScaleX="163647"/>
      <dgm:spPr/>
    </dgm:pt>
    <dgm:pt modelId="{26AB0FC9-ABE0-4EB0-A267-E2FBEBE3694F}" type="pres">
      <dgm:prSet presAssocID="{58897E42-7245-4C51-9B59-82ACD03EB83F}" presName="rootConnector" presStyleLbl="node1" presStyleIdx="0" presStyleCnt="1"/>
      <dgm:spPr/>
    </dgm:pt>
    <dgm:pt modelId="{CD2D1A40-688E-471C-82B0-02EEE8B75F70}" type="pres">
      <dgm:prSet presAssocID="{58897E42-7245-4C51-9B59-82ACD03EB83F}" presName="childShape" presStyleCnt="0"/>
      <dgm:spPr/>
    </dgm:pt>
    <dgm:pt modelId="{693FB7AD-1E31-436D-A268-FAC8F85C4D9C}" type="pres">
      <dgm:prSet presAssocID="{001DB650-99DB-4F5B-AD7C-ECAF0DD16673}" presName="Name13" presStyleLbl="parChTrans1D2" presStyleIdx="0" presStyleCnt="2"/>
      <dgm:spPr/>
    </dgm:pt>
    <dgm:pt modelId="{E999BCEF-FDB4-4634-AF12-E485E1EAED7F}" type="pres">
      <dgm:prSet presAssocID="{C6F9898B-FE00-4416-AD85-E13A99F7B982}" presName="childText" presStyleLbl="bgAcc1" presStyleIdx="0" presStyleCnt="2" custScaleX="143343">
        <dgm:presLayoutVars>
          <dgm:bulletEnabled val="1"/>
        </dgm:presLayoutVars>
      </dgm:prSet>
      <dgm:spPr/>
    </dgm:pt>
    <dgm:pt modelId="{101EE525-626C-4435-BC7D-C80C6439FAF5}" type="pres">
      <dgm:prSet presAssocID="{6A2D6A31-E81C-4C47-AFEE-4B38C1915753}" presName="Name13" presStyleLbl="parChTrans1D2" presStyleIdx="1" presStyleCnt="2"/>
      <dgm:spPr/>
    </dgm:pt>
    <dgm:pt modelId="{C34DC619-A77F-46BC-AEE4-B1F86D490E9B}" type="pres">
      <dgm:prSet presAssocID="{AB13D22D-E24E-4A5D-A49F-029BF86B2BB4}" presName="childText" presStyleLbl="bgAcc1" presStyleIdx="1" presStyleCnt="2" custScaleX="132430">
        <dgm:presLayoutVars>
          <dgm:bulletEnabled val="1"/>
        </dgm:presLayoutVars>
      </dgm:prSet>
      <dgm:spPr/>
    </dgm:pt>
  </dgm:ptLst>
  <dgm:cxnLst>
    <dgm:cxn modelId="{89A52C0A-BCA7-4FC0-9FE3-E29E9A1B1BF2}" srcId="{58897E42-7245-4C51-9B59-82ACD03EB83F}" destId="{AB13D22D-E24E-4A5D-A49F-029BF86B2BB4}" srcOrd="1" destOrd="0" parTransId="{6A2D6A31-E81C-4C47-AFEE-4B38C1915753}" sibTransId="{78C4E0C8-2C8F-4EAA-A32A-ABFE9D685450}"/>
    <dgm:cxn modelId="{12108B0C-DAFE-43C2-8CD2-ECDF2358A389}" type="presOf" srcId="{4861FB8E-CFBD-49F7-B7CF-3526A536907B}" destId="{2C65BDE6-7A1B-4EAC-A5B4-BC1DF0B8ECFE}" srcOrd="0" destOrd="0" presId="urn:microsoft.com/office/officeart/2005/8/layout/hierarchy3"/>
    <dgm:cxn modelId="{F0D58F17-42CB-482F-910F-E24F62DA55D0}" type="presOf" srcId="{58897E42-7245-4C51-9B59-82ACD03EB83F}" destId="{26AB0FC9-ABE0-4EB0-A267-E2FBEBE3694F}" srcOrd="1" destOrd="0" presId="urn:microsoft.com/office/officeart/2005/8/layout/hierarchy3"/>
    <dgm:cxn modelId="{260C0322-C207-4761-A290-9CD6B518CD88}" type="presOf" srcId="{AB13D22D-E24E-4A5D-A49F-029BF86B2BB4}" destId="{C34DC619-A77F-46BC-AEE4-B1F86D490E9B}" srcOrd="0" destOrd="0" presId="urn:microsoft.com/office/officeart/2005/8/layout/hierarchy3"/>
    <dgm:cxn modelId="{31DBC63E-7383-44A9-96D1-7406603CB864}" srcId="{58897E42-7245-4C51-9B59-82ACD03EB83F}" destId="{C6F9898B-FE00-4416-AD85-E13A99F7B982}" srcOrd="0" destOrd="0" parTransId="{001DB650-99DB-4F5B-AD7C-ECAF0DD16673}" sibTransId="{0D55919F-F7A3-427E-96E6-FE3D9B38D587}"/>
    <dgm:cxn modelId="{07E50190-06B8-46A5-8393-38F2790B2745}" type="presOf" srcId="{C6F9898B-FE00-4416-AD85-E13A99F7B982}" destId="{E999BCEF-FDB4-4634-AF12-E485E1EAED7F}" srcOrd="0" destOrd="0" presId="urn:microsoft.com/office/officeart/2005/8/layout/hierarchy3"/>
    <dgm:cxn modelId="{3EB58AB9-04E7-450C-9E7F-713C83A781A3}" type="presOf" srcId="{001DB650-99DB-4F5B-AD7C-ECAF0DD16673}" destId="{693FB7AD-1E31-436D-A268-FAC8F85C4D9C}" srcOrd="0" destOrd="0" presId="urn:microsoft.com/office/officeart/2005/8/layout/hierarchy3"/>
    <dgm:cxn modelId="{906151FA-A1D0-48E3-9FC2-8C6D4A8FAA07}" type="presOf" srcId="{6A2D6A31-E81C-4C47-AFEE-4B38C1915753}" destId="{101EE525-626C-4435-BC7D-C80C6439FAF5}" srcOrd="0" destOrd="0" presId="urn:microsoft.com/office/officeart/2005/8/layout/hierarchy3"/>
    <dgm:cxn modelId="{9A0A20FB-AF4E-47AD-AEDE-29E35DEBF13E}" srcId="{4861FB8E-CFBD-49F7-B7CF-3526A536907B}" destId="{58897E42-7245-4C51-9B59-82ACD03EB83F}" srcOrd="0" destOrd="0" parTransId="{47A9D0EB-187D-4F7B-86D0-08F98E42E7B1}" sibTransId="{A46D1BD5-BA03-47D1-A132-5F42AD8ED825}"/>
    <dgm:cxn modelId="{ED239BFB-A797-4635-8877-1D69380744CF}" type="presOf" srcId="{58897E42-7245-4C51-9B59-82ACD03EB83F}" destId="{2FFA0D24-B350-41FA-8EF1-1EBEFA49C2FA}" srcOrd="0" destOrd="0" presId="urn:microsoft.com/office/officeart/2005/8/layout/hierarchy3"/>
    <dgm:cxn modelId="{58B9A5D3-B843-4818-A086-E8E3CF01B623}" type="presParOf" srcId="{2C65BDE6-7A1B-4EAC-A5B4-BC1DF0B8ECFE}" destId="{B64648BB-B1ED-4290-8886-1EFAF556972B}" srcOrd="0" destOrd="0" presId="urn:microsoft.com/office/officeart/2005/8/layout/hierarchy3"/>
    <dgm:cxn modelId="{00B58E1B-9E00-4F6E-8477-9864734E4301}" type="presParOf" srcId="{B64648BB-B1ED-4290-8886-1EFAF556972B}" destId="{16C66C26-2D30-493E-AC88-EEF769C9A97F}" srcOrd="0" destOrd="0" presId="urn:microsoft.com/office/officeart/2005/8/layout/hierarchy3"/>
    <dgm:cxn modelId="{8A64DC3F-0490-4A71-B218-36E8D5A3A3DA}" type="presParOf" srcId="{16C66C26-2D30-493E-AC88-EEF769C9A97F}" destId="{2FFA0D24-B350-41FA-8EF1-1EBEFA49C2FA}" srcOrd="0" destOrd="0" presId="urn:microsoft.com/office/officeart/2005/8/layout/hierarchy3"/>
    <dgm:cxn modelId="{DEE311E8-ED13-4F27-98CB-EDE8E6F30511}" type="presParOf" srcId="{16C66C26-2D30-493E-AC88-EEF769C9A97F}" destId="{26AB0FC9-ABE0-4EB0-A267-E2FBEBE3694F}" srcOrd="1" destOrd="0" presId="urn:microsoft.com/office/officeart/2005/8/layout/hierarchy3"/>
    <dgm:cxn modelId="{71C31870-3FD0-4F51-B81F-F04FFA2F1979}" type="presParOf" srcId="{B64648BB-B1ED-4290-8886-1EFAF556972B}" destId="{CD2D1A40-688E-471C-82B0-02EEE8B75F70}" srcOrd="1" destOrd="0" presId="urn:microsoft.com/office/officeart/2005/8/layout/hierarchy3"/>
    <dgm:cxn modelId="{E352BEC3-39FD-46C4-B069-0E9930F77E8F}" type="presParOf" srcId="{CD2D1A40-688E-471C-82B0-02EEE8B75F70}" destId="{693FB7AD-1E31-436D-A268-FAC8F85C4D9C}" srcOrd="0" destOrd="0" presId="urn:microsoft.com/office/officeart/2005/8/layout/hierarchy3"/>
    <dgm:cxn modelId="{A3209F5F-49D0-400F-8A20-9BF6D332C367}" type="presParOf" srcId="{CD2D1A40-688E-471C-82B0-02EEE8B75F70}" destId="{E999BCEF-FDB4-4634-AF12-E485E1EAED7F}" srcOrd="1" destOrd="0" presId="urn:microsoft.com/office/officeart/2005/8/layout/hierarchy3"/>
    <dgm:cxn modelId="{E88371C0-B18B-4AF4-ADF6-A86888FC53B3}" type="presParOf" srcId="{CD2D1A40-688E-471C-82B0-02EEE8B75F70}" destId="{101EE525-626C-4435-BC7D-C80C6439FAF5}" srcOrd="2" destOrd="0" presId="urn:microsoft.com/office/officeart/2005/8/layout/hierarchy3"/>
    <dgm:cxn modelId="{202AB520-4627-4D0C-9538-11553752A93C}" type="presParOf" srcId="{CD2D1A40-688E-471C-82B0-02EEE8B75F70}" destId="{C34DC619-A77F-46BC-AEE4-B1F86D490E9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B0630C-32DC-450B-8A0B-AFE58F9D2DDD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1ED8210-075F-44B7-83AC-98D00EC99FDB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IPv4 uses a 32-bit address scheme allowing for a total of 2^32 addresses (just over 4 billion addresses)</a:t>
          </a:r>
        </a:p>
      </dgm:t>
    </dgm:pt>
    <dgm:pt modelId="{877E7240-92E2-47C9-B84A-4FC8E19DA84F}" type="parTrans" cxnId="{FA97C883-864C-4202-AC0E-F79537FD7FCD}">
      <dgm:prSet/>
      <dgm:spPr/>
      <dgm:t>
        <a:bodyPr/>
        <a:lstStyle/>
        <a:p>
          <a:endParaRPr lang="en-IN"/>
        </a:p>
      </dgm:t>
    </dgm:pt>
    <dgm:pt modelId="{2485ED9B-AF5F-4D1E-B97D-69C24C46DEAF}" type="sibTrans" cxnId="{FA97C883-864C-4202-AC0E-F79537FD7FCD}">
      <dgm:prSet/>
      <dgm:spPr/>
      <dgm:t>
        <a:bodyPr/>
        <a:lstStyle/>
        <a:p>
          <a:endParaRPr lang="en-IN"/>
        </a:p>
      </dgm:t>
    </dgm:pt>
    <dgm:pt modelId="{89B98270-96A9-4512-89ED-297159D95C0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e.g. </a:t>
          </a:r>
        </a:p>
      </dgm:t>
    </dgm:pt>
    <dgm:pt modelId="{816E489E-C5A1-4FF3-AC20-1C9E4266EBF4}" type="parTrans" cxnId="{EB871A22-0CC5-41D4-BA37-3B20FA9B1159}">
      <dgm:prSet/>
      <dgm:spPr/>
      <dgm:t>
        <a:bodyPr/>
        <a:lstStyle/>
        <a:p>
          <a:endParaRPr lang="en-IN"/>
        </a:p>
      </dgm:t>
    </dgm:pt>
    <dgm:pt modelId="{32BC31FC-4AD4-4C8E-BC88-D672AE5D68ED}" type="sibTrans" cxnId="{EB871A22-0CC5-41D4-BA37-3B20FA9B1159}">
      <dgm:prSet/>
      <dgm:spPr/>
      <dgm:t>
        <a:bodyPr/>
        <a:lstStyle/>
        <a:p>
          <a:endParaRPr lang="en-IN"/>
        </a:p>
      </dgm:t>
    </dgm:pt>
    <dgm:pt modelId="{8D501CBA-28E8-4700-9D1A-7D6D8D3ACFDB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172.16.149.1</a:t>
          </a:r>
        </a:p>
      </dgm:t>
    </dgm:pt>
    <dgm:pt modelId="{D802CA53-0F8F-4720-A687-6F36DC71DB05}" type="parTrans" cxnId="{2A1877A4-3A1B-4056-819C-1EB827977F51}">
      <dgm:prSet/>
      <dgm:spPr/>
      <dgm:t>
        <a:bodyPr/>
        <a:lstStyle/>
        <a:p>
          <a:endParaRPr lang="en-IN"/>
        </a:p>
      </dgm:t>
    </dgm:pt>
    <dgm:pt modelId="{098FDA1A-B5B5-4098-B783-353F92FDEBFC}" type="sibTrans" cxnId="{2A1877A4-3A1B-4056-819C-1EB827977F51}">
      <dgm:prSet/>
      <dgm:spPr/>
      <dgm:t>
        <a:bodyPr/>
        <a:lstStyle/>
        <a:p>
          <a:endParaRPr lang="en-IN"/>
        </a:p>
      </dgm:t>
    </dgm:pt>
    <dgm:pt modelId="{7BCAFABE-0238-4D48-AD67-49F0D4B2371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00000000.00000000.00000000.00000000 = 32 bit</a:t>
          </a:r>
        </a:p>
      </dgm:t>
    </dgm:pt>
    <dgm:pt modelId="{7EF04EAA-2093-418A-92F0-7A58B7B3D293}" type="parTrans" cxnId="{5D1AE858-60CF-44A4-8483-68C14090576A}">
      <dgm:prSet/>
      <dgm:spPr/>
      <dgm:t>
        <a:bodyPr/>
        <a:lstStyle/>
        <a:p>
          <a:endParaRPr lang="en-IN"/>
        </a:p>
      </dgm:t>
    </dgm:pt>
    <dgm:pt modelId="{FFECA0F4-B676-46DB-8D07-319D33D26238}" type="sibTrans" cxnId="{5D1AE858-60CF-44A4-8483-68C14090576A}">
      <dgm:prSet/>
      <dgm:spPr/>
      <dgm:t>
        <a:bodyPr/>
        <a:lstStyle/>
        <a:p>
          <a:endParaRPr lang="en-IN"/>
        </a:p>
      </dgm:t>
    </dgm:pt>
    <dgm:pt modelId="{AF7BD6BD-2BF9-48D0-A687-0C85550913C1}" type="pres">
      <dgm:prSet presAssocID="{71B0630C-32DC-450B-8A0B-AFE58F9D2DDD}" presName="CompostProcess" presStyleCnt="0">
        <dgm:presLayoutVars>
          <dgm:dir/>
          <dgm:resizeHandles val="exact"/>
        </dgm:presLayoutVars>
      </dgm:prSet>
      <dgm:spPr/>
    </dgm:pt>
    <dgm:pt modelId="{D2363679-ED82-4AA3-A07D-F1AAC21828B9}" type="pres">
      <dgm:prSet presAssocID="{71B0630C-32DC-450B-8A0B-AFE58F9D2DDD}" presName="arrow" presStyleLbl="bgShp" presStyleIdx="0" presStyleCnt="1"/>
      <dgm:spPr/>
    </dgm:pt>
    <dgm:pt modelId="{9EEAD855-ED07-4D52-A33F-167AC3B10F5B}" type="pres">
      <dgm:prSet presAssocID="{71B0630C-32DC-450B-8A0B-AFE58F9D2DDD}" presName="linearProcess" presStyleCnt="0"/>
      <dgm:spPr/>
    </dgm:pt>
    <dgm:pt modelId="{0BF72696-DF38-4AB2-9415-51E188CC5F67}" type="pres">
      <dgm:prSet presAssocID="{51ED8210-075F-44B7-83AC-98D00EC99FDB}" presName="textNode" presStyleLbl="node1" presStyleIdx="0" presStyleCnt="2">
        <dgm:presLayoutVars>
          <dgm:bulletEnabled val="1"/>
        </dgm:presLayoutVars>
      </dgm:prSet>
      <dgm:spPr/>
    </dgm:pt>
    <dgm:pt modelId="{9402AD7C-9533-4565-AE76-181175967AF8}" type="pres">
      <dgm:prSet presAssocID="{2485ED9B-AF5F-4D1E-B97D-69C24C46DEAF}" presName="sibTrans" presStyleCnt="0"/>
      <dgm:spPr/>
    </dgm:pt>
    <dgm:pt modelId="{820CED0A-5676-4312-B279-0994E309A319}" type="pres">
      <dgm:prSet presAssocID="{89B98270-96A9-4512-89ED-297159D95C0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871A22-0CC5-41D4-BA37-3B20FA9B1159}" srcId="{71B0630C-32DC-450B-8A0B-AFE58F9D2DDD}" destId="{89B98270-96A9-4512-89ED-297159D95C05}" srcOrd="1" destOrd="0" parTransId="{816E489E-C5A1-4FF3-AC20-1C9E4266EBF4}" sibTransId="{32BC31FC-4AD4-4C8E-BC88-D672AE5D68ED}"/>
    <dgm:cxn modelId="{5C707235-006E-4124-97FF-47EE021F69E6}" type="presOf" srcId="{8D501CBA-28E8-4700-9D1A-7D6D8D3ACFDB}" destId="{820CED0A-5676-4312-B279-0994E309A319}" srcOrd="0" destOrd="1" presId="urn:microsoft.com/office/officeart/2005/8/layout/hProcess9"/>
    <dgm:cxn modelId="{CAE0C240-DD43-4BD6-A368-26D7B3AD64B1}" type="presOf" srcId="{7BCAFABE-0238-4D48-AD67-49F0D4B23715}" destId="{820CED0A-5676-4312-B279-0994E309A319}" srcOrd="0" destOrd="2" presId="urn:microsoft.com/office/officeart/2005/8/layout/hProcess9"/>
    <dgm:cxn modelId="{E2DB6163-8A31-4EEE-AEB6-78A3F6455BAC}" type="presOf" srcId="{89B98270-96A9-4512-89ED-297159D95C05}" destId="{820CED0A-5676-4312-B279-0994E309A319}" srcOrd="0" destOrd="0" presId="urn:microsoft.com/office/officeart/2005/8/layout/hProcess9"/>
    <dgm:cxn modelId="{5D1AE858-60CF-44A4-8483-68C14090576A}" srcId="{89B98270-96A9-4512-89ED-297159D95C05}" destId="{7BCAFABE-0238-4D48-AD67-49F0D4B23715}" srcOrd="1" destOrd="0" parTransId="{7EF04EAA-2093-418A-92F0-7A58B7B3D293}" sibTransId="{FFECA0F4-B676-46DB-8D07-319D33D26238}"/>
    <dgm:cxn modelId="{FA97C883-864C-4202-AC0E-F79537FD7FCD}" srcId="{71B0630C-32DC-450B-8A0B-AFE58F9D2DDD}" destId="{51ED8210-075F-44B7-83AC-98D00EC99FDB}" srcOrd="0" destOrd="0" parTransId="{877E7240-92E2-47C9-B84A-4FC8E19DA84F}" sibTransId="{2485ED9B-AF5F-4D1E-B97D-69C24C46DEAF}"/>
    <dgm:cxn modelId="{2A1877A4-3A1B-4056-819C-1EB827977F51}" srcId="{89B98270-96A9-4512-89ED-297159D95C05}" destId="{8D501CBA-28E8-4700-9D1A-7D6D8D3ACFDB}" srcOrd="0" destOrd="0" parTransId="{D802CA53-0F8F-4720-A687-6F36DC71DB05}" sibTransId="{098FDA1A-B5B5-4098-B783-353F92FDEBFC}"/>
    <dgm:cxn modelId="{C94278BE-92B4-4587-A214-640B19993A79}" type="presOf" srcId="{71B0630C-32DC-450B-8A0B-AFE58F9D2DDD}" destId="{AF7BD6BD-2BF9-48D0-A687-0C85550913C1}" srcOrd="0" destOrd="0" presId="urn:microsoft.com/office/officeart/2005/8/layout/hProcess9"/>
    <dgm:cxn modelId="{DC38D6CC-10ED-46D5-BDA0-E03569B1A72E}" type="presOf" srcId="{51ED8210-075F-44B7-83AC-98D00EC99FDB}" destId="{0BF72696-DF38-4AB2-9415-51E188CC5F67}" srcOrd="0" destOrd="0" presId="urn:microsoft.com/office/officeart/2005/8/layout/hProcess9"/>
    <dgm:cxn modelId="{D376C400-3A27-454A-8EBE-7790601A0AA9}" type="presParOf" srcId="{AF7BD6BD-2BF9-48D0-A687-0C85550913C1}" destId="{D2363679-ED82-4AA3-A07D-F1AAC21828B9}" srcOrd="0" destOrd="0" presId="urn:microsoft.com/office/officeart/2005/8/layout/hProcess9"/>
    <dgm:cxn modelId="{E2E04047-8015-4B09-A915-D51938C24401}" type="presParOf" srcId="{AF7BD6BD-2BF9-48D0-A687-0C85550913C1}" destId="{9EEAD855-ED07-4D52-A33F-167AC3B10F5B}" srcOrd="1" destOrd="0" presId="urn:microsoft.com/office/officeart/2005/8/layout/hProcess9"/>
    <dgm:cxn modelId="{D42D44E6-D85D-4067-87D0-0E3F2D548951}" type="presParOf" srcId="{9EEAD855-ED07-4D52-A33F-167AC3B10F5B}" destId="{0BF72696-DF38-4AB2-9415-51E188CC5F67}" srcOrd="0" destOrd="0" presId="urn:microsoft.com/office/officeart/2005/8/layout/hProcess9"/>
    <dgm:cxn modelId="{8A927D4F-35DD-4D21-9903-810E1E701064}" type="presParOf" srcId="{9EEAD855-ED07-4D52-A33F-167AC3B10F5B}" destId="{9402AD7C-9533-4565-AE76-181175967AF8}" srcOrd="1" destOrd="0" presId="urn:microsoft.com/office/officeart/2005/8/layout/hProcess9"/>
    <dgm:cxn modelId="{8003DA62-2297-46DE-B318-4F2BF417BA20}" type="presParOf" srcId="{9EEAD855-ED07-4D52-A33F-167AC3B10F5B}" destId="{820CED0A-5676-4312-B279-0994E309A31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A20134-875F-4C7D-91F9-2F35AF1B379A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BEB6F26-EB27-4D3A-B37B-55CFEDDD640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Public</a:t>
          </a:r>
        </a:p>
      </dgm:t>
    </dgm:pt>
    <dgm:pt modelId="{ED91B3B2-4552-4534-B6A7-20A34305603B}" type="parTrans" cxnId="{121B6A60-FF01-4484-9978-025F5B1AD677}">
      <dgm:prSet/>
      <dgm:spPr/>
      <dgm:t>
        <a:bodyPr/>
        <a:lstStyle/>
        <a:p>
          <a:endParaRPr lang="en-IN"/>
        </a:p>
      </dgm:t>
    </dgm:pt>
    <dgm:pt modelId="{E1863C74-891C-4BD4-A72D-E42A70AE31A9}" type="sibTrans" cxnId="{121B6A60-FF01-4484-9978-025F5B1AD677}">
      <dgm:prSet/>
      <dgm:spPr/>
      <dgm:t>
        <a:bodyPr/>
        <a:lstStyle/>
        <a:p>
          <a:endParaRPr lang="en-IN"/>
        </a:p>
      </dgm:t>
    </dgm:pt>
    <dgm:pt modelId="{FC1DBF03-7AD6-4AE0-BF49-149DB52A55D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Private</a:t>
          </a:r>
        </a:p>
      </dgm:t>
    </dgm:pt>
    <dgm:pt modelId="{C32C09C8-8C00-46A0-8DBD-AE6B4F0A6551}" type="parTrans" cxnId="{CCA0B267-EB2E-4DB7-92C9-04CC23C9275C}">
      <dgm:prSet/>
      <dgm:spPr/>
      <dgm:t>
        <a:bodyPr/>
        <a:lstStyle/>
        <a:p>
          <a:endParaRPr lang="en-IN"/>
        </a:p>
      </dgm:t>
    </dgm:pt>
    <dgm:pt modelId="{CE3069E9-01B4-4727-A767-48D5B4555D36}" type="sibTrans" cxnId="{CCA0B267-EB2E-4DB7-92C9-04CC23C9275C}">
      <dgm:prSet/>
      <dgm:spPr/>
      <dgm:t>
        <a:bodyPr/>
        <a:lstStyle/>
        <a:p>
          <a:endParaRPr lang="en-IN"/>
        </a:p>
      </dgm:t>
    </dgm:pt>
    <dgm:pt modelId="{9281F41F-FB03-48FE-A1DB-24D68F09138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To solve the issue of less no. of IP address</a:t>
          </a:r>
        </a:p>
      </dgm:t>
    </dgm:pt>
    <dgm:pt modelId="{9CF70290-74EA-4731-8ACE-2B037F4EF0D6}" type="parTrans" cxnId="{F95B8B15-8AC3-4B50-B275-35EDF00B79B7}">
      <dgm:prSet/>
      <dgm:spPr/>
      <dgm:t>
        <a:bodyPr/>
        <a:lstStyle/>
        <a:p>
          <a:endParaRPr lang="en-IN"/>
        </a:p>
      </dgm:t>
    </dgm:pt>
    <dgm:pt modelId="{26E2D3E2-2D38-4FF8-BD88-6002396290B8}" type="sibTrans" cxnId="{F95B8B15-8AC3-4B50-B275-35EDF00B79B7}">
      <dgm:prSet/>
      <dgm:spPr/>
      <dgm:t>
        <a:bodyPr/>
        <a:lstStyle/>
        <a:p>
          <a:endParaRPr lang="en-IN"/>
        </a:p>
      </dgm:t>
    </dgm:pt>
    <dgm:pt modelId="{0FC8FB0E-E4A4-4352-ACFB-6D6D504E0741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IPV4</a:t>
          </a:r>
        </a:p>
      </dgm:t>
    </dgm:pt>
    <dgm:pt modelId="{DBA4FC57-64AB-45E1-BA87-51FF39A07A72}" type="parTrans" cxnId="{B8A0B1B5-08BF-44E7-B898-B1E641C948C1}">
      <dgm:prSet/>
      <dgm:spPr/>
      <dgm:t>
        <a:bodyPr/>
        <a:lstStyle/>
        <a:p>
          <a:endParaRPr lang="en-IN"/>
        </a:p>
      </dgm:t>
    </dgm:pt>
    <dgm:pt modelId="{EC024095-B296-4220-BE4D-163B9644B75A}" type="sibTrans" cxnId="{B8A0B1B5-08BF-44E7-B898-B1E641C948C1}">
      <dgm:prSet/>
      <dgm:spPr/>
      <dgm:t>
        <a:bodyPr/>
        <a:lstStyle/>
        <a:p>
          <a:endParaRPr lang="en-IN"/>
        </a:p>
      </dgm:t>
    </dgm:pt>
    <dgm:pt modelId="{9F028107-45AA-4C9E-9BFF-E1988B7D7264}" type="pres">
      <dgm:prSet presAssocID="{07A20134-875F-4C7D-91F9-2F35AF1B37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D98312-266C-41E0-BC6F-7409F29D29C9}" type="pres">
      <dgm:prSet presAssocID="{0FC8FB0E-E4A4-4352-ACFB-6D6D504E0741}" presName="hierRoot1" presStyleCnt="0">
        <dgm:presLayoutVars>
          <dgm:hierBranch val="init"/>
        </dgm:presLayoutVars>
      </dgm:prSet>
      <dgm:spPr/>
    </dgm:pt>
    <dgm:pt modelId="{E6A83E7F-B3DE-4880-9AAA-F3F70DE711C2}" type="pres">
      <dgm:prSet presAssocID="{0FC8FB0E-E4A4-4352-ACFB-6D6D504E0741}" presName="rootComposite1" presStyleCnt="0"/>
      <dgm:spPr/>
    </dgm:pt>
    <dgm:pt modelId="{9C5954AB-03C6-4919-A458-7F744AC057FC}" type="pres">
      <dgm:prSet presAssocID="{0FC8FB0E-E4A4-4352-ACFB-6D6D504E0741}" presName="rootText1" presStyleLbl="node0" presStyleIdx="0" presStyleCnt="2">
        <dgm:presLayoutVars>
          <dgm:chPref val="3"/>
        </dgm:presLayoutVars>
      </dgm:prSet>
      <dgm:spPr/>
    </dgm:pt>
    <dgm:pt modelId="{A8E6485A-0CD0-49CD-BA0C-E231F70E00CD}" type="pres">
      <dgm:prSet presAssocID="{0FC8FB0E-E4A4-4352-ACFB-6D6D504E0741}" presName="rootConnector1" presStyleLbl="node1" presStyleIdx="0" presStyleCnt="0"/>
      <dgm:spPr/>
    </dgm:pt>
    <dgm:pt modelId="{0F57DF84-81E4-4CC9-83E3-7F081A1464BE}" type="pres">
      <dgm:prSet presAssocID="{0FC8FB0E-E4A4-4352-ACFB-6D6D504E0741}" presName="hierChild2" presStyleCnt="0"/>
      <dgm:spPr/>
    </dgm:pt>
    <dgm:pt modelId="{E3C3631F-FB53-48E9-81F3-45B74AE09277}" type="pres">
      <dgm:prSet presAssocID="{ED91B3B2-4552-4534-B6A7-20A34305603B}" presName="Name37" presStyleLbl="parChTrans1D2" presStyleIdx="0" presStyleCnt="2"/>
      <dgm:spPr/>
    </dgm:pt>
    <dgm:pt modelId="{CA4A21B6-5FD3-4F65-9166-A144966F18A8}" type="pres">
      <dgm:prSet presAssocID="{2BEB6F26-EB27-4D3A-B37B-55CFEDDD640D}" presName="hierRoot2" presStyleCnt="0">
        <dgm:presLayoutVars>
          <dgm:hierBranch val="init"/>
        </dgm:presLayoutVars>
      </dgm:prSet>
      <dgm:spPr/>
    </dgm:pt>
    <dgm:pt modelId="{C5796C76-92B1-4325-922A-3641B49B2542}" type="pres">
      <dgm:prSet presAssocID="{2BEB6F26-EB27-4D3A-B37B-55CFEDDD640D}" presName="rootComposite" presStyleCnt="0"/>
      <dgm:spPr/>
    </dgm:pt>
    <dgm:pt modelId="{713178B0-A900-4A7A-87A2-0A28DDB61A29}" type="pres">
      <dgm:prSet presAssocID="{2BEB6F26-EB27-4D3A-B37B-55CFEDDD640D}" presName="rootText" presStyleLbl="node2" presStyleIdx="0" presStyleCnt="2">
        <dgm:presLayoutVars>
          <dgm:chPref val="3"/>
        </dgm:presLayoutVars>
      </dgm:prSet>
      <dgm:spPr/>
    </dgm:pt>
    <dgm:pt modelId="{FC28B1DD-0E43-44DA-99C2-984A762BA9DB}" type="pres">
      <dgm:prSet presAssocID="{2BEB6F26-EB27-4D3A-B37B-55CFEDDD640D}" presName="rootConnector" presStyleLbl="node2" presStyleIdx="0" presStyleCnt="2"/>
      <dgm:spPr/>
    </dgm:pt>
    <dgm:pt modelId="{FDDC8862-2DFF-4D5A-BBDC-A89469194308}" type="pres">
      <dgm:prSet presAssocID="{2BEB6F26-EB27-4D3A-B37B-55CFEDDD640D}" presName="hierChild4" presStyleCnt="0"/>
      <dgm:spPr/>
    </dgm:pt>
    <dgm:pt modelId="{71180F54-9D80-406C-BABA-618264242916}" type="pres">
      <dgm:prSet presAssocID="{2BEB6F26-EB27-4D3A-B37B-55CFEDDD640D}" presName="hierChild5" presStyleCnt="0"/>
      <dgm:spPr/>
    </dgm:pt>
    <dgm:pt modelId="{0FB2219B-5DD3-43E2-9BA3-9CEAFDAF81F3}" type="pres">
      <dgm:prSet presAssocID="{C32C09C8-8C00-46A0-8DBD-AE6B4F0A6551}" presName="Name37" presStyleLbl="parChTrans1D2" presStyleIdx="1" presStyleCnt="2"/>
      <dgm:spPr/>
    </dgm:pt>
    <dgm:pt modelId="{1463FC15-A4FD-49BE-BF6C-AA3515CE4C3E}" type="pres">
      <dgm:prSet presAssocID="{FC1DBF03-7AD6-4AE0-BF49-149DB52A55D8}" presName="hierRoot2" presStyleCnt="0">
        <dgm:presLayoutVars>
          <dgm:hierBranch val="init"/>
        </dgm:presLayoutVars>
      </dgm:prSet>
      <dgm:spPr/>
    </dgm:pt>
    <dgm:pt modelId="{9ADE6CDE-53CA-48EF-BFA3-68C0F2D25804}" type="pres">
      <dgm:prSet presAssocID="{FC1DBF03-7AD6-4AE0-BF49-149DB52A55D8}" presName="rootComposite" presStyleCnt="0"/>
      <dgm:spPr/>
    </dgm:pt>
    <dgm:pt modelId="{5E9F917D-308A-407B-9625-E8C4053787BA}" type="pres">
      <dgm:prSet presAssocID="{FC1DBF03-7AD6-4AE0-BF49-149DB52A55D8}" presName="rootText" presStyleLbl="node2" presStyleIdx="1" presStyleCnt="2">
        <dgm:presLayoutVars>
          <dgm:chPref val="3"/>
        </dgm:presLayoutVars>
      </dgm:prSet>
      <dgm:spPr/>
    </dgm:pt>
    <dgm:pt modelId="{2339DB6B-1719-4A62-BA10-0C53CF875780}" type="pres">
      <dgm:prSet presAssocID="{FC1DBF03-7AD6-4AE0-BF49-149DB52A55D8}" presName="rootConnector" presStyleLbl="node2" presStyleIdx="1" presStyleCnt="2"/>
      <dgm:spPr/>
    </dgm:pt>
    <dgm:pt modelId="{A18409D2-1C80-4323-A8C4-08E793198173}" type="pres">
      <dgm:prSet presAssocID="{FC1DBF03-7AD6-4AE0-BF49-149DB52A55D8}" presName="hierChild4" presStyleCnt="0"/>
      <dgm:spPr/>
    </dgm:pt>
    <dgm:pt modelId="{E73D084F-5626-417D-870A-73011D2383C2}" type="pres">
      <dgm:prSet presAssocID="{FC1DBF03-7AD6-4AE0-BF49-149DB52A55D8}" presName="hierChild5" presStyleCnt="0"/>
      <dgm:spPr/>
    </dgm:pt>
    <dgm:pt modelId="{C607EC3D-D2E7-47A6-9234-F5733BC382F9}" type="pres">
      <dgm:prSet presAssocID="{0FC8FB0E-E4A4-4352-ACFB-6D6D504E0741}" presName="hierChild3" presStyleCnt="0"/>
      <dgm:spPr/>
    </dgm:pt>
    <dgm:pt modelId="{C446E3F2-3697-4A4A-A1C2-1B7A76C12EB5}" type="pres">
      <dgm:prSet presAssocID="{9281F41F-FB03-48FE-A1DB-24D68F09138C}" presName="hierRoot1" presStyleCnt="0">
        <dgm:presLayoutVars>
          <dgm:hierBranch val="init"/>
        </dgm:presLayoutVars>
      </dgm:prSet>
      <dgm:spPr/>
    </dgm:pt>
    <dgm:pt modelId="{5674699D-ECE6-402F-AADA-C2724F7069D6}" type="pres">
      <dgm:prSet presAssocID="{9281F41F-FB03-48FE-A1DB-24D68F09138C}" presName="rootComposite1" presStyleCnt="0"/>
      <dgm:spPr/>
    </dgm:pt>
    <dgm:pt modelId="{10C5F993-92CD-4D7A-9D81-1D84EAA6E452}" type="pres">
      <dgm:prSet presAssocID="{9281F41F-FB03-48FE-A1DB-24D68F09138C}" presName="rootText1" presStyleLbl="node0" presStyleIdx="1" presStyleCnt="2" custScaleX="120085" custScaleY="83670">
        <dgm:presLayoutVars>
          <dgm:chPref val="3"/>
        </dgm:presLayoutVars>
      </dgm:prSet>
      <dgm:spPr/>
    </dgm:pt>
    <dgm:pt modelId="{A7980877-B6B3-4BF8-A557-09CB66786AD4}" type="pres">
      <dgm:prSet presAssocID="{9281F41F-FB03-48FE-A1DB-24D68F09138C}" presName="rootConnector1" presStyleLbl="node1" presStyleIdx="0" presStyleCnt="0"/>
      <dgm:spPr/>
    </dgm:pt>
    <dgm:pt modelId="{066F578D-4377-447C-AF42-D594E9243594}" type="pres">
      <dgm:prSet presAssocID="{9281F41F-FB03-48FE-A1DB-24D68F09138C}" presName="hierChild2" presStyleCnt="0"/>
      <dgm:spPr/>
    </dgm:pt>
    <dgm:pt modelId="{D61F7A93-C9EF-441B-9CA5-83E5C0C211F4}" type="pres">
      <dgm:prSet presAssocID="{9281F41F-FB03-48FE-A1DB-24D68F09138C}" presName="hierChild3" presStyleCnt="0"/>
      <dgm:spPr/>
    </dgm:pt>
  </dgm:ptLst>
  <dgm:cxnLst>
    <dgm:cxn modelId="{1F98F30F-073F-464C-93B0-65B78AE741B1}" type="presOf" srcId="{FC1DBF03-7AD6-4AE0-BF49-149DB52A55D8}" destId="{5E9F917D-308A-407B-9625-E8C4053787BA}" srcOrd="0" destOrd="0" presId="urn:microsoft.com/office/officeart/2005/8/layout/orgChart1"/>
    <dgm:cxn modelId="{F95B8B15-8AC3-4B50-B275-35EDF00B79B7}" srcId="{07A20134-875F-4C7D-91F9-2F35AF1B379A}" destId="{9281F41F-FB03-48FE-A1DB-24D68F09138C}" srcOrd="1" destOrd="0" parTransId="{9CF70290-74EA-4731-8ACE-2B037F4EF0D6}" sibTransId="{26E2D3E2-2D38-4FF8-BD88-6002396290B8}"/>
    <dgm:cxn modelId="{8F000330-1EB5-4A28-BE29-0E5233813513}" type="presOf" srcId="{2BEB6F26-EB27-4D3A-B37B-55CFEDDD640D}" destId="{713178B0-A900-4A7A-87A2-0A28DDB61A29}" srcOrd="0" destOrd="0" presId="urn:microsoft.com/office/officeart/2005/8/layout/orgChart1"/>
    <dgm:cxn modelId="{121B6A60-FF01-4484-9978-025F5B1AD677}" srcId="{0FC8FB0E-E4A4-4352-ACFB-6D6D504E0741}" destId="{2BEB6F26-EB27-4D3A-B37B-55CFEDDD640D}" srcOrd="0" destOrd="0" parTransId="{ED91B3B2-4552-4534-B6A7-20A34305603B}" sibTransId="{E1863C74-891C-4BD4-A72D-E42A70AE31A9}"/>
    <dgm:cxn modelId="{FE846844-F8FB-4FC4-856C-96CC78C51F16}" type="presOf" srcId="{9281F41F-FB03-48FE-A1DB-24D68F09138C}" destId="{10C5F993-92CD-4D7A-9D81-1D84EAA6E452}" srcOrd="0" destOrd="0" presId="urn:microsoft.com/office/officeart/2005/8/layout/orgChart1"/>
    <dgm:cxn modelId="{CCA0B267-EB2E-4DB7-92C9-04CC23C9275C}" srcId="{0FC8FB0E-E4A4-4352-ACFB-6D6D504E0741}" destId="{FC1DBF03-7AD6-4AE0-BF49-149DB52A55D8}" srcOrd="1" destOrd="0" parTransId="{C32C09C8-8C00-46A0-8DBD-AE6B4F0A6551}" sibTransId="{CE3069E9-01B4-4727-A767-48D5B4555D36}"/>
    <dgm:cxn modelId="{269F7E52-203D-45F8-AED9-67794A556D9C}" type="presOf" srcId="{C32C09C8-8C00-46A0-8DBD-AE6B4F0A6551}" destId="{0FB2219B-5DD3-43E2-9BA3-9CEAFDAF81F3}" srcOrd="0" destOrd="0" presId="urn:microsoft.com/office/officeart/2005/8/layout/orgChart1"/>
    <dgm:cxn modelId="{DD63D48A-390C-49A7-B382-245D206B58A2}" type="presOf" srcId="{0FC8FB0E-E4A4-4352-ACFB-6D6D504E0741}" destId="{A8E6485A-0CD0-49CD-BA0C-E231F70E00CD}" srcOrd="1" destOrd="0" presId="urn:microsoft.com/office/officeart/2005/8/layout/orgChart1"/>
    <dgm:cxn modelId="{B8A0B1B5-08BF-44E7-B898-B1E641C948C1}" srcId="{07A20134-875F-4C7D-91F9-2F35AF1B379A}" destId="{0FC8FB0E-E4A4-4352-ACFB-6D6D504E0741}" srcOrd="0" destOrd="0" parTransId="{DBA4FC57-64AB-45E1-BA87-51FF39A07A72}" sibTransId="{EC024095-B296-4220-BE4D-163B9644B75A}"/>
    <dgm:cxn modelId="{A09601B8-06BF-4A1E-A0C6-C21E509E10A2}" type="presOf" srcId="{2BEB6F26-EB27-4D3A-B37B-55CFEDDD640D}" destId="{FC28B1DD-0E43-44DA-99C2-984A762BA9DB}" srcOrd="1" destOrd="0" presId="urn:microsoft.com/office/officeart/2005/8/layout/orgChart1"/>
    <dgm:cxn modelId="{4A874ED4-D0E3-42EE-AB05-3FBA07865EA8}" type="presOf" srcId="{9281F41F-FB03-48FE-A1DB-24D68F09138C}" destId="{A7980877-B6B3-4BF8-A557-09CB66786AD4}" srcOrd="1" destOrd="0" presId="urn:microsoft.com/office/officeart/2005/8/layout/orgChart1"/>
    <dgm:cxn modelId="{301FE2D6-D171-4DAC-87F9-CDF1FA99F0A2}" type="presOf" srcId="{ED91B3B2-4552-4534-B6A7-20A34305603B}" destId="{E3C3631F-FB53-48E9-81F3-45B74AE09277}" srcOrd="0" destOrd="0" presId="urn:microsoft.com/office/officeart/2005/8/layout/orgChart1"/>
    <dgm:cxn modelId="{BAAC17E3-2DA0-4903-ABCA-EFBE0065C343}" type="presOf" srcId="{07A20134-875F-4C7D-91F9-2F35AF1B379A}" destId="{9F028107-45AA-4C9E-9BFF-E1988B7D7264}" srcOrd="0" destOrd="0" presId="urn:microsoft.com/office/officeart/2005/8/layout/orgChart1"/>
    <dgm:cxn modelId="{A07B4EF5-0A95-4198-9E4E-5864902CF69F}" type="presOf" srcId="{0FC8FB0E-E4A4-4352-ACFB-6D6D504E0741}" destId="{9C5954AB-03C6-4919-A458-7F744AC057FC}" srcOrd="0" destOrd="0" presId="urn:microsoft.com/office/officeart/2005/8/layout/orgChart1"/>
    <dgm:cxn modelId="{C7F85FF8-29E8-4241-99F7-6CC6341A20BB}" type="presOf" srcId="{FC1DBF03-7AD6-4AE0-BF49-149DB52A55D8}" destId="{2339DB6B-1719-4A62-BA10-0C53CF875780}" srcOrd="1" destOrd="0" presId="urn:microsoft.com/office/officeart/2005/8/layout/orgChart1"/>
    <dgm:cxn modelId="{04ECA0E7-A841-4AF4-A04B-5A2883FA428C}" type="presParOf" srcId="{9F028107-45AA-4C9E-9BFF-E1988B7D7264}" destId="{88D98312-266C-41E0-BC6F-7409F29D29C9}" srcOrd="0" destOrd="0" presId="urn:microsoft.com/office/officeart/2005/8/layout/orgChart1"/>
    <dgm:cxn modelId="{E10C5B4E-B908-4089-9D6F-132636E499F0}" type="presParOf" srcId="{88D98312-266C-41E0-BC6F-7409F29D29C9}" destId="{E6A83E7F-B3DE-4880-9AAA-F3F70DE711C2}" srcOrd="0" destOrd="0" presId="urn:microsoft.com/office/officeart/2005/8/layout/orgChart1"/>
    <dgm:cxn modelId="{831BA99B-9075-4652-9D8D-12A654D55EA1}" type="presParOf" srcId="{E6A83E7F-B3DE-4880-9AAA-F3F70DE711C2}" destId="{9C5954AB-03C6-4919-A458-7F744AC057FC}" srcOrd="0" destOrd="0" presId="urn:microsoft.com/office/officeart/2005/8/layout/orgChart1"/>
    <dgm:cxn modelId="{C2760CD4-1297-44F7-A167-109C096B1D8A}" type="presParOf" srcId="{E6A83E7F-B3DE-4880-9AAA-F3F70DE711C2}" destId="{A8E6485A-0CD0-49CD-BA0C-E231F70E00CD}" srcOrd="1" destOrd="0" presId="urn:microsoft.com/office/officeart/2005/8/layout/orgChart1"/>
    <dgm:cxn modelId="{AB34F8A4-D43D-4BB0-8356-2274BD707FBC}" type="presParOf" srcId="{88D98312-266C-41E0-BC6F-7409F29D29C9}" destId="{0F57DF84-81E4-4CC9-83E3-7F081A1464BE}" srcOrd="1" destOrd="0" presId="urn:microsoft.com/office/officeart/2005/8/layout/orgChart1"/>
    <dgm:cxn modelId="{E7FAE8A8-0991-4C8E-AC95-0761C443ABB3}" type="presParOf" srcId="{0F57DF84-81E4-4CC9-83E3-7F081A1464BE}" destId="{E3C3631F-FB53-48E9-81F3-45B74AE09277}" srcOrd="0" destOrd="0" presId="urn:microsoft.com/office/officeart/2005/8/layout/orgChart1"/>
    <dgm:cxn modelId="{B8C2AE39-CB3A-4B41-A32B-2459F940C997}" type="presParOf" srcId="{0F57DF84-81E4-4CC9-83E3-7F081A1464BE}" destId="{CA4A21B6-5FD3-4F65-9166-A144966F18A8}" srcOrd="1" destOrd="0" presId="urn:microsoft.com/office/officeart/2005/8/layout/orgChart1"/>
    <dgm:cxn modelId="{47CD82A2-C4EE-43C8-8DD3-D5CD2B58C014}" type="presParOf" srcId="{CA4A21B6-5FD3-4F65-9166-A144966F18A8}" destId="{C5796C76-92B1-4325-922A-3641B49B2542}" srcOrd="0" destOrd="0" presId="urn:microsoft.com/office/officeart/2005/8/layout/orgChart1"/>
    <dgm:cxn modelId="{22F39D97-7465-4C8C-BFF6-ABF324AC0672}" type="presParOf" srcId="{C5796C76-92B1-4325-922A-3641B49B2542}" destId="{713178B0-A900-4A7A-87A2-0A28DDB61A29}" srcOrd="0" destOrd="0" presId="urn:microsoft.com/office/officeart/2005/8/layout/orgChart1"/>
    <dgm:cxn modelId="{042AF340-F7DE-47E9-AEAF-7FEA3A260680}" type="presParOf" srcId="{C5796C76-92B1-4325-922A-3641B49B2542}" destId="{FC28B1DD-0E43-44DA-99C2-984A762BA9DB}" srcOrd="1" destOrd="0" presId="urn:microsoft.com/office/officeart/2005/8/layout/orgChart1"/>
    <dgm:cxn modelId="{D9CBE474-A764-41F8-9331-7D8004F7CA3E}" type="presParOf" srcId="{CA4A21B6-5FD3-4F65-9166-A144966F18A8}" destId="{FDDC8862-2DFF-4D5A-BBDC-A89469194308}" srcOrd="1" destOrd="0" presId="urn:microsoft.com/office/officeart/2005/8/layout/orgChart1"/>
    <dgm:cxn modelId="{8660D4A8-BEBC-4A82-BA70-ABCB16789267}" type="presParOf" srcId="{CA4A21B6-5FD3-4F65-9166-A144966F18A8}" destId="{71180F54-9D80-406C-BABA-618264242916}" srcOrd="2" destOrd="0" presId="urn:microsoft.com/office/officeart/2005/8/layout/orgChart1"/>
    <dgm:cxn modelId="{C5FFB713-F5DB-481E-B280-842B81FAFCED}" type="presParOf" srcId="{0F57DF84-81E4-4CC9-83E3-7F081A1464BE}" destId="{0FB2219B-5DD3-43E2-9BA3-9CEAFDAF81F3}" srcOrd="2" destOrd="0" presId="urn:microsoft.com/office/officeart/2005/8/layout/orgChart1"/>
    <dgm:cxn modelId="{41818C08-9598-45A6-A866-6D3443CBC894}" type="presParOf" srcId="{0F57DF84-81E4-4CC9-83E3-7F081A1464BE}" destId="{1463FC15-A4FD-49BE-BF6C-AA3515CE4C3E}" srcOrd="3" destOrd="0" presId="urn:microsoft.com/office/officeart/2005/8/layout/orgChart1"/>
    <dgm:cxn modelId="{57D33B31-A6BF-4803-A5B3-1F3D497E39A4}" type="presParOf" srcId="{1463FC15-A4FD-49BE-BF6C-AA3515CE4C3E}" destId="{9ADE6CDE-53CA-48EF-BFA3-68C0F2D25804}" srcOrd="0" destOrd="0" presId="urn:microsoft.com/office/officeart/2005/8/layout/orgChart1"/>
    <dgm:cxn modelId="{30BACFA4-9E5D-4746-A85A-5E01D4D271B0}" type="presParOf" srcId="{9ADE6CDE-53CA-48EF-BFA3-68C0F2D25804}" destId="{5E9F917D-308A-407B-9625-E8C4053787BA}" srcOrd="0" destOrd="0" presId="urn:microsoft.com/office/officeart/2005/8/layout/orgChart1"/>
    <dgm:cxn modelId="{A5CDF816-8985-4B02-A001-214C26A3EA4E}" type="presParOf" srcId="{9ADE6CDE-53CA-48EF-BFA3-68C0F2D25804}" destId="{2339DB6B-1719-4A62-BA10-0C53CF875780}" srcOrd="1" destOrd="0" presId="urn:microsoft.com/office/officeart/2005/8/layout/orgChart1"/>
    <dgm:cxn modelId="{16C18DB7-B73C-4261-B29B-6D5670202662}" type="presParOf" srcId="{1463FC15-A4FD-49BE-BF6C-AA3515CE4C3E}" destId="{A18409D2-1C80-4323-A8C4-08E793198173}" srcOrd="1" destOrd="0" presId="urn:microsoft.com/office/officeart/2005/8/layout/orgChart1"/>
    <dgm:cxn modelId="{C54ED6FA-5811-495B-ABBF-7F3DA60507FA}" type="presParOf" srcId="{1463FC15-A4FD-49BE-BF6C-AA3515CE4C3E}" destId="{E73D084F-5626-417D-870A-73011D2383C2}" srcOrd="2" destOrd="0" presId="urn:microsoft.com/office/officeart/2005/8/layout/orgChart1"/>
    <dgm:cxn modelId="{00D64873-2BB6-4E85-80CA-10AA26094FC2}" type="presParOf" srcId="{88D98312-266C-41E0-BC6F-7409F29D29C9}" destId="{C607EC3D-D2E7-47A6-9234-F5733BC382F9}" srcOrd="2" destOrd="0" presId="urn:microsoft.com/office/officeart/2005/8/layout/orgChart1"/>
    <dgm:cxn modelId="{1168215F-77A7-4197-B0CC-B9B95AC2835C}" type="presParOf" srcId="{9F028107-45AA-4C9E-9BFF-E1988B7D7264}" destId="{C446E3F2-3697-4A4A-A1C2-1B7A76C12EB5}" srcOrd="1" destOrd="0" presId="urn:microsoft.com/office/officeart/2005/8/layout/orgChart1"/>
    <dgm:cxn modelId="{6D353315-BE7B-43AB-BA9F-846133347785}" type="presParOf" srcId="{C446E3F2-3697-4A4A-A1C2-1B7A76C12EB5}" destId="{5674699D-ECE6-402F-AADA-C2724F7069D6}" srcOrd="0" destOrd="0" presId="urn:microsoft.com/office/officeart/2005/8/layout/orgChart1"/>
    <dgm:cxn modelId="{F6A5B126-B8F4-42A3-A514-74A91F07C184}" type="presParOf" srcId="{5674699D-ECE6-402F-AADA-C2724F7069D6}" destId="{10C5F993-92CD-4D7A-9D81-1D84EAA6E452}" srcOrd="0" destOrd="0" presId="urn:microsoft.com/office/officeart/2005/8/layout/orgChart1"/>
    <dgm:cxn modelId="{40F9E8CC-6294-428F-A47E-BBA14F28F445}" type="presParOf" srcId="{5674699D-ECE6-402F-AADA-C2724F7069D6}" destId="{A7980877-B6B3-4BF8-A557-09CB66786AD4}" srcOrd="1" destOrd="0" presId="urn:microsoft.com/office/officeart/2005/8/layout/orgChart1"/>
    <dgm:cxn modelId="{A583C858-02A6-4925-88D0-4F535E534A06}" type="presParOf" srcId="{C446E3F2-3697-4A4A-A1C2-1B7A76C12EB5}" destId="{066F578D-4377-447C-AF42-D594E9243594}" srcOrd="1" destOrd="0" presId="urn:microsoft.com/office/officeart/2005/8/layout/orgChart1"/>
    <dgm:cxn modelId="{31106550-AEA9-45B6-A910-7598D3E666F4}" type="presParOf" srcId="{C446E3F2-3697-4A4A-A1C2-1B7A76C12EB5}" destId="{D61F7A93-C9EF-441B-9CA5-83E5C0C211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D7967-279B-4C48-8A0E-4A2132D2DB18}">
      <dsp:nvSpPr>
        <dsp:cNvPr id="0" name=""/>
        <dsp:cNvSpPr/>
      </dsp:nvSpPr>
      <dsp:spPr>
        <a:xfrm rot="10800000">
          <a:off x="962709" y="223216"/>
          <a:ext cx="9309375" cy="12891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48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Network: Interconnection of two or more devices with each other for a common purpose</a:t>
          </a:r>
        </a:p>
      </dsp:txBody>
      <dsp:txXfrm rot="10800000">
        <a:off x="1285000" y="223216"/>
        <a:ext cx="8987084" cy="1289163"/>
      </dsp:txXfrm>
    </dsp:sp>
    <dsp:sp modelId="{56106A8F-8956-4365-90C6-D3A47DB3AB5B}">
      <dsp:nvSpPr>
        <dsp:cNvPr id="0" name=""/>
        <dsp:cNvSpPr/>
      </dsp:nvSpPr>
      <dsp:spPr>
        <a:xfrm>
          <a:off x="378182" y="0"/>
          <a:ext cx="1661176" cy="173565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279AB-40A2-46C8-B8F9-75DED64A9456}">
      <dsp:nvSpPr>
        <dsp:cNvPr id="0" name=""/>
        <dsp:cNvSpPr/>
      </dsp:nvSpPr>
      <dsp:spPr>
        <a:xfrm rot="10800000">
          <a:off x="2965914" y="2093543"/>
          <a:ext cx="7835226" cy="12891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48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i.e. sharing which can be peripheral devices or can either be any information. </a:t>
          </a:r>
        </a:p>
      </dsp:txBody>
      <dsp:txXfrm rot="10800000">
        <a:off x="3288205" y="2093543"/>
        <a:ext cx="7512935" cy="1289163"/>
      </dsp:txXfrm>
    </dsp:sp>
    <dsp:sp modelId="{14155EF5-A18B-41DC-9958-9E539F99CFF1}">
      <dsp:nvSpPr>
        <dsp:cNvPr id="0" name=""/>
        <dsp:cNvSpPr/>
      </dsp:nvSpPr>
      <dsp:spPr>
        <a:xfrm>
          <a:off x="2034365" y="2080046"/>
          <a:ext cx="1289163" cy="128916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0FE29-6CCB-4ECC-8512-987D364D64D2}">
      <dsp:nvSpPr>
        <dsp:cNvPr id="0" name=""/>
        <dsp:cNvSpPr/>
      </dsp:nvSpPr>
      <dsp:spPr>
        <a:xfrm rot="10800000">
          <a:off x="2554517" y="3802261"/>
          <a:ext cx="7535651" cy="12891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48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E.g. Bluetooth calling, nodes, devices</a:t>
          </a:r>
        </a:p>
      </dsp:txBody>
      <dsp:txXfrm rot="10800000">
        <a:off x="2876808" y="3802261"/>
        <a:ext cx="7213360" cy="1289163"/>
      </dsp:txXfrm>
    </dsp:sp>
    <dsp:sp modelId="{F73DCF59-06FC-4C13-86EC-4A594AC52198}">
      <dsp:nvSpPr>
        <dsp:cNvPr id="0" name=""/>
        <dsp:cNvSpPr/>
      </dsp:nvSpPr>
      <dsp:spPr>
        <a:xfrm>
          <a:off x="942269" y="3779469"/>
          <a:ext cx="1754860" cy="130146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01089-F026-4945-B1C8-EB46609A09E3}">
      <dsp:nvSpPr>
        <dsp:cNvPr id="0" name=""/>
        <dsp:cNvSpPr/>
      </dsp:nvSpPr>
      <dsp:spPr>
        <a:xfrm>
          <a:off x="56" y="1417"/>
          <a:ext cx="5447889" cy="14729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>
              <a:solidFill>
                <a:schemeClr val="tx1"/>
              </a:solidFill>
            </a:rPr>
            <a:t>Internal | Private | Local</a:t>
          </a:r>
        </a:p>
      </dsp:txBody>
      <dsp:txXfrm>
        <a:off x="56" y="1417"/>
        <a:ext cx="5447889" cy="1472986"/>
      </dsp:txXfrm>
    </dsp:sp>
    <dsp:sp modelId="{9AC81BA4-4157-4DCB-AECF-AEDE171E9F1D}">
      <dsp:nvSpPr>
        <dsp:cNvPr id="0" name=""/>
        <dsp:cNvSpPr/>
      </dsp:nvSpPr>
      <dsp:spPr>
        <a:xfrm>
          <a:off x="56" y="1474404"/>
          <a:ext cx="5447889" cy="36233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>
              <a:solidFill>
                <a:schemeClr val="tx1"/>
              </a:solidFill>
            </a:rPr>
            <a:t>ipconfig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>
              <a:solidFill>
                <a:schemeClr val="tx1"/>
              </a:solidFill>
            </a:rPr>
            <a:t>ifconfig</a:t>
          </a:r>
        </a:p>
      </dsp:txBody>
      <dsp:txXfrm>
        <a:off x="56" y="1474404"/>
        <a:ext cx="5447889" cy="3623399"/>
      </dsp:txXfrm>
    </dsp:sp>
    <dsp:sp modelId="{7537DA50-BA6D-49A9-B1F4-372FEC478221}">
      <dsp:nvSpPr>
        <dsp:cNvPr id="0" name=""/>
        <dsp:cNvSpPr/>
      </dsp:nvSpPr>
      <dsp:spPr>
        <a:xfrm>
          <a:off x="6210651" y="1417"/>
          <a:ext cx="5447889" cy="1472986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>
              <a:solidFill>
                <a:schemeClr val="tx1"/>
              </a:solidFill>
            </a:rPr>
            <a:t>External | Public | Global</a:t>
          </a:r>
        </a:p>
      </dsp:txBody>
      <dsp:txXfrm>
        <a:off x="6210651" y="1417"/>
        <a:ext cx="5447889" cy="1472986"/>
      </dsp:txXfrm>
    </dsp:sp>
    <dsp:sp modelId="{6B3272EA-AFC3-49F0-8613-CA9A3D9E5A56}">
      <dsp:nvSpPr>
        <dsp:cNvPr id="0" name=""/>
        <dsp:cNvSpPr/>
      </dsp:nvSpPr>
      <dsp:spPr>
        <a:xfrm>
          <a:off x="6210651" y="1474404"/>
          <a:ext cx="5447889" cy="362339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 err="1">
              <a:solidFill>
                <a:schemeClr val="tx1"/>
              </a:solidFill>
            </a:rPr>
            <a:t>myipaddress</a:t>
          </a:r>
          <a:endParaRPr lang="en-IN" sz="4000" kern="1200" dirty="0">
            <a:solidFill>
              <a:schemeClr val="tx1"/>
            </a:solidFill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>
              <a:solidFill>
                <a:schemeClr val="tx1"/>
              </a:solidFill>
            </a:rPr>
            <a:t>ipcow.com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>
              <a:solidFill>
                <a:schemeClr val="tx1"/>
              </a:solidFill>
            </a:rPr>
            <a:t>ipchicken.com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>
              <a:solidFill>
                <a:schemeClr val="tx1"/>
              </a:solidFill>
            </a:rPr>
            <a:t>Search -&gt;what is my IP address </a:t>
          </a:r>
        </a:p>
      </dsp:txBody>
      <dsp:txXfrm>
        <a:off x="6210651" y="1474404"/>
        <a:ext cx="5447889" cy="36233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77E73-4576-4540-B6A8-F3EC49540063}">
      <dsp:nvSpPr>
        <dsp:cNvPr id="0" name=""/>
        <dsp:cNvSpPr/>
      </dsp:nvSpPr>
      <dsp:spPr>
        <a:xfrm>
          <a:off x="1235110" y="715"/>
          <a:ext cx="4274870" cy="84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solidFill>
                <a:schemeClr val="tx1"/>
              </a:solidFill>
            </a:rPr>
            <a:t>Q1. Explain</a:t>
          </a:r>
        </a:p>
      </dsp:txBody>
      <dsp:txXfrm>
        <a:off x="1259995" y="25600"/>
        <a:ext cx="4225100" cy="799861"/>
      </dsp:txXfrm>
    </dsp:sp>
    <dsp:sp modelId="{C8921303-A7BB-48A1-B28B-E36E507CBB17}">
      <dsp:nvSpPr>
        <dsp:cNvPr id="0" name=""/>
        <dsp:cNvSpPr/>
      </dsp:nvSpPr>
      <dsp:spPr>
        <a:xfrm>
          <a:off x="1662598" y="850347"/>
          <a:ext cx="427487" cy="637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223"/>
              </a:lnTo>
              <a:lnTo>
                <a:pt x="427487" y="6372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E29E-0917-4ABC-B62E-7C26B3A20D6A}">
      <dsp:nvSpPr>
        <dsp:cNvPr id="0" name=""/>
        <dsp:cNvSpPr/>
      </dsp:nvSpPr>
      <dsp:spPr>
        <a:xfrm>
          <a:off x="2090085" y="1062755"/>
          <a:ext cx="3539253" cy="849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solidFill>
                <a:schemeClr val="tx1"/>
              </a:solidFill>
            </a:rPr>
            <a:t>Default Gateway </a:t>
          </a:r>
        </a:p>
      </dsp:txBody>
      <dsp:txXfrm>
        <a:off x="2114970" y="1087640"/>
        <a:ext cx="3489483" cy="799861"/>
      </dsp:txXfrm>
    </dsp:sp>
    <dsp:sp modelId="{3DE14B12-34E4-48FA-B7D4-01E97947202A}">
      <dsp:nvSpPr>
        <dsp:cNvPr id="0" name=""/>
        <dsp:cNvSpPr/>
      </dsp:nvSpPr>
      <dsp:spPr>
        <a:xfrm>
          <a:off x="1662598" y="850347"/>
          <a:ext cx="427487" cy="1699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263"/>
              </a:lnTo>
              <a:lnTo>
                <a:pt x="427487" y="1699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B503B-9334-4A0C-B30C-8BDAC617DB3E}">
      <dsp:nvSpPr>
        <dsp:cNvPr id="0" name=""/>
        <dsp:cNvSpPr/>
      </dsp:nvSpPr>
      <dsp:spPr>
        <a:xfrm>
          <a:off x="2090085" y="2124795"/>
          <a:ext cx="3539253" cy="849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solidFill>
                <a:schemeClr val="tx1"/>
              </a:solidFill>
            </a:rPr>
            <a:t>Subnet Mask</a:t>
          </a:r>
        </a:p>
      </dsp:txBody>
      <dsp:txXfrm>
        <a:off x="2114970" y="2149680"/>
        <a:ext cx="3489483" cy="799861"/>
      </dsp:txXfrm>
    </dsp:sp>
    <dsp:sp modelId="{138DA9F2-8C44-4692-88A3-D89809307290}">
      <dsp:nvSpPr>
        <dsp:cNvPr id="0" name=""/>
        <dsp:cNvSpPr/>
      </dsp:nvSpPr>
      <dsp:spPr>
        <a:xfrm>
          <a:off x="1662598" y="850347"/>
          <a:ext cx="427487" cy="276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1303"/>
              </a:lnTo>
              <a:lnTo>
                <a:pt x="427487" y="2761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CA6BA-66D5-40C3-8FD3-E4D229A55140}">
      <dsp:nvSpPr>
        <dsp:cNvPr id="0" name=""/>
        <dsp:cNvSpPr/>
      </dsp:nvSpPr>
      <dsp:spPr>
        <a:xfrm>
          <a:off x="2090085" y="3186834"/>
          <a:ext cx="3539253" cy="849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solidFill>
                <a:schemeClr val="tx1"/>
              </a:solidFill>
            </a:rPr>
            <a:t>Public IP</a:t>
          </a:r>
        </a:p>
      </dsp:txBody>
      <dsp:txXfrm>
        <a:off x="2114970" y="3211719"/>
        <a:ext cx="3489483" cy="799861"/>
      </dsp:txXfrm>
    </dsp:sp>
    <dsp:sp modelId="{4D5CF08C-9A93-4E59-BA1F-21A9A5577A39}">
      <dsp:nvSpPr>
        <dsp:cNvPr id="0" name=""/>
        <dsp:cNvSpPr/>
      </dsp:nvSpPr>
      <dsp:spPr>
        <a:xfrm>
          <a:off x="1662598" y="850347"/>
          <a:ext cx="427487" cy="382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3342"/>
              </a:lnTo>
              <a:lnTo>
                <a:pt x="427487" y="38233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5DC6-65CE-4E89-B2C4-381B66B5C3A9}">
      <dsp:nvSpPr>
        <dsp:cNvPr id="0" name=""/>
        <dsp:cNvSpPr/>
      </dsp:nvSpPr>
      <dsp:spPr>
        <a:xfrm>
          <a:off x="2090085" y="4248874"/>
          <a:ext cx="3539253" cy="849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chemeClr val="tx1"/>
              </a:solidFill>
            </a:rPr>
            <a:t>Hint- Gateway IP and Public IP are not same</a:t>
          </a:r>
        </a:p>
      </dsp:txBody>
      <dsp:txXfrm>
        <a:off x="2114970" y="4273759"/>
        <a:ext cx="3489483" cy="799861"/>
      </dsp:txXfrm>
    </dsp:sp>
    <dsp:sp modelId="{C09366D9-D7A9-4E5A-AA92-303AE04950BB}">
      <dsp:nvSpPr>
        <dsp:cNvPr id="0" name=""/>
        <dsp:cNvSpPr/>
      </dsp:nvSpPr>
      <dsp:spPr>
        <a:xfrm>
          <a:off x="5934797" y="715"/>
          <a:ext cx="4473599" cy="84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solidFill>
                <a:schemeClr val="tx1"/>
              </a:solidFill>
            </a:rPr>
            <a:t>Q2. Who Provides IP address??</a:t>
          </a:r>
        </a:p>
      </dsp:txBody>
      <dsp:txXfrm>
        <a:off x="5959682" y="25600"/>
        <a:ext cx="4423829" cy="799861"/>
      </dsp:txXfrm>
    </dsp:sp>
    <dsp:sp modelId="{A873559B-903F-4CE8-8023-30D3A2C8A45B}">
      <dsp:nvSpPr>
        <dsp:cNvPr id="0" name=""/>
        <dsp:cNvSpPr/>
      </dsp:nvSpPr>
      <dsp:spPr>
        <a:xfrm>
          <a:off x="6382157" y="850347"/>
          <a:ext cx="447359" cy="637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223"/>
              </a:lnTo>
              <a:lnTo>
                <a:pt x="447359" y="6372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69CBD-93CA-41ED-82D9-D0F10788EF0F}">
      <dsp:nvSpPr>
        <dsp:cNvPr id="0" name=""/>
        <dsp:cNvSpPr/>
      </dsp:nvSpPr>
      <dsp:spPr>
        <a:xfrm>
          <a:off x="6829517" y="1062755"/>
          <a:ext cx="3593969" cy="849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chemeClr val="tx1"/>
              </a:solidFill>
            </a:rPr>
            <a:t>Hint: ISP (what is ISP and its role)</a:t>
          </a:r>
        </a:p>
      </dsp:txBody>
      <dsp:txXfrm>
        <a:off x="6854402" y="1087640"/>
        <a:ext cx="3544199" cy="7998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CF365-7DE5-474B-8D62-10F82C06D12A}">
      <dsp:nvSpPr>
        <dsp:cNvPr id="0" name=""/>
        <dsp:cNvSpPr/>
      </dsp:nvSpPr>
      <dsp:spPr>
        <a:xfrm>
          <a:off x="0" y="16650"/>
          <a:ext cx="11658597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32 bit address. E.g.</a:t>
          </a:r>
        </a:p>
      </dsp:txBody>
      <dsp:txXfrm>
        <a:off x="37467" y="54117"/>
        <a:ext cx="11583663" cy="692586"/>
      </dsp:txXfrm>
    </dsp:sp>
    <dsp:sp modelId="{6DBCC240-153C-41DF-8151-DBC2A9A749A2}">
      <dsp:nvSpPr>
        <dsp:cNvPr id="0" name=""/>
        <dsp:cNvSpPr/>
      </dsp:nvSpPr>
      <dsp:spPr>
        <a:xfrm>
          <a:off x="0" y="876330"/>
          <a:ext cx="11658597" cy="76752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192 = 11000000</a:t>
          </a:r>
        </a:p>
      </dsp:txBody>
      <dsp:txXfrm>
        <a:off x="37467" y="913797"/>
        <a:ext cx="11583663" cy="692586"/>
      </dsp:txXfrm>
    </dsp:sp>
    <dsp:sp modelId="{6E403DCE-4A3E-4B66-8732-733D0A53EEC9}">
      <dsp:nvSpPr>
        <dsp:cNvPr id="0" name=""/>
        <dsp:cNvSpPr/>
      </dsp:nvSpPr>
      <dsp:spPr>
        <a:xfrm>
          <a:off x="0" y="1736010"/>
          <a:ext cx="11658597" cy="76752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168 = 10101000</a:t>
          </a:r>
        </a:p>
      </dsp:txBody>
      <dsp:txXfrm>
        <a:off x="37467" y="1773477"/>
        <a:ext cx="11583663" cy="692586"/>
      </dsp:txXfrm>
    </dsp:sp>
    <dsp:sp modelId="{D83B64B8-C9D5-495E-9123-575038DA6CAC}">
      <dsp:nvSpPr>
        <dsp:cNvPr id="0" name=""/>
        <dsp:cNvSpPr/>
      </dsp:nvSpPr>
      <dsp:spPr>
        <a:xfrm>
          <a:off x="0" y="2595691"/>
          <a:ext cx="11658597" cy="76752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                     128     64     32    16     8     4      2     1</a:t>
          </a:r>
        </a:p>
      </dsp:txBody>
      <dsp:txXfrm>
        <a:off x="37467" y="2633158"/>
        <a:ext cx="11583663" cy="692586"/>
      </dsp:txXfrm>
    </dsp:sp>
    <dsp:sp modelId="{98DBC959-AF11-4478-84D1-BD76A2E424D0}">
      <dsp:nvSpPr>
        <dsp:cNvPr id="0" name=""/>
        <dsp:cNvSpPr/>
      </dsp:nvSpPr>
      <dsp:spPr>
        <a:xfrm>
          <a:off x="0" y="3455371"/>
          <a:ext cx="11658597" cy="76752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         192=     1       1       0      0     0     0     0       0  </a:t>
          </a:r>
        </a:p>
      </dsp:txBody>
      <dsp:txXfrm>
        <a:off x="37467" y="3492838"/>
        <a:ext cx="11583663" cy="692586"/>
      </dsp:txXfrm>
    </dsp:sp>
    <dsp:sp modelId="{892A3EEB-2749-4FFE-9EB8-5C124BACE8F3}">
      <dsp:nvSpPr>
        <dsp:cNvPr id="0" name=""/>
        <dsp:cNvSpPr/>
      </dsp:nvSpPr>
      <dsp:spPr>
        <a:xfrm>
          <a:off x="0" y="4315051"/>
          <a:ext cx="11658597" cy="7675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       168=     1       0       1      0     1     0     0       0</a:t>
          </a:r>
        </a:p>
      </dsp:txBody>
      <dsp:txXfrm>
        <a:off x="37467" y="4352518"/>
        <a:ext cx="11583663" cy="692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4BCBD-363A-4217-AE65-F4FF4FC7D5A0}">
      <dsp:nvSpPr>
        <dsp:cNvPr id="0" name=""/>
        <dsp:cNvSpPr/>
      </dsp:nvSpPr>
      <dsp:spPr>
        <a:xfrm>
          <a:off x="-5765567" y="-882466"/>
          <a:ext cx="6864154" cy="6864154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98B80-F4F6-48A5-ADC8-B10F6577FC10}">
      <dsp:nvSpPr>
        <dsp:cNvPr id="0" name=""/>
        <dsp:cNvSpPr/>
      </dsp:nvSpPr>
      <dsp:spPr>
        <a:xfrm>
          <a:off x="575044" y="392028"/>
          <a:ext cx="11012016" cy="7844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solidFill>
                <a:schemeClr val="tx1"/>
              </a:solidFill>
            </a:rPr>
            <a:t>IPv6 addresses are 128-bit IP address written in hexadecimal and separated by colons.</a:t>
          </a:r>
        </a:p>
      </dsp:txBody>
      <dsp:txXfrm>
        <a:off x="575044" y="392028"/>
        <a:ext cx="11012016" cy="784464"/>
      </dsp:txXfrm>
    </dsp:sp>
    <dsp:sp modelId="{75EB4D68-2C17-4474-8850-9A3D2476EDBD}">
      <dsp:nvSpPr>
        <dsp:cNvPr id="0" name=""/>
        <dsp:cNvSpPr/>
      </dsp:nvSpPr>
      <dsp:spPr>
        <a:xfrm>
          <a:off x="84754" y="2939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E7954-F2EE-457B-A6EF-801CDB3C822C}">
      <dsp:nvSpPr>
        <dsp:cNvPr id="0" name=""/>
        <dsp:cNvSpPr/>
      </dsp:nvSpPr>
      <dsp:spPr>
        <a:xfrm>
          <a:off x="1024795" y="1568928"/>
          <a:ext cx="10562265" cy="78446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An IPv4 </a:t>
          </a:r>
          <a:r>
            <a:rPr lang="en-IN" sz="2300" b="1" kern="1200" dirty="0">
              <a:solidFill>
                <a:schemeClr val="tx1"/>
              </a:solidFill>
            </a:rPr>
            <a:t>address</a:t>
          </a:r>
          <a:r>
            <a:rPr lang="en-IN" sz="2300" kern="1200" dirty="0">
              <a:solidFill>
                <a:schemeClr val="tx1"/>
              </a:solidFill>
            </a:rPr>
            <a:t> is 32 bits and expressed in dotted-decimal notation, whereas an </a:t>
          </a:r>
          <a:r>
            <a:rPr lang="en-IN" sz="2300" b="1" kern="1200" dirty="0">
              <a:solidFill>
                <a:schemeClr val="tx1"/>
              </a:solidFill>
            </a:rPr>
            <a:t>IPv6 address</a:t>
          </a:r>
          <a:r>
            <a:rPr lang="en-IN" sz="2300" kern="1200" dirty="0">
              <a:solidFill>
                <a:schemeClr val="tx1"/>
              </a:solidFill>
            </a:rPr>
            <a:t> is 128 bits in length and written in hexadecimal.</a:t>
          </a:r>
        </a:p>
      </dsp:txBody>
      <dsp:txXfrm>
        <a:off x="1024795" y="1568928"/>
        <a:ext cx="10562265" cy="784464"/>
      </dsp:txXfrm>
    </dsp:sp>
    <dsp:sp modelId="{4C00A157-9BFA-4BC7-8B05-0521DFC0BFE2}">
      <dsp:nvSpPr>
        <dsp:cNvPr id="0" name=""/>
        <dsp:cNvSpPr/>
      </dsp:nvSpPr>
      <dsp:spPr>
        <a:xfrm>
          <a:off x="534505" y="14708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ED21B-718F-4672-89B7-EF0070804597}">
      <dsp:nvSpPr>
        <dsp:cNvPr id="0" name=""/>
        <dsp:cNvSpPr/>
      </dsp:nvSpPr>
      <dsp:spPr>
        <a:xfrm>
          <a:off x="1024795" y="2745829"/>
          <a:ext cx="10562265" cy="78446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solidFill>
                <a:schemeClr val="tx1"/>
              </a:solidFill>
            </a:rPr>
            <a:t>The groups are separated by colons (:). An </a:t>
          </a:r>
          <a:r>
            <a:rPr lang="en-IN" sz="2300" b="1" kern="1200">
              <a:solidFill>
                <a:schemeClr val="tx1"/>
              </a:solidFill>
            </a:rPr>
            <a:t>example</a:t>
          </a:r>
          <a:r>
            <a:rPr lang="en-IN" sz="2300" kern="1200">
              <a:solidFill>
                <a:schemeClr val="tx1"/>
              </a:solidFill>
            </a:rPr>
            <a:t> of an IPv6 address is: </a:t>
          </a:r>
        </a:p>
      </dsp:txBody>
      <dsp:txXfrm>
        <a:off x="1024795" y="2745829"/>
        <a:ext cx="10562265" cy="784464"/>
      </dsp:txXfrm>
    </dsp:sp>
    <dsp:sp modelId="{BCF95078-C3DC-4218-B99D-793A8C527695}">
      <dsp:nvSpPr>
        <dsp:cNvPr id="0" name=""/>
        <dsp:cNvSpPr/>
      </dsp:nvSpPr>
      <dsp:spPr>
        <a:xfrm>
          <a:off x="534505" y="26477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1C067-B2FC-4B69-8670-46E6F8AB3EDF}">
      <dsp:nvSpPr>
        <dsp:cNvPr id="0" name=""/>
        <dsp:cNvSpPr/>
      </dsp:nvSpPr>
      <dsp:spPr>
        <a:xfrm>
          <a:off x="575044" y="3922729"/>
          <a:ext cx="11012016" cy="78446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2001:0db8:85a3:0000:0000:8a2e:0370:7334</a:t>
          </a:r>
        </a:p>
      </dsp:txBody>
      <dsp:txXfrm>
        <a:off x="575044" y="3922729"/>
        <a:ext cx="11012016" cy="784464"/>
      </dsp:txXfrm>
    </dsp:sp>
    <dsp:sp modelId="{D19C482B-45EE-4353-98A2-0B1BA198C5AF}">
      <dsp:nvSpPr>
        <dsp:cNvPr id="0" name=""/>
        <dsp:cNvSpPr/>
      </dsp:nvSpPr>
      <dsp:spPr>
        <a:xfrm>
          <a:off x="84754" y="38246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62ADB-570A-4B80-9605-3E4A71DCAF1A}">
      <dsp:nvSpPr>
        <dsp:cNvPr id="0" name=""/>
        <dsp:cNvSpPr/>
      </dsp:nvSpPr>
      <dsp:spPr>
        <a:xfrm>
          <a:off x="-5765567" y="-882466"/>
          <a:ext cx="6864154" cy="6864154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B9C8E-78A8-44BA-8337-05EBAF0DCB0B}">
      <dsp:nvSpPr>
        <dsp:cNvPr id="0" name=""/>
        <dsp:cNvSpPr/>
      </dsp:nvSpPr>
      <dsp:spPr>
        <a:xfrm>
          <a:off x="575044" y="392028"/>
          <a:ext cx="11012016" cy="7844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is the process where a network device, usually a firewall, assigns a </a:t>
          </a:r>
          <a:r>
            <a:rPr lang="en-IN" sz="2300" b="1" kern="1200" dirty="0">
              <a:solidFill>
                <a:schemeClr val="tx1"/>
              </a:solidFill>
            </a:rPr>
            <a:t>public address to a computer (or group of computers) inside a private network. </a:t>
          </a:r>
        </a:p>
      </dsp:txBody>
      <dsp:txXfrm>
        <a:off x="575044" y="392028"/>
        <a:ext cx="11012016" cy="784464"/>
      </dsp:txXfrm>
    </dsp:sp>
    <dsp:sp modelId="{6FAE7743-F94E-41CB-B475-AC1576E7FC66}">
      <dsp:nvSpPr>
        <dsp:cNvPr id="0" name=""/>
        <dsp:cNvSpPr/>
      </dsp:nvSpPr>
      <dsp:spPr>
        <a:xfrm>
          <a:off x="84754" y="2939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9326E-00AA-4B3E-97A5-EFFAFDD3E871}">
      <dsp:nvSpPr>
        <dsp:cNvPr id="0" name=""/>
        <dsp:cNvSpPr/>
      </dsp:nvSpPr>
      <dsp:spPr>
        <a:xfrm>
          <a:off x="1024795" y="1568928"/>
          <a:ext cx="10562265" cy="78446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The main use of NAT is to limit the number of public IP addresses an organization or company must use, for both economy and security purposes.</a:t>
          </a:r>
        </a:p>
      </dsp:txBody>
      <dsp:txXfrm>
        <a:off x="1024795" y="1568928"/>
        <a:ext cx="10562265" cy="784464"/>
      </dsp:txXfrm>
    </dsp:sp>
    <dsp:sp modelId="{A1ED21CA-FAB4-4BBC-BA28-D086EA701305}">
      <dsp:nvSpPr>
        <dsp:cNvPr id="0" name=""/>
        <dsp:cNvSpPr/>
      </dsp:nvSpPr>
      <dsp:spPr>
        <a:xfrm>
          <a:off x="534505" y="14708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90594-FDDC-486C-A46B-00BD297C99E9}">
      <dsp:nvSpPr>
        <dsp:cNvPr id="0" name=""/>
        <dsp:cNvSpPr/>
      </dsp:nvSpPr>
      <dsp:spPr>
        <a:xfrm>
          <a:off x="1024795" y="2745829"/>
          <a:ext cx="10562265" cy="784464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solidFill>
                <a:schemeClr val="tx1"/>
              </a:solidFill>
            </a:rPr>
            <a:t>NAT</a:t>
          </a:r>
          <a:r>
            <a:rPr lang="en-IN" sz="2300" kern="1200" dirty="0">
              <a:solidFill>
                <a:schemeClr val="tx1"/>
              </a:solidFill>
            </a:rPr>
            <a:t> is an Internet standard that enables a local-area network (LAN) to use one set of IP addresses for internal traffic and a second set of addresses for external traffic.</a:t>
          </a:r>
        </a:p>
      </dsp:txBody>
      <dsp:txXfrm>
        <a:off x="1024795" y="2745829"/>
        <a:ext cx="10562265" cy="784464"/>
      </dsp:txXfrm>
    </dsp:sp>
    <dsp:sp modelId="{8238C919-EEBB-42B4-8465-59D59E2EA5D4}">
      <dsp:nvSpPr>
        <dsp:cNvPr id="0" name=""/>
        <dsp:cNvSpPr/>
      </dsp:nvSpPr>
      <dsp:spPr>
        <a:xfrm>
          <a:off x="534505" y="26477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CC10A-F5FF-493F-9719-375BAC5B41B7}">
      <dsp:nvSpPr>
        <dsp:cNvPr id="0" name=""/>
        <dsp:cNvSpPr/>
      </dsp:nvSpPr>
      <dsp:spPr>
        <a:xfrm>
          <a:off x="575044" y="3922729"/>
          <a:ext cx="11012016" cy="78446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A </a:t>
          </a:r>
          <a:r>
            <a:rPr lang="en-IN" sz="2300" b="1" kern="1200" dirty="0">
              <a:solidFill>
                <a:schemeClr val="tx1"/>
              </a:solidFill>
            </a:rPr>
            <a:t>NAT</a:t>
          </a:r>
          <a:r>
            <a:rPr lang="en-IN" sz="2300" kern="1200" dirty="0">
              <a:solidFill>
                <a:schemeClr val="tx1"/>
              </a:solidFill>
            </a:rPr>
            <a:t> box located where the LAN meets the Internet makes all necessary IP address translations.</a:t>
          </a:r>
        </a:p>
      </dsp:txBody>
      <dsp:txXfrm>
        <a:off x="575044" y="3922729"/>
        <a:ext cx="11012016" cy="784464"/>
      </dsp:txXfrm>
    </dsp:sp>
    <dsp:sp modelId="{6189F821-0702-4398-8B52-3CC0AD85DE1D}">
      <dsp:nvSpPr>
        <dsp:cNvPr id="0" name=""/>
        <dsp:cNvSpPr/>
      </dsp:nvSpPr>
      <dsp:spPr>
        <a:xfrm>
          <a:off x="84754" y="38246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05C92-6620-45DD-B918-1EF379025860}">
      <dsp:nvSpPr>
        <dsp:cNvPr id="0" name=""/>
        <dsp:cNvSpPr/>
      </dsp:nvSpPr>
      <dsp:spPr>
        <a:xfrm>
          <a:off x="706135" y="62"/>
          <a:ext cx="10246326" cy="2487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/>
              </a:solidFill>
            </a:rPr>
            <a:t>A</a:t>
          </a:r>
          <a:r>
            <a:rPr lang="en-IN" sz="3600" b="1" kern="1200" dirty="0">
              <a:solidFill>
                <a:schemeClr val="tx1"/>
              </a:solidFill>
            </a:rPr>
            <a:t> DHCP Server</a:t>
          </a:r>
          <a:r>
            <a:rPr lang="en-IN" sz="3600" kern="1200" dirty="0">
              <a:solidFill>
                <a:schemeClr val="tx1"/>
              </a:solidFill>
            </a:rPr>
            <a:t> is a network server that </a:t>
          </a:r>
          <a:r>
            <a:rPr lang="en-IN" sz="3600" b="1" kern="1200" dirty="0">
              <a:solidFill>
                <a:schemeClr val="tx1"/>
              </a:solidFill>
            </a:rPr>
            <a:t>automatically provides and assigns IP addresses</a:t>
          </a:r>
          <a:r>
            <a:rPr lang="en-IN" sz="3600" kern="1200" dirty="0">
              <a:solidFill>
                <a:schemeClr val="tx1"/>
              </a:solidFill>
            </a:rPr>
            <a:t>, default gateways and other network parameters to client devices. </a:t>
          </a:r>
        </a:p>
      </dsp:txBody>
      <dsp:txXfrm>
        <a:off x="827558" y="121485"/>
        <a:ext cx="10003480" cy="2244518"/>
      </dsp:txXfrm>
    </dsp:sp>
    <dsp:sp modelId="{0C6E7B28-E747-4FB6-A480-5FABDEF6D58C}">
      <dsp:nvSpPr>
        <dsp:cNvPr id="0" name=""/>
        <dsp:cNvSpPr/>
      </dsp:nvSpPr>
      <dsp:spPr>
        <a:xfrm>
          <a:off x="706135" y="2611795"/>
          <a:ext cx="10246326" cy="2487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Server relies on the standard protocol DHCP to respond to broadcast queries by clients.</a:t>
          </a:r>
        </a:p>
      </dsp:txBody>
      <dsp:txXfrm>
        <a:off x="827558" y="2733218"/>
        <a:ext cx="10003480" cy="22445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94D25-FC28-431A-8A3B-9F3AB0337026}">
      <dsp:nvSpPr>
        <dsp:cNvPr id="0" name=""/>
        <dsp:cNvSpPr/>
      </dsp:nvSpPr>
      <dsp:spPr>
        <a:xfrm>
          <a:off x="0" y="168852"/>
          <a:ext cx="11658597" cy="153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>
              <a:solidFill>
                <a:schemeClr val="tx1"/>
              </a:solidFill>
            </a:rPr>
            <a:t>DHCP</a:t>
          </a:r>
          <a:r>
            <a:rPr lang="en-IN" sz="4200" kern="1200" dirty="0">
              <a:solidFill>
                <a:schemeClr val="tx1"/>
              </a:solidFill>
            </a:rPr>
            <a:t> is an application layer protocol which is used to provide:</a:t>
          </a:r>
        </a:p>
      </dsp:txBody>
      <dsp:txXfrm>
        <a:off x="0" y="168852"/>
        <a:ext cx="11658597" cy="1533397"/>
      </dsp:txXfrm>
    </dsp:sp>
    <dsp:sp modelId="{1A99E574-A141-4378-97E1-6609FF4BD79A}">
      <dsp:nvSpPr>
        <dsp:cNvPr id="0" name=""/>
        <dsp:cNvSpPr/>
      </dsp:nvSpPr>
      <dsp:spPr>
        <a:xfrm>
          <a:off x="0" y="1702249"/>
          <a:ext cx="11658597" cy="3228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>
              <a:solidFill>
                <a:schemeClr val="tx1"/>
              </a:solidFill>
            </a:rPr>
            <a:t>Subnet Mask (Option 1 – e.g., 255.255.255.0)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 dirty="0">
              <a:solidFill>
                <a:schemeClr val="tx1"/>
              </a:solidFill>
            </a:rPr>
            <a:t>Router Address (Option 3 – e.g., 192.168.1.1)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>
              <a:solidFill>
                <a:schemeClr val="tx1"/>
              </a:solidFill>
            </a:rPr>
            <a:t>DNS Address (Option 6 – e.g., 8.8.8.8)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https://www.youtube.com/watch?v=S43CFcpOZSI</a:t>
          </a:r>
          <a:endParaRPr lang="en-IN" sz="4200" kern="1200" dirty="0">
            <a:solidFill>
              <a:schemeClr val="tx1"/>
            </a:solidFill>
          </a:endParaRPr>
        </a:p>
      </dsp:txBody>
      <dsp:txXfrm>
        <a:off x="0" y="1702249"/>
        <a:ext cx="11658597" cy="32281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21F4-C4C3-48A3-A3C2-671C5809373E}">
      <dsp:nvSpPr>
        <dsp:cNvPr id="0" name=""/>
        <dsp:cNvSpPr/>
      </dsp:nvSpPr>
      <dsp:spPr>
        <a:xfrm>
          <a:off x="56" y="1036319"/>
          <a:ext cx="5447889" cy="25221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DHCP is based on a client-server model and based on discovery, offer, request, and ACK.</a:t>
          </a:r>
        </a:p>
      </dsp:txBody>
      <dsp:txXfrm>
        <a:off x="56" y="1036319"/>
        <a:ext cx="5447889" cy="2522182"/>
      </dsp:txXfrm>
    </dsp:sp>
    <dsp:sp modelId="{7B93FF8E-B17D-4868-8258-99F7BC4D3F08}">
      <dsp:nvSpPr>
        <dsp:cNvPr id="0" name=""/>
        <dsp:cNvSpPr/>
      </dsp:nvSpPr>
      <dsp:spPr>
        <a:xfrm flipV="1">
          <a:off x="2" y="3632384"/>
          <a:ext cx="5447889" cy="1352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4DD94-859B-4488-B2C4-DE5E9E8A6111}">
      <dsp:nvSpPr>
        <dsp:cNvPr id="0" name=""/>
        <dsp:cNvSpPr/>
      </dsp:nvSpPr>
      <dsp:spPr>
        <a:xfrm>
          <a:off x="6210651" y="650508"/>
          <a:ext cx="5447889" cy="160389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DHCP </a:t>
          </a:r>
          <a:r>
            <a:rPr lang="en-IN" sz="2200" b="1" kern="1200" dirty="0">
              <a:solidFill>
                <a:schemeClr val="tx1"/>
              </a:solidFill>
            </a:rPr>
            <a:t>port number</a:t>
          </a:r>
          <a:r>
            <a:rPr lang="en-IN" sz="2200" kern="1200" dirty="0">
              <a:solidFill>
                <a:schemeClr val="tx1"/>
              </a:solidFill>
            </a:rPr>
            <a:t> for server is 67 and for the client is 68. </a:t>
          </a:r>
        </a:p>
      </dsp:txBody>
      <dsp:txXfrm>
        <a:off x="6210651" y="650508"/>
        <a:ext cx="5447889" cy="1603895"/>
      </dsp:txXfrm>
    </dsp:sp>
    <dsp:sp modelId="{5C8246D0-A81A-49C3-A7C5-D63361F7EC81}">
      <dsp:nvSpPr>
        <dsp:cNvPr id="0" name=""/>
        <dsp:cNvSpPr/>
      </dsp:nvSpPr>
      <dsp:spPr>
        <a:xfrm>
          <a:off x="6210651" y="1851943"/>
          <a:ext cx="5447889" cy="259676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solidFill>
                <a:schemeClr val="tx1"/>
              </a:solidFill>
            </a:rPr>
            <a:t>It is a Client server protocol which uses UDP services.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solidFill>
                <a:schemeClr val="tx1"/>
              </a:solidFill>
            </a:rPr>
            <a:t>IP </a:t>
          </a:r>
          <a:r>
            <a:rPr lang="en-IN" sz="2200" kern="1200" dirty="0">
              <a:solidFill>
                <a:schemeClr val="tx1"/>
              </a:solidFill>
            </a:rPr>
            <a:t>address is assigned from a pool of addresses. 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solidFill>
                <a:schemeClr val="tx1"/>
              </a:solidFill>
            </a:rPr>
            <a:t>More about DHCP- </a:t>
          </a:r>
          <a:r>
            <a:rPr lang="en-IN" sz="22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https://www.infoblox.com/glossary/dhcp-server/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6210651" y="1851943"/>
        <a:ext cx="5447889" cy="25967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F16EA-41A7-4829-BD81-690A4ED1AC50}">
      <dsp:nvSpPr>
        <dsp:cNvPr id="0" name=""/>
        <dsp:cNvSpPr/>
      </dsp:nvSpPr>
      <dsp:spPr>
        <a:xfrm>
          <a:off x="56" y="824438"/>
          <a:ext cx="5447889" cy="15617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solidFill>
                <a:schemeClr val="tx1"/>
              </a:solidFill>
            </a:rPr>
            <a:t>E.g. 2 pools </a:t>
          </a:r>
        </a:p>
      </dsp:txBody>
      <dsp:txXfrm>
        <a:off x="56" y="824438"/>
        <a:ext cx="5447889" cy="1561784"/>
      </dsp:txXfrm>
    </dsp:sp>
    <dsp:sp modelId="{BF9E26B2-5422-474B-8659-8DE7C8734DA1}">
      <dsp:nvSpPr>
        <dsp:cNvPr id="0" name=""/>
        <dsp:cNvSpPr/>
      </dsp:nvSpPr>
      <dsp:spPr>
        <a:xfrm>
          <a:off x="56" y="2386223"/>
          <a:ext cx="5447889" cy="18885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300" kern="1200" dirty="0">
              <a:solidFill>
                <a:schemeClr val="tx1"/>
              </a:solidFill>
            </a:rPr>
            <a:t>CSE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300" kern="1200">
              <a:solidFill>
                <a:schemeClr val="tx1"/>
              </a:solidFill>
            </a:rPr>
            <a:t>MEU</a:t>
          </a:r>
        </a:p>
      </dsp:txBody>
      <dsp:txXfrm>
        <a:off x="56" y="2386223"/>
        <a:ext cx="5447889" cy="1888560"/>
      </dsp:txXfrm>
    </dsp:sp>
    <dsp:sp modelId="{DE99B602-F70B-44E9-A914-65D6FE6AC6E7}">
      <dsp:nvSpPr>
        <dsp:cNvPr id="0" name=""/>
        <dsp:cNvSpPr/>
      </dsp:nvSpPr>
      <dsp:spPr>
        <a:xfrm>
          <a:off x="6210651" y="824438"/>
          <a:ext cx="5447889" cy="156178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>
              <a:solidFill>
                <a:schemeClr val="tx1"/>
              </a:solidFill>
            </a:rPr>
            <a:t>Each has been assigned a pool range</a:t>
          </a:r>
        </a:p>
      </dsp:txBody>
      <dsp:txXfrm>
        <a:off x="6210651" y="824438"/>
        <a:ext cx="5447889" cy="1561784"/>
      </dsp:txXfrm>
    </dsp:sp>
    <dsp:sp modelId="{D325DE48-C5DF-471C-B564-8FFE6FB48556}">
      <dsp:nvSpPr>
        <dsp:cNvPr id="0" name=""/>
        <dsp:cNvSpPr/>
      </dsp:nvSpPr>
      <dsp:spPr>
        <a:xfrm>
          <a:off x="6210651" y="2386223"/>
          <a:ext cx="5447889" cy="188856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300" kern="1200">
              <a:solidFill>
                <a:schemeClr val="tx1"/>
              </a:solidFill>
            </a:rPr>
            <a:t>CSE-192.168.10.1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300" kern="1200" dirty="0">
              <a:solidFill>
                <a:schemeClr val="tx1"/>
              </a:solidFill>
            </a:rPr>
            <a:t>MEU-198.168.11.1</a:t>
          </a:r>
        </a:p>
      </dsp:txBody>
      <dsp:txXfrm>
        <a:off x="6210651" y="2386223"/>
        <a:ext cx="5447889" cy="18885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6B33E-CE26-4303-8708-879F4C625F60}">
      <dsp:nvSpPr>
        <dsp:cNvPr id="0" name=""/>
        <dsp:cNvSpPr/>
      </dsp:nvSpPr>
      <dsp:spPr>
        <a:xfrm>
          <a:off x="4013008" y="198869"/>
          <a:ext cx="4364823" cy="43649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>
              <a:solidFill>
                <a:schemeClr val="tx1"/>
              </a:solidFill>
            </a:rPr>
            <a:t>Where did IPV5 go?</a:t>
          </a:r>
        </a:p>
      </dsp:txBody>
      <dsp:txXfrm>
        <a:off x="4652222" y="838099"/>
        <a:ext cx="3086395" cy="3086474"/>
      </dsp:txXfrm>
    </dsp:sp>
    <dsp:sp modelId="{7DCEDE29-CC4B-499D-8AD2-6711462F0B06}">
      <dsp:nvSpPr>
        <dsp:cNvPr id="0" name=""/>
        <dsp:cNvSpPr/>
      </dsp:nvSpPr>
      <dsp:spPr>
        <a:xfrm>
          <a:off x="6503012" y="0"/>
          <a:ext cx="485404" cy="4854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54A26-358B-4F7F-8995-3C185966A984}">
      <dsp:nvSpPr>
        <dsp:cNvPr id="0" name=""/>
        <dsp:cNvSpPr/>
      </dsp:nvSpPr>
      <dsp:spPr>
        <a:xfrm>
          <a:off x="5354073" y="4239493"/>
          <a:ext cx="351806" cy="351846"/>
        </a:xfrm>
        <a:prstGeom prst="ellipse">
          <a:avLst/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2B61E-9A4C-4E1E-9E71-90DFA0DDD19B}">
      <dsp:nvSpPr>
        <dsp:cNvPr id="0" name=""/>
        <dsp:cNvSpPr/>
      </dsp:nvSpPr>
      <dsp:spPr>
        <a:xfrm>
          <a:off x="8658386" y="1970339"/>
          <a:ext cx="351806" cy="35184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C9ED-2198-41C7-B881-C54778C6E60F}">
      <dsp:nvSpPr>
        <dsp:cNvPr id="0" name=""/>
        <dsp:cNvSpPr/>
      </dsp:nvSpPr>
      <dsp:spPr>
        <a:xfrm>
          <a:off x="6976329" y="4613776"/>
          <a:ext cx="485404" cy="485445"/>
        </a:xfrm>
        <a:prstGeom prst="ellipse">
          <a:avLst/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943B6-AACB-487A-93FF-82770B988FF1}">
      <dsp:nvSpPr>
        <dsp:cNvPr id="0" name=""/>
        <dsp:cNvSpPr/>
      </dsp:nvSpPr>
      <dsp:spPr>
        <a:xfrm>
          <a:off x="5453317" y="689924"/>
          <a:ext cx="351806" cy="35184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52415-5CA0-4FE1-9C67-EDF328986212}">
      <dsp:nvSpPr>
        <dsp:cNvPr id="0" name=""/>
        <dsp:cNvSpPr/>
      </dsp:nvSpPr>
      <dsp:spPr>
        <a:xfrm>
          <a:off x="4345729" y="2702587"/>
          <a:ext cx="351806" cy="351846"/>
        </a:xfrm>
        <a:prstGeom prst="ellipse">
          <a:avLst/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0E1DB-C5A7-48DC-811E-F0F1EC7991F7}">
      <dsp:nvSpPr>
        <dsp:cNvPr id="0" name=""/>
        <dsp:cNvSpPr/>
      </dsp:nvSpPr>
      <dsp:spPr>
        <a:xfrm>
          <a:off x="2648404" y="986699"/>
          <a:ext cx="1774303" cy="1774019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tx1"/>
              </a:solidFill>
            </a:rPr>
            <a:t>IPV4 then IPV6 </a:t>
          </a:r>
        </a:p>
      </dsp:txBody>
      <dsp:txXfrm>
        <a:off x="2908245" y="1246498"/>
        <a:ext cx="1254621" cy="1254421"/>
      </dsp:txXfrm>
    </dsp:sp>
    <dsp:sp modelId="{B6EE0E0D-88D3-4EA1-A3BF-1C41C7808833}">
      <dsp:nvSpPr>
        <dsp:cNvPr id="0" name=""/>
        <dsp:cNvSpPr/>
      </dsp:nvSpPr>
      <dsp:spPr>
        <a:xfrm>
          <a:off x="6011882" y="705222"/>
          <a:ext cx="485404" cy="485445"/>
        </a:xfrm>
        <a:prstGeom prst="ellipse">
          <a:avLst/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F0F5-785B-4178-A2CE-9810D7C9BBF2}">
      <dsp:nvSpPr>
        <dsp:cNvPr id="0" name=""/>
        <dsp:cNvSpPr/>
      </dsp:nvSpPr>
      <dsp:spPr>
        <a:xfrm>
          <a:off x="2815083" y="3280839"/>
          <a:ext cx="877926" cy="87757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8DB68-FFF0-47F1-BCCE-C06B07768A50}">
      <dsp:nvSpPr>
        <dsp:cNvPr id="0" name=""/>
        <dsp:cNvSpPr/>
      </dsp:nvSpPr>
      <dsp:spPr>
        <a:xfrm>
          <a:off x="3643" y="179551"/>
          <a:ext cx="3552229" cy="63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Intranet-</a:t>
          </a:r>
        </a:p>
      </dsp:txBody>
      <dsp:txXfrm>
        <a:off x="3643" y="179551"/>
        <a:ext cx="3552229" cy="633600"/>
      </dsp:txXfrm>
    </dsp:sp>
    <dsp:sp modelId="{C97F4BEF-1120-46B7-8E4B-FABE407FE273}">
      <dsp:nvSpPr>
        <dsp:cNvPr id="0" name=""/>
        <dsp:cNvSpPr/>
      </dsp:nvSpPr>
      <dsp:spPr>
        <a:xfrm>
          <a:off x="3643" y="813151"/>
          <a:ext cx="3552229" cy="41065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solidFill>
                <a:schemeClr val="tx1"/>
              </a:solidFill>
            </a:rPr>
            <a:t>Within self (not connected to some one else)</a:t>
          </a:r>
        </a:p>
      </dsp:txBody>
      <dsp:txXfrm>
        <a:off x="3643" y="813151"/>
        <a:ext cx="3552229" cy="4106520"/>
      </dsp:txXfrm>
    </dsp:sp>
    <dsp:sp modelId="{B6292793-A731-452B-AE55-E1D11229221B}">
      <dsp:nvSpPr>
        <dsp:cNvPr id="0" name=""/>
        <dsp:cNvSpPr/>
      </dsp:nvSpPr>
      <dsp:spPr>
        <a:xfrm>
          <a:off x="4053184" y="179551"/>
          <a:ext cx="3552229" cy="6336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Internet-</a:t>
          </a:r>
        </a:p>
      </dsp:txBody>
      <dsp:txXfrm>
        <a:off x="4053184" y="179551"/>
        <a:ext cx="3552229" cy="633600"/>
      </dsp:txXfrm>
    </dsp:sp>
    <dsp:sp modelId="{84171117-BC46-4C05-A14C-8D076ADE6DBD}">
      <dsp:nvSpPr>
        <dsp:cNvPr id="0" name=""/>
        <dsp:cNvSpPr/>
      </dsp:nvSpPr>
      <dsp:spPr>
        <a:xfrm>
          <a:off x="4053184" y="813151"/>
          <a:ext cx="3552229" cy="410652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solidFill>
                <a:schemeClr val="tx1"/>
              </a:solidFill>
            </a:rPr>
            <a:t>????????</a:t>
          </a:r>
        </a:p>
      </dsp:txBody>
      <dsp:txXfrm>
        <a:off x="4053184" y="813151"/>
        <a:ext cx="3552229" cy="4106520"/>
      </dsp:txXfrm>
    </dsp:sp>
    <dsp:sp modelId="{A41CC891-C1F0-45E1-8D1F-D782E83B8393}">
      <dsp:nvSpPr>
        <dsp:cNvPr id="0" name=""/>
        <dsp:cNvSpPr/>
      </dsp:nvSpPr>
      <dsp:spPr>
        <a:xfrm>
          <a:off x="8102725" y="179551"/>
          <a:ext cx="3552229" cy="6336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Extranet-</a:t>
          </a:r>
        </a:p>
      </dsp:txBody>
      <dsp:txXfrm>
        <a:off x="8102725" y="179551"/>
        <a:ext cx="3552229" cy="633600"/>
      </dsp:txXfrm>
    </dsp:sp>
    <dsp:sp modelId="{4126C9B4-65D0-426E-A325-6C586C3A5533}">
      <dsp:nvSpPr>
        <dsp:cNvPr id="0" name=""/>
        <dsp:cNvSpPr/>
      </dsp:nvSpPr>
      <dsp:spPr>
        <a:xfrm>
          <a:off x="8102725" y="813151"/>
          <a:ext cx="3552229" cy="410652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solidFill>
                <a:schemeClr val="tx1"/>
              </a:solidFill>
            </a:rPr>
            <a:t>Some authenticated customers/ An </a:t>
          </a:r>
          <a:r>
            <a:rPr lang="en-IN" sz="2200" b="1" kern="1200" dirty="0">
              <a:solidFill>
                <a:schemeClr val="tx1"/>
              </a:solidFill>
            </a:rPr>
            <a:t>extranet</a:t>
          </a:r>
          <a:r>
            <a:rPr lang="en-IN" sz="2200" kern="1200" dirty="0">
              <a:solidFill>
                <a:schemeClr val="tx1"/>
              </a:solidFill>
            </a:rPr>
            <a:t> is a private network that uses Internet technology and the public telecommunication system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solidFill>
                <a:schemeClr val="tx1"/>
              </a:solidFill>
            </a:rPr>
            <a:t>To securely share part of a business's information or operations with suppliers, vendors, partners, customers, or other businesses.</a:t>
          </a:r>
        </a:p>
      </dsp:txBody>
      <dsp:txXfrm>
        <a:off x="8102725" y="813151"/>
        <a:ext cx="3552229" cy="41065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0EBE7-5758-4CF4-94A0-489EE0211EDF}">
      <dsp:nvSpPr>
        <dsp:cNvPr id="0" name=""/>
        <dsp:cNvSpPr/>
      </dsp:nvSpPr>
      <dsp:spPr>
        <a:xfrm>
          <a:off x="4254" y="3335"/>
          <a:ext cx="11650089" cy="1711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A proxy server is basically another computer which serves as a hub through which internet requests are processed. </a:t>
          </a:r>
        </a:p>
      </dsp:txBody>
      <dsp:txXfrm>
        <a:off x="54382" y="53463"/>
        <a:ext cx="11549833" cy="1611229"/>
      </dsp:txXfrm>
    </dsp:sp>
    <dsp:sp modelId="{AABF854E-297C-4C63-9D78-0BE23C03B7B0}">
      <dsp:nvSpPr>
        <dsp:cNvPr id="0" name=""/>
        <dsp:cNvSpPr/>
      </dsp:nvSpPr>
      <dsp:spPr>
        <a:xfrm>
          <a:off x="793542" y="1820050"/>
          <a:ext cx="6272420" cy="1371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By connecting through one of these servers, your computer sends your requests to the server which then processes your request and returns what you were requesting.</a:t>
          </a:r>
        </a:p>
      </dsp:txBody>
      <dsp:txXfrm>
        <a:off x="833712" y="1860220"/>
        <a:ext cx="6192080" cy="1291172"/>
      </dsp:txXfrm>
    </dsp:sp>
    <dsp:sp modelId="{D72925AB-E14A-4349-9659-645447D4D5FD}">
      <dsp:nvSpPr>
        <dsp:cNvPr id="0" name=""/>
        <dsp:cNvSpPr/>
      </dsp:nvSpPr>
      <dsp:spPr>
        <a:xfrm>
          <a:off x="8607799" y="1982297"/>
          <a:ext cx="928016" cy="980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OR</a:t>
          </a:r>
        </a:p>
      </dsp:txBody>
      <dsp:txXfrm>
        <a:off x="8634980" y="2009478"/>
        <a:ext cx="873654" cy="926466"/>
      </dsp:txXfrm>
    </dsp:sp>
    <dsp:sp modelId="{194AC823-A077-4AA7-A950-4782ED164176}">
      <dsp:nvSpPr>
        <dsp:cNvPr id="0" name=""/>
        <dsp:cNvSpPr/>
      </dsp:nvSpPr>
      <dsp:spPr>
        <a:xfrm>
          <a:off x="4320603" y="3442597"/>
          <a:ext cx="5275217" cy="15981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A proxy server is a computer that acts as a gateway between a local network and a larger-scale network such as the Internet.</a:t>
          </a:r>
        </a:p>
      </dsp:txBody>
      <dsp:txXfrm>
        <a:off x="4367412" y="3489406"/>
        <a:ext cx="5181599" cy="15045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75E8E-67DA-4B05-A1FA-B6D5C6ACFE1D}">
      <dsp:nvSpPr>
        <dsp:cNvPr id="0" name=""/>
        <dsp:cNvSpPr/>
      </dsp:nvSpPr>
      <dsp:spPr>
        <a:xfrm>
          <a:off x="107499" y="0"/>
          <a:ext cx="3422551" cy="12271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https://chrome.google.com/webstore/category/extensions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143440" y="35941"/>
        <a:ext cx="3350669" cy="1155229"/>
      </dsp:txXfrm>
    </dsp:sp>
    <dsp:sp modelId="{01C4DF3C-B483-4BB6-AADA-F290A00C7376}">
      <dsp:nvSpPr>
        <dsp:cNvPr id="0" name=""/>
        <dsp:cNvSpPr/>
      </dsp:nvSpPr>
      <dsp:spPr>
        <a:xfrm rot="6452220">
          <a:off x="1387122" y="1429439"/>
          <a:ext cx="299905" cy="151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 rot="10800000">
        <a:off x="1416615" y="1438047"/>
        <a:ext cx="254578" cy="90653"/>
      </dsp:txXfrm>
    </dsp:sp>
    <dsp:sp modelId="{AE931112-D7AE-4DEB-9A38-A6FA919F84EE}">
      <dsp:nvSpPr>
        <dsp:cNvPr id="0" name=""/>
        <dsp:cNvSpPr/>
      </dsp:nvSpPr>
      <dsp:spPr>
        <a:xfrm>
          <a:off x="594757" y="1766670"/>
          <a:ext cx="1304731" cy="1311717"/>
        </a:xfrm>
        <a:prstGeom prst="roundRect">
          <a:avLst>
            <a:gd name="adj" fmla="val 1000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Apps-&gt;</a:t>
          </a:r>
        </a:p>
      </dsp:txBody>
      <dsp:txXfrm>
        <a:off x="632971" y="1804884"/>
        <a:ext cx="1228303" cy="1235289"/>
      </dsp:txXfrm>
    </dsp:sp>
    <dsp:sp modelId="{7C6CD334-81C7-4A53-945D-F987E23ECE4B}">
      <dsp:nvSpPr>
        <dsp:cNvPr id="0" name=""/>
        <dsp:cNvSpPr/>
      </dsp:nvSpPr>
      <dsp:spPr>
        <a:xfrm rot="21566062">
          <a:off x="2011853" y="2338258"/>
          <a:ext cx="238235" cy="151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011854" y="2368700"/>
        <a:ext cx="192908" cy="90653"/>
      </dsp:txXfrm>
    </dsp:sp>
    <dsp:sp modelId="{508989E7-24C3-4C5B-A576-8C7025EEFDD7}">
      <dsp:nvSpPr>
        <dsp:cNvPr id="0" name=""/>
        <dsp:cNvSpPr/>
      </dsp:nvSpPr>
      <dsp:spPr>
        <a:xfrm>
          <a:off x="2348968" y="1748385"/>
          <a:ext cx="1500575" cy="1311717"/>
        </a:xfrm>
        <a:prstGeom prst="roundRect">
          <a:avLst>
            <a:gd name="adj" fmla="val 1000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chrome-&gt;</a:t>
          </a:r>
        </a:p>
      </dsp:txBody>
      <dsp:txXfrm>
        <a:off x="2387387" y="1786804"/>
        <a:ext cx="1423737" cy="1234879"/>
      </dsp:txXfrm>
    </dsp:sp>
    <dsp:sp modelId="{9531B7FA-2E87-4CE1-8C96-0D6AE8C19A1E}">
      <dsp:nvSpPr>
        <dsp:cNvPr id="0" name=""/>
        <dsp:cNvSpPr/>
      </dsp:nvSpPr>
      <dsp:spPr>
        <a:xfrm rot="34686">
          <a:off x="3905112" y="2337424"/>
          <a:ext cx="117816" cy="151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3905113" y="2367464"/>
        <a:ext cx="82471" cy="90653"/>
      </dsp:txXfrm>
    </dsp:sp>
    <dsp:sp modelId="{52D13EEC-4D15-44BF-BCAD-16369FAD62A8}">
      <dsp:nvSpPr>
        <dsp:cNvPr id="0" name=""/>
        <dsp:cNvSpPr/>
      </dsp:nvSpPr>
      <dsp:spPr>
        <a:xfrm>
          <a:off x="4071828" y="1766841"/>
          <a:ext cx="1713033" cy="1311717"/>
        </a:xfrm>
        <a:prstGeom prst="roundRect">
          <a:avLst>
            <a:gd name="adj" fmla="val 1000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webstore-&gt;</a:t>
          </a:r>
        </a:p>
      </dsp:txBody>
      <dsp:txXfrm>
        <a:off x="4110247" y="1805260"/>
        <a:ext cx="1636195" cy="1234879"/>
      </dsp:txXfrm>
    </dsp:sp>
    <dsp:sp modelId="{30208E17-08DD-4244-A67B-A9F0CB0FC954}">
      <dsp:nvSpPr>
        <dsp:cNvPr id="0" name=""/>
        <dsp:cNvSpPr/>
      </dsp:nvSpPr>
      <dsp:spPr>
        <a:xfrm rot="21532976">
          <a:off x="5882601" y="2326526"/>
          <a:ext cx="207288" cy="151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5882605" y="2357186"/>
        <a:ext cx="161961" cy="90653"/>
      </dsp:txXfrm>
    </dsp:sp>
    <dsp:sp modelId="{5F8378AA-3C9A-479D-A544-8B8196B18158}">
      <dsp:nvSpPr>
        <dsp:cNvPr id="0" name=""/>
        <dsp:cNvSpPr/>
      </dsp:nvSpPr>
      <dsp:spPr>
        <a:xfrm>
          <a:off x="6175898" y="1728604"/>
          <a:ext cx="1426785" cy="1311717"/>
        </a:xfrm>
        <a:prstGeom prst="roundRect">
          <a:avLst>
            <a:gd name="adj" fmla="val 1000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Search-&gt;</a:t>
          </a:r>
        </a:p>
      </dsp:txBody>
      <dsp:txXfrm>
        <a:off x="6214317" y="1767023"/>
        <a:ext cx="1349947" cy="1234879"/>
      </dsp:txXfrm>
    </dsp:sp>
    <dsp:sp modelId="{F6EBE16B-6C87-4070-B7C3-60717E5F03F9}">
      <dsp:nvSpPr>
        <dsp:cNvPr id="0" name=""/>
        <dsp:cNvSpPr/>
      </dsp:nvSpPr>
      <dsp:spPr>
        <a:xfrm rot="3114">
          <a:off x="7705061" y="2309755"/>
          <a:ext cx="217041" cy="151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7705061" y="2339952"/>
        <a:ext cx="171714" cy="90653"/>
      </dsp:txXfrm>
    </dsp:sp>
    <dsp:sp modelId="{64219D8C-7DA3-4FBA-A99E-2944D6CA992D}">
      <dsp:nvSpPr>
        <dsp:cNvPr id="0" name=""/>
        <dsp:cNvSpPr/>
      </dsp:nvSpPr>
      <dsp:spPr>
        <a:xfrm>
          <a:off x="8012195" y="1730099"/>
          <a:ext cx="1055507" cy="1311717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Proxy</a:t>
          </a:r>
        </a:p>
      </dsp:txBody>
      <dsp:txXfrm>
        <a:off x="8043110" y="1761014"/>
        <a:ext cx="993677" cy="124988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1F070-8D21-47FC-8AAB-9B96BDD1CA92}">
      <dsp:nvSpPr>
        <dsp:cNvPr id="0" name=""/>
        <dsp:cNvSpPr/>
      </dsp:nvSpPr>
      <dsp:spPr>
        <a:xfrm>
          <a:off x="4383" y="617029"/>
          <a:ext cx="2635708" cy="10542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Check on Google:</a:t>
          </a:r>
        </a:p>
      </dsp:txBody>
      <dsp:txXfrm>
        <a:off x="4383" y="617029"/>
        <a:ext cx="2635708" cy="1054283"/>
      </dsp:txXfrm>
    </dsp:sp>
    <dsp:sp modelId="{E3862558-436C-48A3-8375-DBBC37E32FC4}">
      <dsp:nvSpPr>
        <dsp:cNvPr id="0" name=""/>
        <dsp:cNvSpPr/>
      </dsp:nvSpPr>
      <dsp:spPr>
        <a:xfrm>
          <a:off x="4383" y="1671312"/>
          <a:ext cx="2635708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solidFill>
                <a:schemeClr val="tx1"/>
              </a:solidFill>
            </a:rPr>
            <a:t>What is my IP address??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tx1"/>
              </a:solidFill>
            </a:rPr>
            <a:t>E.g. 192.168.30.40</a:t>
          </a:r>
        </a:p>
      </dsp:txBody>
      <dsp:txXfrm>
        <a:off x="4383" y="1671312"/>
        <a:ext cx="2635708" cy="2810880"/>
      </dsp:txXfrm>
    </dsp:sp>
    <dsp:sp modelId="{8BA0D6F7-BE2E-40A8-87B1-490B358863CD}">
      <dsp:nvSpPr>
        <dsp:cNvPr id="0" name=""/>
        <dsp:cNvSpPr/>
      </dsp:nvSpPr>
      <dsp:spPr>
        <a:xfrm>
          <a:off x="3009090" y="930750"/>
          <a:ext cx="2635708" cy="2543827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Add extension of proxy to chrome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(e.g. </a:t>
          </a:r>
          <a:r>
            <a:rPr lang="en-IN" sz="2000" kern="1200" dirty="0" err="1">
              <a:solidFill>
                <a:schemeClr val="tx1"/>
              </a:solidFill>
            </a:rPr>
            <a:t>Psiphon</a:t>
          </a:r>
          <a:r>
            <a:rPr lang="en-IN" sz="2000" kern="1200" dirty="0">
              <a:solidFill>
                <a:schemeClr val="tx1"/>
              </a:solidFill>
            </a:rPr>
            <a:t> proxy, </a:t>
          </a:r>
          <a:r>
            <a:rPr lang="en-IN" sz="2000" kern="1200" dirty="0" err="1">
              <a:solidFill>
                <a:schemeClr val="tx1"/>
              </a:solidFill>
            </a:rPr>
            <a:t>Anonymox</a:t>
          </a:r>
          <a:r>
            <a:rPr lang="en-IN" sz="2000" kern="1200" dirty="0">
              <a:solidFill>
                <a:schemeClr val="tx1"/>
              </a:solidFill>
            </a:rPr>
            <a:t>)</a:t>
          </a:r>
        </a:p>
      </dsp:txBody>
      <dsp:txXfrm>
        <a:off x="3009090" y="930750"/>
        <a:ext cx="2635708" cy="2543827"/>
      </dsp:txXfrm>
    </dsp:sp>
    <dsp:sp modelId="{15B256A6-9725-456F-B651-078459F6242D}">
      <dsp:nvSpPr>
        <dsp:cNvPr id="0" name=""/>
        <dsp:cNvSpPr/>
      </dsp:nvSpPr>
      <dsp:spPr>
        <a:xfrm flipV="1">
          <a:off x="3018605" y="3568629"/>
          <a:ext cx="2635708" cy="66449"/>
        </a:xfrm>
        <a:prstGeom prst="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F8A06-37B6-43AC-9195-5914A58692E7}">
      <dsp:nvSpPr>
        <dsp:cNvPr id="0" name=""/>
        <dsp:cNvSpPr/>
      </dsp:nvSpPr>
      <dsp:spPr>
        <a:xfrm>
          <a:off x="6013798" y="617029"/>
          <a:ext cx="2635708" cy="1054283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Now check on Google:</a:t>
          </a:r>
        </a:p>
      </dsp:txBody>
      <dsp:txXfrm>
        <a:off x="6013798" y="617029"/>
        <a:ext cx="2635708" cy="1054283"/>
      </dsp:txXfrm>
    </dsp:sp>
    <dsp:sp modelId="{6B9B2090-005C-4365-A7FB-1EA86AE2099D}">
      <dsp:nvSpPr>
        <dsp:cNvPr id="0" name=""/>
        <dsp:cNvSpPr/>
      </dsp:nvSpPr>
      <dsp:spPr>
        <a:xfrm>
          <a:off x="6013798" y="1671312"/>
          <a:ext cx="2635708" cy="2810880"/>
        </a:xfrm>
        <a:prstGeom prst="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solidFill>
                <a:schemeClr val="tx1"/>
              </a:solidFill>
            </a:rPr>
            <a:t>What is my IP address??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solidFill>
                <a:schemeClr val="tx1"/>
              </a:solidFill>
            </a:rPr>
            <a:t>E.g. 14.140.15.22</a:t>
          </a:r>
        </a:p>
      </dsp:txBody>
      <dsp:txXfrm>
        <a:off x="6013798" y="1671312"/>
        <a:ext cx="2635708" cy="2810880"/>
      </dsp:txXfrm>
    </dsp:sp>
    <dsp:sp modelId="{B571D731-3911-40BE-82D7-C27C23BB2859}">
      <dsp:nvSpPr>
        <dsp:cNvPr id="0" name=""/>
        <dsp:cNvSpPr/>
      </dsp:nvSpPr>
      <dsp:spPr>
        <a:xfrm>
          <a:off x="9018506" y="1069510"/>
          <a:ext cx="2635708" cy="1905079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Is it same????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018506" y="1069510"/>
        <a:ext cx="2635708" cy="1905079"/>
      </dsp:txXfrm>
    </dsp:sp>
    <dsp:sp modelId="{5B1A12D1-9005-4789-98B3-5C2D89336433}">
      <dsp:nvSpPr>
        <dsp:cNvPr id="0" name=""/>
        <dsp:cNvSpPr/>
      </dsp:nvSpPr>
      <dsp:spPr>
        <a:xfrm>
          <a:off x="8987668" y="3060407"/>
          <a:ext cx="2635708" cy="150157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7A746-7FA4-438F-8CC5-433CA0B411E9}">
      <dsp:nvSpPr>
        <dsp:cNvPr id="0" name=""/>
        <dsp:cNvSpPr/>
      </dsp:nvSpPr>
      <dsp:spPr>
        <a:xfrm>
          <a:off x="0" y="191566"/>
          <a:ext cx="11658597" cy="2307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Advantages: Proxy servers provide increased performance and security.</a:t>
          </a:r>
        </a:p>
      </dsp:txBody>
      <dsp:txXfrm>
        <a:off x="112630" y="304196"/>
        <a:ext cx="11433337" cy="2081980"/>
      </dsp:txXfrm>
    </dsp:sp>
    <dsp:sp modelId="{F6C4AFB6-D5AF-4AD5-8859-3DF391BF5F61}">
      <dsp:nvSpPr>
        <dsp:cNvPr id="0" name=""/>
        <dsp:cNvSpPr/>
      </dsp:nvSpPr>
      <dsp:spPr>
        <a:xfrm>
          <a:off x="0" y="2665846"/>
          <a:ext cx="11658597" cy="68102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E.g.:</a:t>
          </a:r>
        </a:p>
      </dsp:txBody>
      <dsp:txXfrm>
        <a:off x="33245" y="2699091"/>
        <a:ext cx="11592107" cy="614538"/>
      </dsp:txXfrm>
    </dsp:sp>
    <dsp:sp modelId="{CFB1AB0A-2D59-4E19-8FAB-0F9CFD97BC9E}">
      <dsp:nvSpPr>
        <dsp:cNvPr id="0" name=""/>
        <dsp:cNvSpPr/>
      </dsp:nvSpPr>
      <dsp:spPr>
        <a:xfrm>
          <a:off x="0" y="3346875"/>
          <a:ext cx="11658597" cy="1560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6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/>
            <a:t>www</a:t>
          </a:r>
          <a:r>
            <a:rPr lang="en-IN" sz="2200" kern="1200" dirty="0"/>
            <a:t>.hidemyass.com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www.proxy-list.org</a:t>
          </a:r>
        </a:p>
      </dsp:txBody>
      <dsp:txXfrm>
        <a:off x="0" y="3346875"/>
        <a:ext cx="11658597" cy="15607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A1D87-6F0B-4EA2-A81C-788386C03A68}">
      <dsp:nvSpPr>
        <dsp:cNvPr id="0" name=""/>
        <dsp:cNvSpPr/>
      </dsp:nvSpPr>
      <dsp:spPr>
        <a:xfrm rot="4396374">
          <a:off x="3751733" y="1014705"/>
          <a:ext cx="4401950" cy="3069811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CC-B957-4BEB-A99D-C179AA8A1ABF}">
      <dsp:nvSpPr>
        <dsp:cNvPr id="0" name=""/>
        <dsp:cNvSpPr/>
      </dsp:nvSpPr>
      <dsp:spPr>
        <a:xfrm>
          <a:off x="5400718" y="1415544"/>
          <a:ext cx="111163" cy="11116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9CC52-6DE5-466F-96E8-3855884F6A9C}">
      <dsp:nvSpPr>
        <dsp:cNvPr id="0" name=""/>
        <dsp:cNvSpPr/>
      </dsp:nvSpPr>
      <dsp:spPr>
        <a:xfrm>
          <a:off x="6161879" y="2029490"/>
          <a:ext cx="111163" cy="11116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DC2DF-34F0-4031-857A-8413827FFF2D}">
      <dsp:nvSpPr>
        <dsp:cNvPr id="0" name=""/>
        <dsp:cNvSpPr/>
      </dsp:nvSpPr>
      <dsp:spPr>
        <a:xfrm>
          <a:off x="6732329" y="2747460"/>
          <a:ext cx="111163" cy="11116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22172-E481-46F6-9358-7517EE9A7ED7}">
      <dsp:nvSpPr>
        <dsp:cNvPr id="0" name=""/>
        <dsp:cNvSpPr/>
      </dsp:nvSpPr>
      <dsp:spPr>
        <a:xfrm>
          <a:off x="2592813" y="0"/>
          <a:ext cx="3803036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hlinkClick xmlns:r="http://schemas.openxmlformats.org/officeDocument/2006/relationships" r:id="rId1"/>
            </a:rPr>
            <a:t>www.hidemyass.com</a:t>
          </a:r>
          <a:r>
            <a:rPr lang="en-IN" sz="2400" kern="1200"/>
            <a:t> (try at home)</a:t>
          </a:r>
        </a:p>
      </dsp:txBody>
      <dsp:txXfrm>
        <a:off x="2592813" y="0"/>
        <a:ext cx="3803036" cy="815875"/>
      </dsp:txXfrm>
    </dsp:sp>
    <dsp:sp modelId="{0E0D0806-45C5-4AC7-8C79-800E94DFAF5A}">
      <dsp:nvSpPr>
        <dsp:cNvPr id="0" name=""/>
        <dsp:cNvSpPr/>
      </dsp:nvSpPr>
      <dsp:spPr>
        <a:xfrm>
          <a:off x="6036846" y="1063187"/>
          <a:ext cx="3028937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You can open anything within this tab</a:t>
          </a:r>
        </a:p>
      </dsp:txBody>
      <dsp:txXfrm>
        <a:off x="6036846" y="1063187"/>
        <a:ext cx="3028937" cy="815875"/>
      </dsp:txXfrm>
    </dsp:sp>
    <dsp:sp modelId="{B2C2EC5B-C19F-4FB1-9370-8438D20C2751}">
      <dsp:nvSpPr>
        <dsp:cNvPr id="0" name=""/>
        <dsp:cNvSpPr/>
      </dsp:nvSpPr>
      <dsp:spPr>
        <a:xfrm>
          <a:off x="3456640" y="1677134"/>
          <a:ext cx="2411932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Open google</a:t>
          </a:r>
        </a:p>
      </dsp:txBody>
      <dsp:txXfrm>
        <a:off x="3456640" y="1677134"/>
        <a:ext cx="2411932" cy="815875"/>
      </dsp:txXfrm>
    </dsp:sp>
    <dsp:sp modelId="{859D86BF-F15A-4B36-98E7-1FC4FC236133}">
      <dsp:nvSpPr>
        <dsp:cNvPr id="0" name=""/>
        <dsp:cNvSpPr/>
      </dsp:nvSpPr>
      <dsp:spPr>
        <a:xfrm>
          <a:off x="7214766" y="2395104"/>
          <a:ext cx="1851017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Find IP</a:t>
          </a:r>
        </a:p>
      </dsp:txBody>
      <dsp:txXfrm>
        <a:off x="7214766" y="2395104"/>
        <a:ext cx="1851017" cy="815875"/>
      </dsp:txXfrm>
    </dsp:sp>
    <dsp:sp modelId="{0F513ACC-E4F7-4BDA-8F43-A1114DDA6C7A}">
      <dsp:nvSpPr>
        <dsp:cNvPr id="0" name=""/>
        <dsp:cNvSpPr/>
      </dsp:nvSpPr>
      <dsp:spPr>
        <a:xfrm>
          <a:off x="6261212" y="4283346"/>
          <a:ext cx="2804572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Country will be different</a:t>
          </a:r>
        </a:p>
      </dsp:txBody>
      <dsp:txXfrm>
        <a:off x="6261212" y="4283346"/>
        <a:ext cx="2804572" cy="81587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EA274-A361-4611-BFF9-19715D548D73}">
      <dsp:nvSpPr>
        <dsp:cNvPr id="0" name=""/>
        <dsp:cNvSpPr/>
      </dsp:nvSpPr>
      <dsp:spPr>
        <a:xfrm rot="5400000">
          <a:off x="-207077" y="213187"/>
          <a:ext cx="1380519" cy="9663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VPN</a:t>
          </a:r>
        </a:p>
      </dsp:txBody>
      <dsp:txXfrm rot="-5400000">
        <a:off x="2" y="489291"/>
        <a:ext cx="966363" cy="414156"/>
      </dsp:txXfrm>
    </dsp:sp>
    <dsp:sp modelId="{9DD9BA4A-9C8C-4CA6-B34D-057CD20E177A}">
      <dsp:nvSpPr>
        <dsp:cNvPr id="0" name=""/>
        <dsp:cNvSpPr/>
      </dsp:nvSpPr>
      <dsp:spPr>
        <a:xfrm rot="5400000">
          <a:off x="5863576" y="-4891102"/>
          <a:ext cx="897809" cy="106922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Extends across a public or shared network, and acts like a tunnel so you can exchange data securely and anonymously across the internet as if you were connected directly to a private network.</a:t>
          </a:r>
        </a:p>
      </dsp:txBody>
      <dsp:txXfrm rot="-5400000">
        <a:off x="966364" y="49937"/>
        <a:ext cx="10648407" cy="810155"/>
      </dsp:txXfrm>
    </dsp:sp>
    <dsp:sp modelId="{1AB8E9C8-9B8E-4E9F-B1FE-8AF71DBD2E0A}">
      <dsp:nvSpPr>
        <dsp:cNvPr id="0" name=""/>
        <dsp:cNvSpPr/>
      </dsp:nvSpPr>
      <dsp:spPr>
        <a:xfrm rot="5400000">
          <a:off x="-207077" y="1448681"/>
          <a:ext cx="1380519" cy="9663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VPN</a:t>
          </a:r>
        </a:p>
      </dsp:txBody>
      <dsp:txXfrm rot="-5400000">
        <a:off x="2" y="1724785"/>
        <a:ext cx="966363" cy="414156"/>
      </dsp:txXfrm>
    </dsp:sp>
    <dsp:sp modelId="{75639965-4CD2-4F04-B828-55B0A2370D1F}">
      <dsp:nvSpPr>
        <dsp:cNvPr id="0" name=""/>
        <dsp:cNvSpPr/>
      </dsp:nvSpPr>
      <dsp:spPr>
        <a:xfrm rot="5400000">
          <a:off x="5863811" y="-3655844"/>
          <a:ext cx="897337" cy="106922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Once you connect through a VPN, all your traffic becomes encrypted and your IP (Internet Protocol) address gets replaced with the address of the VPN server.</a:t>
          </a:r>
        </a:p>
      </dsp:txBody>
      <dsp:txXfrm rot="-5400000">
        <a:off x="966363" y="1285408"/>
        <a:ext cx="10648430" cy="809729"/>
      </dsp:txXfrm>
    </dsp:sp>
    <dsp:sp modelId="{4C103CEA-B551-42E9-9BFB-2D888474E455}">
      <dsp:nvSpPr>
        <dsp:cNvPr id="0" name=""/>
        <dsp:cNvSpPr/>
      </dsp:nvSpPr>
      <dsp:spPr>
        <a:xfrm rot="5400000">
          <a:off x="-207077" y="2684176"/>
          <a:ext cx="1380519" cy="9663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Quality</a:t>
          </a:r>
        </a:p>
      </dsp:txBody>
      <dsp:txXfrm rot="-5400000">
        <a:off x="2" y="2960280"/>
        <a:ext cx="966363" cy="414156"/>
      </dsp:txXfrm>
    </dsp:sp>
    <dsp:sp modelId="{DA932244-9584-4E85-90EB-325E000614E2}">
      <dsp:nvSpPr>
        <dsp:cNvPr id="0" name=""/>
        <dsp:cNvSpPr/>
      </dsp:nvSpPr>
      <dsp:spPr>
        <a:xfrm rot="5400000">
          <a:off x="5863811" y="-2420349"/>
          <a:ext cx="897337" cy="106922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Pick a quality VPN- benefit -that does not store information or interchanges logs.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But why????</a:t>
          </a:r>
        </a:p>
      </dsp:txBody>
      <dsp:txXfrm rot="-5400000">
        <a:off x="966363" y="2520903"/>
        <a:ext cx="10648430" cy="809729"/>
      </dsp:txXfrm>
    </dsp:sp>
    <dsp:sp modelId="{7D56A32C-D39D-463D-BE01-66C48F8A2C5C}">
      <dsp:nvSpPr>
        <dsp:cNvPr id="0" name=""/>
        <dsp:cNvSpPr/>
      </dsp:nvSpPr>
      <dsp:spPr>
        <a:xfrm rot="5400000">
          <a:off x="-207077" y="3919670"/>
          <a:ext cx="1380519" cy="9663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Eg</a:t>
          </a:r>
          <a:r>
            <a:rPr lang="en-IN" sz="2800" kern="1200" dirty="0"/>
            <a:t>:</a:t>
          </a:r>
        </a:p>
      </dsp:txBody>
      <dsp:txXfrm rot="-5400000">
        <a:off x="2" y="4195774"/>
        <a:ext cx="966363" cy="414156"/>
      </dsp:txXfrm>
    </dsp:sp>
    <dsp:sp modelId="{F12E24D4-57F1-4EA4-B1A7-A96D53FE8EE7}">
      <dsp:nvSpPr>
        <dsp:cNvPr id="0" name=""/>
        <dsp:cNvSpPr/>
      </dsp:nvSpPr>
      <dsp:spPr>
        <a:xfrm rot="5400000">
          <a:off x="5863811" y="-1184855"/>
          <a:ext cx="897337" cy="106922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Vpngates</a:t>
          </a:r>
          <a:r>
            <a:rPr lang="en-IN" sz="1800" kern="1200" dirty="0"/>
            <a:t>.com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open VPN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You should select good quality VPN, because some VPN can leak your IPs</a:t>
          </a:r>
        </a:p>
      </dsp:txBody>
      <dsp:txXfrm rot="-5400000">
        <a:off x="966363" y="3756397"/>
        <a:ext cx="10648430" cy="80972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376A0-77BA-43A4-BBDC-2C1698C8273F}">
      <dsp:nvSpPr>
        <dsp:cNvPr id="0" name=""/>
        <dsp:cNvSpPr/>
      </dsp:nvSpPr>
      <dsp:spPr>
        <a:xfrm>
          <a:off x="7155122" y="2346382"/>
          <a:ext cx="290326" cy="89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334"/>
              </a:lnTo>
              <a:lnTo>
                <a:pt x="290326" y="8903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0EC78-DB0B-4E0F-86CE-2163ABBFC423}">
      <dsp:nvSpPr>
        <dsp:cNvPr id="0" name=""/>
        <dsp:cNvSpPr/>
      </dsp:nvSpPr>
      <dsp:spPr>
        <a:xfrm>
          <a:off x="5587360" y="972170"/>
          <a:ext cx="2341966" cy="40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28"/>
              </a:lnTo>
              <a:lnTo>
                <a:pt x="2341966" y="203228"/>
              </a:lnTo>
              <a:lnTo>
                <a:pt x="2341966" y="4064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24784-7CA0-4A6E-94E6-F57C8355A628}">
      <dsp:nvSpPr>
        <dsp:cNvPr id="0" name=""/>
        <dsp:cNvSpPr/>
      </dsp:nvSpPr>
      <dsp:spPr>
        <a:xfrm>
          <a:off x="4813156" y="2346382"/>
          <a:ext cx="290326" cy="226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546"/>
              </a:lnTo>
              <a:lnTo>
                <a:pt x="290326" y="22645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ABAD1-B9C0-40A9-9DB5-8F0C1323B2F4}">
      <dsp:nvSpPr>
        <dsp:cNvPr id="0" name=""/>
        <dsp:cNvSpPr/>
      </dsp:nvSpPr>
      <dsp:spPr>
        <a:xfrm>
          <a:off x="4813156" y="2346382"/>
          <a:ext cx="290326" cy="89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334"/>
              </a:lnTo>
              <a:lnTo>
                <a:pt x="290326" y="8903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A77F0-E9EF-4427-9FEF-3FFBEB0E731E}">
      <dsp:nvSpPr>
        <dsp:cNvPr id="0" name=""/>
        <dsp:cNvSpPr/>
      </dsp:nvSpPr>
      <dsp:spPr>
        <a:xfrm>
          <a:off x="5541640" y="972170"/>
          <a:ext cx="91440" cy="406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4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21F8B-D30D-4C00-9A53-1EE275EA9ADB}">
      <dsp:nvSpPr>
        <dsp:cNvPr id="0" name=""/>
        <dsp:cNvSpPr/>
      </dsp:nvSpPr>
      <dsp:spPr>
        <a:xfrm>
          <a:off x="2471190" y="2346382"/>
          <a:ext cx="290326" cy="89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334"/>
              </a:lnTo>
              <a:lnTo>
                <a:pt x="290326" y="8903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98AA8-45C4-4094-AD34-E2863CD4AC0E}">
      <dsp:nvSpPr>
        <dsp:cNvPr id="0" name=""/>
        <dsp:cNvSpPr/>
      </dsp:nvSpPr>
      <dsp:spPr>
        <a:xfrm>
          <a:off x="3245393" y="972170"/>
          <a:ext cx="2341966" cy="406456"/>
        </a:xfrm>
        <a:custGeom>
          <a:avLst/>
          <a:gdLst/>
          <a:ahLst/>
          <a:cxnLst/>
          <a:rect l="0" t="0" r="0" b="0"/>
          <a:pathLst>
            <a:path>
              <a:moveTo>
                <a:pt x="2341966" y="0"/>
              </a:moveTo>
              <a:lnTo>
                <a:pt x="2341966" y="203228"/>
              </a:lnTo>
              <a:lnTo>
                <a:pt x="0" y="203228"/>
              </a:lnTo>
              <a:lnTo>
                <a:pt x="0" y="4064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9FFB1-9020-4FB7-8ED2-99D4047DB67E}">
      <dsp:nvSpPr>
        <dsp:cNvPr id="0" name=""/>
        <dsp:cNvSpPr/>
      </dsp:nvSpPr>
      <dsp:spPr>
        <a:xfrm>
          <a:off x="3198525" y="4416"/>
          <a:ext cx="4777669" cy="967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chemeClr val="tx1"/>
              </a:solidFill>
            </a:rPr>
            <a:t>Services:</a:t>
          </a:r>
        </a:p>
      </dsp:txBody>
      <dsp:txXfrm>
        <a:off x="3198525" y="4416"/>
        <a:ext cx="4777669" cy="967754"/>
      </dsp:txXfrm>
    </dsp:sp>
    <dsp:sp modelId="{A9BDB364-7F40-40B5-8D16-38C8852D5D81}">
      <dsp:nvSpPr>
        <dsp:cNvPr id="0" name=""/>
        <dsp:cNvSpPr/>
      </dsp:nvSpPr>
      <dsp:spPr>
        <a:xfrm>
          <a:off x="2277639" y="1378627"/>
          <a:ext cx="1935509" cy="9677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Online Services:</a:t>
          </a:r>
        </a:p>
      </dsp:txBody>
      <dsp:txXfrm>
        <a:off x="2277639" y="1378627"/>
        <a:ext cx="1935509" cy="967754"/>
      </dsp:txXfrm>
    </dsp:sp>
    <dsp:sp modelId="{578C13D7-72E6-429A-B08A-6F5F067F90B2}">
      <dsp:nvSpPr>
        <dsp:cNvPr id="0" name=""/>
        <dsp:cNvSpPr/>
      </dsp:nvSpPr>
      <dsp:spPr>
        <a:xfrm>
          <a:off x="2761516" y="2752839"/>
          <a:ext cx="1935509" cy="967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chemeClr val="tx1"/>
              </a:solidFill>
            </a:rPr>
            <a:t>hidemyass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2761516" y="2752839"/>
        <a:ext cx="1935509" cy="967754"/>
      </dsp:txXfrm>
    </dsp:sp>
    <dsp:sp modelId="{4A8A161D-BB42-40C2-A005-3716B5AEEC42}">
      <dsp:nvSpPr>
        <dsp:cNvPr id="0" name=""/>
        <dsp:cNvSpPr/>
      </dsp:nvSpPr>
      <dsp:spPr>
        <a:xfrm>
          <a:off x="4619605" y="1378627"/>
          <a:ext cx="1935509" cy="9677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extension based:</a:t>
          </a:r>
        </a:p>
      </dsp:txBody>
      <dsp:txXfrm>
        <a:off x="4619605" y="1378627"/>
        <a:ext cx="1935509" cy="967754"/>
      </dsp:txXfrm>
    </dsp:sp>
    <dsp:sp modelId="{73770CE6-D523-45A7-997C-A66800790A54}">
      <dsp:nvSpPr>
        <dsp:cNvPr id="0" name=""/>
        <dsp:cNvSpPr/>
      </dsp:nvSpPr>
      <dsp:spPr>
        <a:xfrm>
          <a:off x="5103482" y="2752839"/>
          <a:ext cx="1935509" cy="967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>
              <a:solidFill>
                <a:schemeClr val="tx1"/>
              </a:solidFill>
            </a:rPr>
            <a:t>hoxx</a:t>
          </a:r>
          <a:r>
            <a:rPr lang="en-IN" sz="2400" kern="1200" dirty="0">
              <a:solidFill>
                <a:schemeClr val="tx1"/>
              </a:solidFill>
            </a:rPr>
            <a:t> </a:t>
          </a:r>
          <a:r>
            <a:rPr lang="en-IN" sz="2400" kern="1200" dirty="0" err="1">
              <a:solidFill>
                <a:schemeClr val="tx1"/>
              </a:solidFill>
            </a:rPr>
            <a:t>vpn</a:t>
          </a:r>
          <a:r>
            <a:rPr lang="en-IN" sz="2400" kern="1200" dirty="0">
              <a:solidFill>
                <a:schemeClr val="tx1"/>
              </a:solidFill>
            </a:rPr>
            <a:t>, </a:t>
          </a:r>
        </a:p>
      </dsp:txBody>
      <dsp:txXfrm>
        <a:off x="5103482" y="2752839"/>
        <a:ext cx="1935509" cy="967754"/>
      </dsp:txXfrm>
    </dsp:sp>
    <dsp:sp modelId="{ACFAC4DF-60DB-4BE2-B036-9B9BCDDCB11B}">
      <dsp:nvSpPr>
        <dsp:cNvPr id="0" name=""/>
        <dsp:cNvSpPr/>
      </dsp:nvSpPr>
      <dsp:spPr>
        <a:xfrm>
          <a:off x="5103482" y="4127051"/>
          <a:ext cx="1935509" cy="967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chemeClr val="tx1"/>
              </a:solidFill>
            </a:rPr>
            <a:t>Anonymox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103482" y="4127051"/>
        <a:ext cx="1935509" cy="967754"/>
      </dsp:txXfrm>
    </dsp:sp>
    <dsp:sp modelId="{81312A62-AFB4-4960-B473-C4D5809D49D9}">
      <dsp:nvSpPr>
        <dsp:cNvPr id="0" name=""/>
        <dsp:cNvSpPr/>
      </dsp:nvSpPr>
      <dsp:spPr>
        <a:xfrm>
          <a:off x="6961572" y="1378627"/>
          <a:ext cx="1935509" cy="9677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Stand Alone Services:</a:t>
          </a:r>
        </a:p>
      </dsp:txBody>
      <dsp:txXfrm>
        <a:off x="6961572" y="1378627"/>
        <a:ext cx="1935509" cy="967754"/>
      </dsp:txXfrm>
    </dsp:sp>
    <dsp:sp modelId="{1DD7CCFC-4742-4E10-88A6-59FD23EBF869}">
      <dsp:nvSpPr>
        <dsp:cNvPr id="0" name=""/>
        <dsp:cNvSpPr/>
      </dsp:nvSpPr>
      <dsp:spPr>
        <a:xfrm>
          <a:off x="7445449" y="2752839"/>
          <a:ext cx="1935509" cy="967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>
              <a:solidFill>
                <a:schemeClr val="tx1"/>
              </a:solidFill>
            </a:rPr>
            <a:t>Psiphon</a:t>
          </a:r>
          <a:r>
            <a:rPr lang="en-IN" sz="2400" kern="1200" dirty="0">
              <a:solidFill>
                <a:schemeClr val="tx1"/>
              </a:solidFill>
            </a:rPr>
            <a:t> (softfamous.com)</a:t>
          </a:r>
        </a:p>
      </dsp:txBody>
      <dsp:txXfrm>
        <a:off x="7445449" y="2752839"/>
        <a:ext cx="1935509" cy="9677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5858-D99A-40BA-99AC-ABA1E70B48C5}">
      <dsp:nvSpPr>
        <dsp:cNvPr id="0" name=""/>
        <dsp:cNvSpPr/>
      </dsp:nvSpPr>
      <dsp:spPr>
        <a:xfrm rot="5400000">
          <a:off x="7535943" y="-3238631"/>
          <a:ext cx="783806" cy="746150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>
              <a:solidFill>
                <a:schemeClr val="tx1"/>
              </a:solidFill>
            </a:rPr>
            <a:t>is the phonebook of the Internet.</a:t>
          </a:r>
        </a:p>
      </dsp:txBody>
      <dsp:txXfrm rot="-5400000">
        <a:off x="4197095" y="138479"/>
        <a:ext cx="7423240" cy="707282"/>
      </dsp:txXfrm>
    </dsp:sp>
    <dsp:sp modelId="{39F89DB6-7C58-4152-B293-936037F1F893}">
      <dsp:nvSpPr>
        <dsp:cNvPr id="0" name=""/>
        <dsp:cNvSpPr/>
      </dsp:nvSpPr>
      <dsp:spPr>
        <a:xfrm>
          <a:off x="0" y="0"/>
          <a:ext cx="4197095" cy="9797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tx1"/>
              </a:solidFill>
            </a:rPr>
            <a:t>DNS</a:t>
          </a:r>
        </a:p>
      </dsp:txBody>
      <dsp:txXfrm>
        <a:off x="47828" y="47828"/>
        <a:ext cx="4101439" cy="884101"/>
      </dsp:txXfrm>
    </dsp:sp>
    <dsp:sp modelId="{EAF14FB7-E2C4-435F-800E-9F1BDD353BB9}">
      <dsp:nvSpPr>
        <dsp:cNvPr id="0" name=""/>
        <dsp:cNvSpPr/>
      </dsp:nvSpPr>
      <dsp:spPr>
        <a:xfrm rot="5400000">
          <a:off x="7535943" y="-2209885"/>
          <a:ext cx="783806" cy="7461502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>
              <a:solidFill>
                <a:schemeClr val="tx1"/>
              </a:solidFill>
            </a:rPr>
            <a:t>google.com ---&gt; IP of google --&gt; open's google</a:t>
          </a:r>
        </a:p>
      </dsp:txBody>
      <dsp:txXfrm rot="-5400000">
        <a:off x="4197095" y="1167225"/>
        <a:ext cx="7423240" cy="707282"/>
      </dsp:txXfrm>
    </dsp:sp>
    <dsp:sp modelId="{6C67270C-A82E-4E24-8F50-D8BE9217E163}">
      <dsp:nvSpPr>
        <dsp:cNvPr id="0" name=""/>
        <dsp:cNvSpPr/>
      </dsp:nvSpPr>
      <dsp:spPr>
        <a:xfrm>
          <a:off x="0" y="1030986"/>
          <a:ext cx="4197095" cy="979757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tx1"/>
              </a:solidFill>
            </a:rPr>
            <a:t>e.g.</a:t>
          </a:r>
        </a:p>
      </dsp:txBody>
      <dsp:txXfrm>
        <a:off x="47828" y="1078814"/>
        <a:ext cx="4101439" cy="884101"/>
      </dsp:txXfrm>
    </dsp:sp>
    <dsp:sp modelId="{4D492284-F27A-4933-9DDD-D2D8694DDA2F}">
      <dsp:nvSpPr>
        <dsp:cNvPr id="0" name=""/>
        <dsp:cNvSpPr/>
      </dsp:nvSpPr>
      <dsp:spPr>
        <a:xfrm>
          <a:off x="0" y="2059732"/>
          <a:ext cx="11647221" cy="979757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tx1"/>
              </a:solidFill>
            </a:rPr>
            <a:t>Web browsers interact through Internet Protocol (IP) addresses. </a:t>
          </a:r>
        </a:p>
      </dsp:txBody>
      <dsp:txXfrm>
        <a:off x="47828" y="2107560"/>
        <a:ext cx="11551565" cy="884101"/>
      </dsp:txXfrm>
    </dsp:sp>
    <dsp:sp modelId="{2CCB630C-A3BD-4415-BEB3-8521FDEF9810}">
      <dsp:nvSpPr>
        <dsp:cNvPr id="0" name=""/>
        <dsp:cNvSpPr/>
      </dsp:nvSpPr>
      <dsp:spPr>
        <a:xfrm>
          <a:off x="0" y="3088477"/>
          <a:ext cx="11647221" cy="979757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tx1"/>
              </a:solidFill>
            </a:rPr>
            <a:t>DNS translates domain names to IP addresses so browsers can load Internet resources.</a:t>
          </a:r>
        </a:p>
      </dsp:txBody>
      <dsp:txXfrm>
        <a:off x="47828" y="3136305"/>
        <a:ext cx="11551565" cy="884101"/>
      </dsp:txXfrm>
    </dsp:sp>
    <dsp:sp modelId="{9BB0FDC9-656C-4D05-916D-1102AC4216A3}">
      <dsp:nvSpPr>
        <dsp:cNvPr id="0" name=""/>
        <dsp:cNvSpPr/>
      </dsp:nvSpPr>
      <dsp:spPr>
        <a:xfrm rot="5400000">
          <a:off x="7535943" y="876350"/>
          <a:ext cx="783806" cy="7461502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>
              <a:solidFill>
                <a:schemeClr val="tx1"/>
              </a:solidFill>
            </a:rPr>
            <a:t>https://www.youtube.com/watch?v=2ZUxoi7YNgs</a:t>
          </a:r>
        </a:p>
      </dsp:txBody>
      <dsp:txXfrm rot="-5400000">
        <a:off x="4197095" y="4253460"/>
        <a:ext cx="7423240" cy="707282"/>
      </dsp:txXfrm>
    </dsp:sp>
    <dsp:sp modelId="{E4920E6F-8234-41B9-9CEE-BE06A262BA3C}">
      <dsp:nvSpPr>
        <dsp:cNvPr id="0" name=""/>
        <dsp:cNvSpPr/>
      </dsp:nvSpPr>
      <dsp:spPr>
        <a:xfrm>
          <a:off x="0" y="4117223"/>
          <a:ext cx="4197095" cy="979757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tx1"/>
              </a:solidFill>
            </a:rPr>
            <a:t>How DNS works:</a:t>
          </a:r>
        </a:p>
      </dsp:txBody>
      <dsp:txXfrm>
        <a:off x="47828" y="4165051"/>
        <a:ext cx="4101439" cy="8841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50F10-1D82-4365-B383-DB5FFD33E07D}">
      <dsp:nvSpPr>
        <dsp:cNvPr id="0" name=""/>
        <dsp:cNvSpPr/>
      </dsp:nvSpPr>
      <dsp:spPr>
        <a:xfrm>
          <a:off x="4013008" y="198869"/>
          <a:ext cx="4364823" cy="43649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Difference between HTTP 1.0 and HTTP 1.1 (interview question)</a:t>
          </a:r>
        </a:p>
      </dsp:txBody>
      <dsp:txXfrm>
        <a:off x="4652222" y="838099"/>
        <a:ext cx="3086395" cy="3086474"/>
      </dsp:txXfrm>
    </dsp:sp>
    <dsp:sp modelId="{00CCC625-3484-4B5A-B1FF-9BF2E42AD512}">
      <dsp:nvSpPr>
        <dsp:cNvPr id="0" name=""/>
        <dsp:cNvSpPr/>
      </dsp:nvSpPr>
      <dsp:spPr>
        <a:xfrm>
          <a:off x="6503012" y="0"/>
          <a:ext cx="485404" cy="4854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B073C-B8B3-40AC-AE70-AC90FCFEA7C0}">
      <dsp:nvSpPr>
        <dsp:cNvPr id="0" name=""/>
        <dsp:cNvSpPr/>
      </dsp:nvSpPr>
      <dsp:spPr>
        <a:xfrm>
          <a:off x="5354073" y="4239493"/>
          <a:ext cx="351806" cy="351846"/>
        </a:xfrm>
        <a:prstGeom prst="ellipse">
          <a:avLst/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AEA6-5713-4EC1-BC2B-A9970207EA80}">
      <dsp:nvSpPr>
        <dsp:cNvPr id="0" name=""/>
        <dsp:cNvSpPr/>
      </dsp:nvSpPr>
      <dsp:spPr>
        <a:xfrm>
          <a:off x="8658386" y="1970339"/>
          <a:ext cx="351806" cy="35184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D5CBA-B4E4-4EFB-93D0-C2B4D1AA3D70}">
      <dsp:nvSpPr>
        <dsp:cNvPr id="0" name=""/>
        <dsp:cNvSpPr/>
      </dsp:nvSpPr>
      <dsp:spPr>
        <a:xfrm>
          <a:off x="6976329" y="4613776"/>
          <a:ext cx="485404" cy="485445"/>
        </a:xfrm>
        <a:prstGeom prst="ellipse">
          <a:avLst/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3A3E-6356-44C2-9197-70078BAE4B30}">
      <dsp:nvSpPr>
        <dsp:cNvPr id="0" name=""/>
        <dsp:cNvSpPr/>
      </dsp:nvSpPr>
      <dsp:spPr>
        <a:xfrm>
          <a:off x="5453317" y="689924"/>
          <a:ext cx="351806" cy="35184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FB0CD-DFA2-4F7E-B9B9-8CE57502055C}">
      <dsp:nvSpPr>
        <dsp:cNvPr id="0" name=""/>
        <dsp:cNvSpPr/>
      </dsp:nvSpPr>
      <dsp:spPr>
        <a:xfrm>
          <a:off x="4345729" y="2702587"/>
          <a:ext cx="351806" cy="351846"/>
        </a:xfrm>
        <a:prstGeom prst="ellipse">
          <a:avLst/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0A21-3D99-489D-956C-5A42AC984A79}">
      <dsp:nvSpPr>
        <dsp:cNvPr id="0" name=""/>
        <dsp:cNvSpPr/>
      </dsp:nvSpPr>
      <dsp:spPr>
        <a:xfrm>
          <a:off x="2648404" y="986699"/>
          <a:ext cx="1774303" cy="1774019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Explain with diagram by taking an example of word HELLO</a:t>
          </a:r>
        </a:p>
      </dsp:txBody>
      <dsp:txXfrm>
        <a:off x="2908245" y="1246498"/>
        <a:ext cx="1254621" cy="1254421"/>
      </dsp:txXfrm>
    </dsp:sp>
    <dsp:sp modelId="{09CC0F98-A55B-40EA-9875-F4CDAB277D42}">
      <dsp:nvSpPr>
        <dsp:cNvPr id="0" name=""/>
        <dsp:cNvSpPr/>
      </dsp:nvSpPr>
      <dsp:spPr>
        <a:xfrm>
          <a:off x="6011882" y="705222"/>
          <a:ext cx="485404" cy="485445"/>
        </a:xfrm>
        <a:prstGeom prst="ellipse">
          <a:avLst/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665EC-4513-4428-BC11-8472295D45B4}">
      <dsp:nvSpPr>
        <dsp:cNvPr id="0" name=""/>
        <dsp:cNvSpPr/>
      </dsp:nvSpPr>
      <dsp:spPr>
        <a:xfrm>
          <a:off x="2815083" y="3280839"/>
          <a:ext cx="877926" cy="87757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974AA-97A6-4DCB-826F-932C03EBB5F5}">
      <dsp:nvSpPr>
        <dsp:cNvPr id="0" name=""/>
        <dsp:cNvSpPr/>
      </dsp:nvSpPr>
      <dsp:spPr>
        <a:xfrm>
          <a:off x="10702909" y="0"/>
          <a:ext cx="951974" cy="1593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CC4AC-8C12-4618-B4A6-04C7A7A3E7C6}">
      <dsp:nvSpPr>
        <dsp:cNvPr id="0" name=""/>
        <dsp:cNvSpPr/>
      </dsp:nvSpPr>
      <dsp:spPr>
        <a:xfrm>
          <a:off x="3714" y="0"/>
          <a:ext cx="10699195" cy="15935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b="1" kern="1200" dirty="0">
              <a:solidFill>
                <a:schemeClr val="tx1"/>
              </a:solidFill>
            </a:rPr>
            <a:t>What is the difference between an intranet and extranet?</a:t>
          </a:r>
          <a:endParaRPr lang="en-IN" sz="4500" kern="1200" dirty="0">
            <a:solidFill>
              <a:schemeClr val="tx1"/>
            </a:solidFill>
          </a:endParaRPr>
        </a:p>
      </dsp:txBody>
      <dsp:txXfrm>
        <a:off x="81503" y="77789"/>
        <a:ext cx="10543617" cy="1437928"/>
      </dsp:txXfrm>
    </dsp:sp>
    <dsp:sp modelId="{D0B4C6F7-7672-4F3E-AAE0-74D7567F45D2}">
      <dsp:nvSpPr>
        <dsp:cNvPr id="0" name=""/>
        <dsp:cNvSpPr/>
      </dsp:nvSpPr>
      <dsp:spPr>
        <a:xfrm>
          <a:off x="4663439" y="1752857"/>
          <a:ext cx="6995158" cy="1593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chemeClr val="tx1"/>
              </a:solidFill>
            </a:rPr>
            <a:t>is a network where employees can create content, communicate, collaborate, get stuff done, and develop the company culture. </a:t>
          </a:r>
        </a:p>
      </dsp:txBody>
      <dsp:txXfrm>
        <a:off x="4663439" y="1952045"/>
        <a:ext cx="6397593" cy="1195130"/>
      </dsp:txXfrm>
    </dsp:sp>
    <dsp:sp modelId="{67CF0817-0AA8-463E-A9D1-CFCF7AE61A36}">
      <dsp:nvSpPr>
        <dsp:cNvPr id="0" name=""/>
        <dsp:cNvSpPr/>
      </dsp:nvSpPr>
      <dsp:spPr>
        <a:xfrm>
          <a:off x="0" y="1752857"/>
          <a:ext cx="4663439" cy="159350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>
              <a:solidFill>
                <a:schemeClr val="tx1"/>
              </a:solidFill>
            </a:rPr>
            <a:t>An </a:t>
          </a:r>
          <a:r>
            <a:rPr lang="en-IN" sz="4500" b="1" kern="1200" dirty="0">
              <a:solidFill>
                <a:schemeClr val="tx1"/>
              </a:solidFill>
            </a:rPr>
            <a:t>intranet:</a:t>
          </a:r>
          <a:r>
            <a:rPr lang="en-IN" sz="4500" kern="1200" dirty="0">
              <a:solidFill>
                <a:schemeClr val="tx1"/>
              </a:solidFill>
            </a:rPr>
            <a:t> </a:t>
          </a:r>
        </a:p>
      </dsp:txBody>
      <dsp:txXfrm>
        <a:off x="77789" y="1830646"/>
        <a:ext cx="4507861" cy="1437928"/>
      </dsp:txXfrm>
    </dsp:sp>
    <dsp:sp modelId="{CF49E78E-C7DC-4DD7-B32B-C27877350659}">
      <dsp:nvSpPr>
        <dsp:cNvPr id="0" name=""/>
        <dsp:cNvSpPr/>
      </dsp:nvSpPr>
      <dsp:spPr>
        <a:xfrm>
          <a:off x="4663439" y="3505715"/>
          <a:ext cx="6995158" cy="1593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chemeClr val="tx1"/>
              </a:solidFill>
            </a:rPr>
            <a:t>is like an </a:t>
          </a:r>
          <a:r>
            <a:rPr lang="en-IN" sz="2500" b="1" kern="1200" dirty="0">
              <a:solidFill>
                <a:schemeClr val="tx1"/>
              </a:solidFill>
            </a:rPr>
            <a:t>intranet</a:t>
          </a:r>
          <a:r>
            <a:rPr lang="en-IN" sz="2500" kern="1200" dirty="0">
              <a:solidFill>
                <a:schemeClr val="tx1"/>
              </a:solidFill>
            </a:rPr>
            <a:t>, but also </a:t>
          </a:r>
          <a:r>
            <a:rPr lang="en-IN" sz="2500" b="1" kern="1200" dirty="0">
              <a:solidFill>
                <a:schemeClr val="tx1"/>
              </a:solidFill>
            </a:rPr>
            <a:t>provides controlled access to authorized customers</a:t>
          </a:r>
          <a:r>
            <a:rPr lang="en-IN" sz="2500" kern="1200" dirty="0">
              <a:solidFill>
                <a:schemeClr val="tx1"/>
              </a:solidFill>
            </a:rPr>
            <a:t>, vendors, partners, or others outside the company</a:t>
          </a:r>
        </a:p>
      </dsp:txBody>
      <dsp:txXfrm>
        <a:off x="4663439" y="3704903"/>
        <a:ext cx="6397593" cy="1195130"/>
      </dsp:txXfrm>
    </dsp:sp>
    <dsp:sp modelId="{795A3C36-A353-452D-A12B-0AFC7F1C089B}">
      <dsp:nvSpPr>
        <dsp:cNvPr id="0" name=""/>
        <dsp:cNvSpPr/>
      </dsp:nvSpPr>
      <dsp:spPr>
        <a:xfrm>
          <a:off x="0" y="3505715"/>
          <a:ext cx="4663439" cy="159350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>
              <a:solidFill>
                <a:schemeClr val="tx1"/>
              </a:solidFill>
            </a:rPr>
            <a:t>An </a:t>
          </a:r>
          <a:r>
            <a:rPr lang="en-IN" sz="4500" b="1" kern="1200" dirty="0">
              <a:solidFill>
                <a:schemeClr val="tx1"/>
              </a:solidFill>
            </a:rPr>
            <a:t>extranet:</a:t>
          </a:r>
          <a:endParaRPr lang="en-IN" sz="4500" kern="1200" dirty="0">
            <a:solidFill>
              <a:schemeClr val="tx1"/>
            </a:solidFill>
          </a:endParaRPr>
        </a:p>
      </dsp:txBody>
      <dsp:txXfrm>
        <a:off x="77789" y="3583504"/>
        <a:ext cx="4507861" cy="1437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15E7-4ADB-4409-BE84-67D163ED4D07}">
      <dsp:nvSpPr>
        <dsp:cNvPr id="0" name=""/>
        <dsp:cNvSpPr/>
      </dsp:nvSpPr>
      <dsp:spPr>
        <a:xfrm>
          <a:off x="56" y="227869"/>
          <a:ext cx="5447889" cy="135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>
              <a:solidFill>
                <a:schemeClr val="tx1"/>
              </a:solidFill>
            </a:rPr>
            <a:t>Virtual address :</a:t>
          </a:r>
        </a:p>
      </dsp:txBody>
      <dsp:txXfrm>
        <a:off x="56" y="227869"/>
        <a:ext cx="5447889" cy="1353600"/>
      </dsp:txXfrm>
    </dsp:sp>
    <dsp:sp modelId="{098BE3AC-AFEC-4C82-94E0-22D517533D0E}">
      <dsp:nvSpPr>
        <dsp:cNvPr id="0" name=""/>
        <dsp:cNvSpPr/>
      </dsp:nvSpPr>
      <dsp:spPr>
        <a:xfrm>
          <a:off x="56" y="1581469"/>
          <a:ext cx="5447889" cy="3289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700" kern="1200" dirty="0">
              <a:solidFill>
                <a:schemeClr val="tx1"/>
              </a:solidFill>
            </a:rPr>
            <a:t>IP address which might change from place to place</a:t>
          </a:r>
        </a:p>
      </dsp:txBody>
      <dsp:txXfrm>
        <a:off x="56" y="1581469"/>
        <a:ext cx="5447889" cy="3289882"/>
      </dsp:txXfrm>
    </dsp:sp>
    <dsp:sp modelId="{997A0513-84D2-4255-9500-4968774A0119}">
      <dsp:nvSpPr>
        <dsp:cNvPr id="0" name=""/>
        <dsp:cNvSpPr/>
      </dsp:nvSpPr>
      <dsp:spPr>
        <a:xfrm>
          <a:off x="6210651" y="227869"/>
          <a:ext cx="5447889" cy="135360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>
              <a:solidFill>
                <a:schemeClr val="tx1"/>
              </a:solidFill>
            </a:rPr>
            <a:t>Physical address :</a:t>
          </a:r>
        </a:p>
      </dsp:txBody>
      <dsp:txXfrm>
        <a:off x="6210651" y="227869"/>
        <a:ext cx="5447889" cy="1353600"/>
      </dsp:txXfrm>
    </dsp:sp>
    <dsp:sp modelId="{410CAF5A-0982-4DAE-AE63-EF9F99A6D210}">
      <dsp:nvSpPr>
        <dsp:cNvPr id="0" name=""/>
        <dsp:cNvSpPr/>
      </dsp:nvSpPr>
      <dsp:spPr>
        <a:xfrm>
          <a:off x="6210651" y="1581469"/>
          <a:ext cx="5447889" cy="3289882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700" kern="1200" dirty="0">
              <a:solidFill>
                <a:schemeClr val="tx1"/>
              </a:solidFill>
            </a:rPr>
            <a:t>that remains constant throughout like your MAC address.</a:t>
          </a:r>
        </a:p>
      </dsp:txBody>
      <dsp:txXfrm>
        <a:off x="6210651" y="1581469"/>
        <a:ext cx="5447889" cy="3289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1A9E4-81C2-425B-8073-FE1925869ABB}">
      <dsp:nvSpPr>
        <dsp:cNvPr id="0" name=""/>
        <dsp:cNvSpPr/>
      </dsp:nvSpPr>
      <dsp:spPr>
        <a:xfrm>
          <a:off x="5829298" y="2107290"/>
          <a:ext cx="2548610" cy="884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320"/>
              </a:lnTo>
              <a:lnTo>
                <a:pt x="2548610" y="442320"/>
              </a:lnTo>
              <a:lnTo>
                <a:pt x="2548610" y="8846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F18AB-E3C1-4463-A302-06DEE4033D7F}">
      <dsp:nvSpPr>
        <dsp:cNvPr id="0" name=""/>
        <dsp:cNvSpPr/>
      </dsp:nvSpPr>
      <dsp:spPr>
        <a:xfrm>
          <a:off x="3280688" y="2107290"/>
          <a:ext cx="2548610" cy="884641"/>
        </a:xfrm>
        <a:custGeom>
          <a:avLst/>
          <a:gdLst/>
          <a:ahLst/>
          <a:cxnLst/>
          <a:rect l="0" t="0" r="0" b="0"/>
          <a:pathLst>
            <a:path>
              <a:moveTo>
                <a:pt x="2548610" y="0"/>
              </a:moveTo>
              <a:lnTo>
                <a:pt x="2548610" y="442320"/>
              </a:lnTo>
              <a:lnTo>
                <a:pt x="0" y="442320"/>
              </a:lnTo>
              <a:lnTo>
                <a:pt x="0" y="8846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C36C6-33CE-47EF-A439-D2E82F032DF0}">
      <dsp:nvSpPr>
        <dsp:cNvPr id="0" name=""/>
        <dsp:cNvSpPr/>
      </dsp:nvSpPr>
      <dsp:spPr>
        <a:xfrm>
          <a:off x="3723009" y="1000"/>
          <a:ext cx="4212579" cy="2106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>
              <a:solidFill>
                <a:schemeClr val="tx1"/>
              </a:solidFill>
            </a:rPr>
            <a:t>How to find IP address (Find the IP address of your Machine?)</a:t>
          </a:r>
        </a:p>
      </dsp:txBody>
      <dsp:txXfrm>
        <a:off x="3723009" y="1000"/>
        <a:ext cx="4212579" cy="2106289"/>
      </dsp:txXfrm>
    </dsp:sp>
    <dsp:sp modelId="{0E0A9638-BF51-42DB-BCBA-AC082DC21C93}">
      <dsp:nvSpPr>
        <dsp:cNvPr id="0" name=""/>
        <dsp:cNvSpPr/>
      </dsp:nvSpPr>
      <dsp:spPr>
        <a:xfrm>
          <a:off x="1174398" y="2991931"/>
          <a:ext cx="4212579" cy="2106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/>
              </a:solidFill>
            </a:rPr>
            <a:t>Ipconfig??</a:t>
          </a:r>
        </a:p>
      </dsp:txBody>
      <dsp:txXfrm>
        <a:off x="1174398" y="2991931"/>
        <a:ext cx="4212579" cy="2106289"/>
      </dsp:txXfrm>
    </dsp:sp>
    <dsp:sp modelId="{CAAA9C1F-1CE7-4890-BE25-C25BFC723282}">
      <dsp:nvSpPr>
        <dsp:cNvPr id="0" name=""/>
        <dsp:cNvSpPr/>
      </dsp:nvSpPr>
      <dsp:spPr>
        <a:xfrm>
          <a:off x="6271619" y="2991931"/>
          <a:ext cx="4212579" cy="2106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/>
              </a:solidFill>
            </a:rPr>
            <a:t>Ifconfig??</a:t>
          </a:r>
        </a:p>
      </dsp:txBody>
      <dsp:txXfrm>
        <a:off x="6271619" y="2991931"/>
        <a:ext cx="4212579" cy="2106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47866-7071-48D9-9F0E-754C7C08C4B1}">
      <dsp:nvSpPr>
        <dsp:cNvPr id="0" name=""/>
        <dsp:cNvSpPr/>
      </dsp:nvSpPr>
      <dsp:spPr>
        <a:xfrm>
          <a:off x="3834574" y="1783"/>
          <a:ext cx="2911803" cy="14559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IP Address</a:t>
          </a:r>
        </a:p>
      </dsp:txBody>
      <dsp:txXfrm>
        <a:off x="3877216" y="44425"/>
        <a:ext cx="2826519" cy="1370617"/>
      </dsp:txXfrm>
    </dsp:sp>
    <dsp:sp modelId="{317A8B36-0A3D-4328-897D-524EB7EAD146}">
      <dsp:nvSpPr>
        <dsp:cNvPr id="0" name=""/>
        <dsp:cNvSpPr/>
      </dsp:nvSpPr>
      <dsp:spPr>
        <a:xfrm>
          <a:off x="4125754" y="1457684"/>
          <a:ext cx="291180" cy="1091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926"/>
              </a:lnTo>
              <a:lnTo>
                <a:pt x="291180" y="10919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BE369-5A96-4301-B236-F1BA38BA717C}">
      <dsp:nvSpPr>
        <dsp:cNvPr id="0" name=""/>
        <dsp:cNvSpPr/>
      </dsp:nvSpPr>
      <dsp:spPr>
        <a:xfrm>
          <a:off x="4416934" y="1821660"/>
          <a:ext cx="3211159" cy="14559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Name or Identity of the System</a:t>
          </a:r>
        </a:p>
      </dsp:txBody>
      <dsp:txXfrm>
        <a:off x="4459576" y="1864302"/>
        <a:ext cx="3125875" cy="1370617"/>
      </dsp:txXfrm>
    </dsp:sp>
    <dsp:sp modelId="{DAC5AD41-C386-494B-93B1-B18528B7E3BB}">
      <dsp:nvSpPr>
        <dsp:cNvPr id="0" name=""/>
        <dsp:cNvSpPr/>
      </dsp:nvSpPr>
      <dsp:spPr>
        <a:xfrm>
          <a:off x="4125754" y="1457684"/>
          <a:ext cx="291180" cy="291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1803"/>
              </a:lnTo>
              <a:lnTo>
                <a:pt x="291180" y="29118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0EE92-706D-4413-BC95-8A9EB272533D}">
      <dsp:nvSpPr>
        <dsp:cNvPr id="0" name=""/>
        <dsp:cNvSpPr/>
      </dsp:nvSpPr>
      <dsp:spPr>
        <a:xfrm>
          <a:off x="4416934" y="3641537"/>
          <a:ext cx="3407089" cy="14559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It keeps on changing from place to place</a:t>
          </a:r>
        </a:p>
      </dsp:txBody>
      <dsp:txXfrm>
        <a:off x="4459576" y="3684179"/>
        <a:ext cx="3321805" cy="13706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A0D24-B350-41FA-8EF1-1EBEFA49C2FA}">
      <dsp:nvSpPr>
        <dsp:cNvPr id="0" name=""/>
        <dsp:cNvSpPr/>
      </dsp:nvSpPr>
      <dsp:spPr>
        <a:xfrm>
          <a:off x="3446759" y="1783"/>
          <a:ext cx="4765078" cy="14559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How to find MAC address (Find the MAC address of your Machine?)</a:t>
          </a:r>
        </a:p>
      </dsp:txBody>
      <dsp:txXfrm>
        <a:off x="3489401" y="44425"/>
        <a:ext cx="4679794" cy="1370617"/>
      </dsp:txXfrm>
    </dsp:sp>
    <dsp:sp modelId="{693FB7AD-1E31-436D-A268-FAC8F85C4D9C}">
      <dsp:nvSpPr>
        <dsp:cNvPr id="0" name=""/>
        <dsp:cNvSpPr/>
      </dsp:nvSpPr>
      <dsp:spPr>
        <a:xfrm>
          <a:off x="3923267" y="1457684"/>
          <a:ext cx="476507" cy="1091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926"/>
              </a:lnTo>
              <a:lnTo>
                <a:pt x="476507" y="10919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9BCEF-FDB4-4634-AF12-E485E1EAED7F}">
      <dsp:nvSpPr>
        <dsp:cNvPr id="0" name=""/>
        <dsp:cNvSpPr/>
      </dsp:nvSpPr>
      <dsp:spPr>
        <a:xfrm>
          <a:off x="4399775" y="1821660"/>
          <a:ext cx="3339092" cy="14559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Command-&gt;</a:t>
          </a:r>
        </a:p>
      </dsp:txBody>
      <dsp:txXfrm>
        <a:off x="4442417" y="1864302"/>
        <a:ext cx="3253808" cy="1370617"/>
      </dsp:txXfrm>
    </dsp:sp>
    <dsp:sp modelId="{101EE525-626C-4435-BC7D-C80C6439FAF5}">
      <dsp:nvSpPr>
        <dsp:cNvPr id="0" name=""/>
        <dsp:cNvSpPr/>
      </dsp:nvSpPr>
      <dsp:spPr>
        <a:xfrm>
          <a:off x="3923267" y="1457684"/>
          <a:ext cx="476507" cy="291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1803"/>
              </a:lnTo>
              <a:lnTo>
                <a:pt x="476507" y="29118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DC619-A77F-46BC-AEE4-B1F86D490E9B}">
      <dsp:nvSpPr>
        <dsp:cNvPr id="0" name=""/>
        <dsp:cNvSpPr/>
      </dsp:nvSpPr>
      <dsp:spPr>
        <a:xfrm>
          <a:off x="4399775" y="3641537"/>
          <a:ext cx="3084880" cy="14559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getMAC</a:t>
          </a:r>
        </a:p>
      </dsp:txBody>
      <dsp:txXfrm>
        <a:off x="4442417" y="3684179"/>
        <a:ext cx="2999596" cy="13706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3679-ED82-4AA3-A07D-F1AAC21828B9}">
      <dsp:nvSpPr>
        <dsp:cNvPr id="0" name=""/>
        <dsp:cNvSpPr/>
      </dsp:nvSpPr>
      <dsp:spPr>
        <a:xfrm>
          <a:off x="874394" y="0"/>
          <a:ext cx="9909808" cy="509922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72696-DF38-4AB2-9415-51E188CC5F67}">
      <dsp:nvSpPr>
        <dsp:cNvPr id="0" name=""/>
        <dsp:cNvSpPr/>
      </dsp:nvSpPr>
      <dsp:spPr>
        <a:xfrm>
          <a:off x="53653" y="1529766"/>
          <a:ext cx="5633470" cy="20396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solidFill>
                <a:schemeClr val="tx1"/>
              </a:solidFill>
            </a:rPr>
            <a:t>IPv4 uses a 32-bit address scheme allowing for a total of 2^32 addresses (just over 4 billion addresses)</a:t>
          </a:r>
        </a:p>
      </dsp:txBody>
      <dsp:txXfrm>
        <a:off x="153222" y="1629335"/>
        <a:ext cx="5434332" cy="1840550"/>
      </dsp:txXfrm>
    </dsp:sp>
    <dsp:sp modelId="{820CED0A-5676-4312-B279-0994E309A319}">
      <dsp:nvSpPr>
        <dsp:cNvPr id="0" name=""/>
        <dsp:cNvSpPr/>
      </dsp:nvSpPr>
      <dsp:spPr>
        <a:xfrm>
          <a:off x="5971473" y="1529766"/>
          <a:ext cx="5633470" cy="203968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solidFill>
                <a:schemeClr val="tx1"/>
              </a:solidFill>
            </a:rPr>
            <a:t>e.g.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solidFill>
                <a:schemeClr val="tx1"/>
              </a:solidFill>
            </a:rPr>
            <a:t>172.16.149.1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solidFill>
                <a:schemeClr val="tx1"/>
              </a:solidFill>
            </a:rPr>
            <a:t>00000000.00000000.00000000.00000000 = 32 bit</a:t>
          </a:r>
        </a:p>
      </dsp:txBody>
      <dsp:txXfrm>
        <a:off x="6071042" y="1629335"/>
        <a:ext cx="5434332" cy="18405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2219B-5DD3-43E2-9BA3-9CEAFDAF81F3}">
      <dsp:nvSpPr>
        <dsp:cNvPr id="0" name=""/>
        <dsp:cNvSpPr/>
      </dsp:nvSpPr>
      <dsp:spPr>
        <a:xfrm>
          <a:off x="4272435" y="2143901"/>
          <a:ext cx="2337661" cy="811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09"/>
              </a:lnTo>
              <a:lnTo>
                <a:pt x="2337661" y="405709"/>
              </a:lnTo>
              <a:lnTo>
                <a:pt x="2337661" y="8114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3631F-FB53-48E9-81F3-45B74AE09277}">
      <dsp:nvSpPr>
        <dsp:cNvPr id="0" name=""/>
        <dsp:cNvSpPr/>
      </dsp:nvSpPr>
      <dsp:spPr>
        <a:xfrm>
          <a:off x="1934774" y="2143901"/>
          <a:ext cx="2337661" cy="811419"/>
        </a:xfrm>
        <a:custGeom>
          <a:avLst/>
          <a:gdLst/>
          <a:ahLst/>
          <a:cxnLst/>
          <a:rect l="0" t="0" r="0" b="0"/>
          <a:pathLst>
            <a:path>
              <a:moveTo>
                <a:pt x="2337661" y="0"/>
              </a:moveTo>
              <a:lnTo>
                <a:pt x="2337661" y="405709"/>
              </a:lnTo>
              <a:lnTo>
                <a:pt x="0" y="405709"/>
              </a:lnTo>
              <a:lnTo>
                <a:pt x="0" y="8114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954AB-03C6-4919-A458-7F744AC057FC}">
      <dsp:nvSpPr>
        <dsp:cNvPr id="0" name=""/>
        <dsp:cNvSpPr/>
      </dsp:nvSpPr>
      <dsp:spPr>
        <a:xfrm>
          <a:off x="2340484" y="211949"/>
          <a:ext cx="3863903" cy="19319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>
              <a:solidFill>
                <a:schemeClr val="tx1"/>
              </a:solidFill>
            </a:rPr>
            <a:t>IPV4</a:t>
          </a:r>
        </a:p>
      </dsp:txBody>
      <dsp:txXfrm>
        <a:off x="2340484" y="211949"/>
        <a:ext cx="3863903" cy="1931951"/>
      </dsp:txXfrm>
    </dsp:sp>
    <dsp:sp modelId="{713178B0-A900-4A7A-87A2-0A28DDB61A29}">
      <dsp:nvSpPr>
        <dsp:cNvPr id="0" name=""/>
        <dsp:cNvSpPr/>
      </dsp:nvSpPr>
      <dsp:spPr>
        <a:xfrm>
          <a:off x="2823" y="2955320"/>
          <a:ext cx="3863903" cy="19319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>
              <a:solidFill>
                <a:schemeClr val="tx1"/>
              </a:solidFill>
            </a:rPr>
            <a:t>Public</a:t>
          </a:r>
        </a:p>
      </dsp:txBody>
      <dsp:txXfrm>
        <a:off x="2823" y="2955320"/>
        <a:ext cx="3863903" cy="1931951"/>
      </dsp:txXfrm>
    </dsp:sp>
    <dsp:sp modelId="{5E9F917D-308A-407B-9625-E8C4053787BA}">
      <dsp:nvSpPr>
        <dsp:cNvPr id="0" name=""/>
        <dsp:cNvSpPr/>
      </dsp:nvSpPr>
      <dsp:spPr>
        <a:xfrm>
          <a:off x="4678145" y="2955320"/>
          <a:ext cx="3863903" cy="19319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>
              <a:solidFill>
                <a:schemeClr val="tx1"/>
              </a:solidFill>
            </a:rPr>
            <a:t>Private</a:t>
          </a:r>
        </a:p>
      </dsp:txBody>
      <dsp:txXfrm>
        <a:off x="4678145" y="2955320"/>
        <a:ext cx="3863903" cy="1931951"/>
      </dsp:txXfrm>
    </dsp:sp>
    <dsp:sp modelId="{10C5F993-92CD-4D7A-9D81-1D84EAA6E452}">
      <dsp:nvSpPr>
        <dsp:cNvPr id="0" name=""/>
        <dsp:cNvSpPr/>
      </dsp:nvSpPr>
      <dsp:spPr>
        <a:xfrm>
          <a:off x="7015807" y="211949"/>
          <a:ext cx="4639967" cy="1616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>
              <a:solidFill>
                <a:schemeClr val="tx1"/>
              </a:solidFill>
            </a:rPr>
            <a:t>To solve the issue of less no. of IP address</a:t>
          </a:r>
        </a:p>
      </dsp:txBody>
      <dsp:txXfrm>
        <a:off x="7015807" y="211949"/>
        <a:ext cx="4639967" cy="1616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9/8/2020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4978-69D6-4F3A-A683-C23FE5F1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3723505"/>
            <a:ext cx="11034445" cy="486033"/>
          </a:xfrm>
        </p:spPr>
        <p:txBody>
          <a:bodyPr/>
          <a:lstStyle/>
          <a:p>
            <a:pPr fontAlgn="t"/>
            <a:r>
              <a:rPr lang="en-IN" dirty="0"/>
              <a:t>Introduction to Networks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5D1F-DD9C-49C2-B488-F6077F45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47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FF49-C6D5-4242-9ECD-C853EFB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IPV4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EDBBDB-E8A0-479A-84AA-A259A252C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53596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95E2-F79E-43CA-B93D-D2C00D8D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887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AF8E-4959-4925-B982-56E976BC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DFB044-F753-4BE5-8027-D49FC9A7B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20799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01F7-C4BB-4CC5-A298-2706A2F9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28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AF8E-4959-4925-B982-56E976BC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How IPV4 is still solving the problem?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5B6F03F-A734-492E-9A8D-D951E6636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329130"/>
              </p:ext>
            </p:extLst>
          </p:nvPr>
        </p:nvGraphicFramePr>
        <p:xfrm>
          <a:off x="8295930" y="1619193"/>
          <a:ext cx="3360144" cy="23532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6772">
                  <a:extLst>
                    <a:ext uri="{9D8B030D-6E8A-4147-A177-3AD203B41FA5}">
                      <a16:colId xmlns:a16="http://schemas.microsoft.com/office/drawing/2014/main" val="3174011221"/>
                    </a:ext>
                  </a:extLst>
                </a:gridCol>
                <a:gridCol w="2203372">
                  <a:extLst>
                    <a:ext uri="{9D8B030D-6E8A-4147-A177-3AD203B41FA5}">
                      <a16:colId xmlns:a16="http://schemas.microsoft.com/office/drawing/2014/main" val="2355750418"/>
                    </a:ext>
                  </a:extLst>
                </a:gridCol>
              </a:tblGrid>
              <a:tr h="588303">
                <a:tc>
                  <a:txBody>
                    <a:bodyPr/>
                    <a:lstStyle/>
                    <a:p>
                      <a:r>
                        <a:rPr lang="en-IN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43403"/>
                  </a:ext>
                </a:extLst>
              </a:tr>
              <a:tr h="588303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192.168.0.2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2509"/>
                  </a:ext>
                </a:extLst>
              </a:tr>
              <a:tr h="588303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192.168.0.3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1944"/>
                  </a:ext>
                </a:extLst>
              </a:tr>
              <a:tr h="588303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192.168.0.4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906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01F7-C4BB-4CC5-A298-2706A2F9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>
                <a:solidFill>
                  <a:schemeClr val="tx1"/>
                </a:solidFill>
              </a:rPr>
              <a:pPr/>
              <a:t>12</a:t>
            </a:fld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71D120-F371-4482-92E1-25C2819FA7BF}"/>
              </a:ext>
            </a:extLst>
          </p:cNvPr>
          <p:cNvGrpSpPr/>
          <p:nvPr/>
        </p:nvGrpSpPr>
        <p:grpSpPr>
          <a:xfrm>
            <a:off x="738474" y="1619192"/>
            <a:ext cx="9100851" cy="4705407"/>
            <a:chOff x="1784733" y="1564395"/>
            <a:chExt cx="7208703" cy="41753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9DEA2D-AA1F-42BD-8207-D25C0507D65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5277079" y="2555913"/>
              <a:ext cx="1" cy="526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4FF052-15EC-45AB-82D1-031FCAFFE89F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5350525" y="4184027"/>
              <a:ext cx="1" cy="7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686E9B-6E2D-44F1-BAE4-A77271AC41B9}"/>
                </a:ext>
              </a:extLst>
            </p:cNvPr>
            <p:cNvGrpSpPr/>
            <p:nvPr/>
          </p:nvGrpSpPr>
          <p:grpSpPr>
            <a:xfrm>
              <a:off x="1784733" y="1564395"/>
              <a:ext cx="7208703" cy="4175393"/>
              <a:chOff x="1784733" y="1564395"/>
              <a:chExt cx="7208703" cy="41753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F7E00E-0228-405E-8391-D8730A3BA9E3}"/>
                  </a:ext>
                </a:extLst>
              </p:cNvPr>
              <p:cNvSpPr/>
              <p:nvPr/>
            </p:nvSpPr>
            <p:spPr>
              <a:xfrm>
                <a:off x="3989942" y="3082340"/>
                <a:ext cx="2721166" cy="11016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The </a:t>
                </a:r>
                <a:r>
                  <a:rPr lang="en-IN" sz="2400" dirty="0" err="1">
                    <a:solidFill>
                      <a:schemeClr val="tx1"/>
                    </a:solidFill>
                  </a:rPr>
                  <a:t>NorthCap</a:t>
                </a:r>
                <a:r>
                  <a:rPr lang="en-IN" sz="2400" dirty="0">
                    <a:solidFill>
                      <a:schemeClr val="tx1"/>
                    </a:solidFill>
                  </a:rPr>
                  <a:t> University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30ACED-690D-4F51-9B42-01240A2FE8C3}"/>
                  </a:ext>
                </a:extLst>
              </p:cNvPr>
              <p:cNvSpPr/>
              <p:nvPr/>
            </p:nvSpPr>
            <p:spPr>
              <a:xfrm>
                <a:off x="4087258" y="1564395"/>
                <a:ext cx="2379643" cy="9915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Internet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AEB52E-22E5-435D-B0E8-701E536C38C7}"/>
                  </a:ext>
                </a:extLst>
              </p:cNvPr>
              <p:cNvSpPr/>
              <p:nvPr/>
            </p:nvSpPr>
            <p:spPr>
              <a:xfrm>
                <a:off x="1784733" y="4968607"/>
                <a:ext cx="1454226" cy="771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26594D-A54C-4067-AE20-BC93616C2D19}"/>
                  </a:ext>
                </a:extLst>
              </p:cNvPr>
              <p:cNvSpPr/>
              <p:nvPr/>
            </p:nvSpPr>
            <p:spPr>
              <a:xfrm>
                <a:off x="4605051" y="4968607"/>
                <a:ext cx="1490949" cy="771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C127A1-7B16-49CF-A28B-172E9211E6B1}"/>
                  </a:ext>
                </a:extLst>
              </p:cNvPr>
              <p:cNvSpPr/>
              <p:nvPr/>
            </p:nvSpPr>
            <p:spPr>
              <a:xfrm>
                <a:off x="7502487" y="4968607"/>
                <a:ext cx="1490949" cy="694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4BFAAEF-FA93-463A-B9DE-E1F25294A0A3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2511846" y="4184027"/>
                <a:ext cx="2838679" cy="7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B27DEDC-D3BA-445E-973A-24054DFC3C31}"/>
                  </a:ext>
                </a:extLst>
              </p:cNvPr>
              <p:cNvCxnSpPr>
                <a:stCxn id="5" idx="2"/>
                <a:endCxn id="9" idx="0"/>
              </p:cNvCxnSpPr>
              <p:nvPr/>
            </p:nvCxnSpPr>
            <p:spPr>
              <a:xfrm>
                <a:off x="5350525" y="4184027"/>
                <a:ext cx="2897437" cy="7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DCBE7B-EECC-441E-86AB-8C7043DF9A55}"/>
                  </a:ext>
                </a:extLst>
              </p:cNvPr>
              <p:cNvSpPr/>
              <p:nvPr/>
            </p:nvSpPr>
            <p:spPr>
              <a:xfrm>
                <a:off x="2511846" y="4428781"/>
                <a:ext cx="1454226" cy="25338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Private IPs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2930FFE-5F92-44A9-9E55-67FCF24E50E4}"/>
                  </a:ext>
                </a:extLst>
              </p:cNvPr>
              <p:cNvSpPr/>
              <p:nvPr/>
            </p:nvSpPr>
            <p:spPr>
              <a:xfrm>
                <a:off x="5460696" y="2707766"/>
                <a:ext cx="1454226" cy="25338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Public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8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2207-34D4-4C58-B494-C4FD2D64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</p:spPr>
        <p:txBody>
          <a:bodyPr/>
          <a:lstStyle/>
          <a:p>
            <a:r>
              <a:rPr lang="en-IN" dirty="0"/>
              <a:t>IP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95179-BE2B-4944-AA80-5A0A9CD0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3372" y="6672649"/>
            <a:ext cx="1048265" cy="185351"/>
          </a:xfrm>
        </p:spPr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9A2A0BDF-CC79-410F-9421-5BBB6E9DC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1564395"/>
            <a:ext cx="10305535" cy="467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A384-407A-46C8-8CD6-97DE1914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IP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8E558F-76AD-4DA8-BBD5-474BB8DF0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54720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EAF9-A4AD-456D-865E-8268246A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43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DBCF-97E9-4715-A193-0FF6DF9D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task-10 mins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B3DF81-7915-4157-8CF6-F216CAD90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852044"/>
              </p:ext>
            </p:extLst>
          </p:nvPr>
        </p:nvGraphicFramePr>
        <p:xfrm>
          <a:off x="0" y="1393653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8E81-CCBD-4732-B1CB-2EF8A865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255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4237-D160-431E-92E4-DF6CB101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Gateway/ Public IP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5D389-1732-4EC7-904A-6C3190AA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7" name="Picture 2" descr="Image result for NAT device">
            <a:extLst>
              <a:ext uri="{FF2B5EF4-FFF2-40B4-BE49-F238E27FC236}">
                <a16:creationId xmlns:a16="http://schemas.microsoft.com/office/drawing/2014/main" id="{BE27846A-A9F7-441B-AE66-18B73C55F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8" y="1793998"/>
            <a:ext cx="10012645" cy="394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172B-CEC9-47A8-B5A4-DD5EB4A0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7CA70-D7DE-4BDE-8E9E-BF8C6A41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5122" name="Picture 2" descr="Image result for NAT device">
            <a:extLst>
              <a:ext uri="{FF2B5EF4-FFF2-40B4-BE49-F238E27FC236}">
                <a16:creationId xmlns:a16="http://schemas.microsoft.com/office/drawing/2014/main" id="{346E6A4A-B179-4636-A2D1-E50584347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1535918"/>
            <a:ext cx="10305535" cy="49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F030-60B3-477B-B931-9E3C4B8C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30578-C625-4A20-8DE0-BE517A698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379171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9573D-2A34-470D-BDD0-54D89BC4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13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8F3-0DDF-47B4-8BA9-49E92CA1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IPV6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F7D156-CF19-497C-A692-2AA6584EB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937542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9B2C1-1225-4C6C-A94F-5EF94C4B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118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BC69-90D1-48A9-98A5-A6B8E386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Networks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280620-E039-40F8-B61D-D040816F3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316322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1E04-D611-401F-8D38-572BB2F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106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AFA2-1ACF-4ABF-9468-978C8AF1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D5E45F-964D-49DA-A50E-57CB8E4A7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497713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DB04B-2C7B-4406-8371-21358BF7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283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4404-9B1A-42B0-81DD-36E60F6A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755FF-6685-4092-8B1C-5749ACDA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4098" name="Picture 2" descr="Image result for NAT device">
            <a:extLst>
              <a:ext uri="{FF2B5EF4-FFF2-40B4-BE49-F238E27FC236}">
                <a16:creationId xmlns:a16="http://schemas.microsoft.com/office/drawing/2014/main" id="{08DAD501-E7D3-4BD5-BB63-B0F40697AE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60512"/>
            <a:ext cx="96202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9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439-E61E-4F87-BB06-B38B4531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Dynamic Host Configuration Protocol(DHCP)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23CF3C-7B70-4EEA-A512-B5313F4CB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613462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2BFB-6D17-4083-8788-B7C55795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271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439-E61E-4F87-BB06-B38B4531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DHCP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557038-9E81-4D98-8EEC-263FD9D8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796618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2BFB-6D17-4083-8788-B7C55795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317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439-E61E-4F87-BB06-B38B4531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DHCP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2BFB-6D17-4083-8788-B7C55795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  <p:pic>
        <p:nvPicPr>
          <p:cNvPr id="7170" name="Picture 2" descr="Image result for dhcp">
            <a:extLst>
              <a:ext uri="{FF2B5EF4-FFF2-40B4-BE49-F238E27FC236}">
                <a16:creationId xmlns:a16="http://schemas.microsoft.com/office/drawing/2014/main" id="{3F3D5836-B98E-4E06-993E-ED58FD5FA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1520439"/>
            <a:ext cx="10086883" cy="464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9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439-E61E-4F87-BB06-B38B4531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DHCP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FC388C-AEF9-4E48-B5E9-F52051E76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665429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2BFB-6D17-4083-8788-B7C55795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84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A000-7AE2-48AF-B1D3-E30BB053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DHCP pool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AC1F5A-06E0-4E3C-B707-61D91F0B3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63264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E7D4C-3874-4DDE-B186-1F924320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97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9FCE-3442-496C-9D86-6533A90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DHCP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AF0C-23F7-4954-97A6-6766FC83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27</a:t>
            </a:fld>
            <a:endParaRPr lang="en-SG" dirty="0"/>
          </a:p>
        </p:txBody>
      </p:sp>
      <p:pic>
        <p:nvPicPr>
          <p:cNvPr id="6146" name="Picture 2" descr="Image result for dhcp">
            <a:extLst>
              <a:ext uri="{FF2B5EF4-FFF2-40B4-BE49-F238E27FC236}">
                <a16:creationId xmlns:a16="http://schemas.microsoft.com/office/drawing/2014/main" id="{B6A5890E-BF52-4AEB-A06E-EE12035259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1784350"/>
            <a:ext cx="8286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02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D9BF-DAEE-42B4-BA5C-2C5D8AC2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211D-A182-4A5E-BC59-75F752C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B7D52B-E684-424F-8FA5-BF471E00C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5384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05B548E-6562-4A40-AE7D-88A6CC24BFC0}"/>
              </a:ext>
            </a:extLst>
          </p:cNvPr>
          <p:cNvSpPr/>
          <p:nvPr/>
        </p:nvSpPr>
        <p:spPr>
          <a:xfrm>
            <a:off x="6029325" y="4489665"/>
            <a:ext cx="1038225" cy="8623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4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4978-69D6-4F3A-A683-C23FE5F1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3723505"/>
            <a:ext cx="11034445" cy="486033"/>
          </a:xfrm>
        </p:spPr>
        <p:txBody>
          <a:bodyPr/>
          <a:lstStyle/>
          <a:p>
            <a:r>
              <a:rPr lang="en-IN" dirty="0"/>
              <a:t>Network Terminologies-II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5D1F-DD9C-49C2-B488-F6077F45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08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BC69-90D1-48A9-98A5-A6B8E386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Networks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4DE2B0-2E43-4541-8FBA-203DE13ED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889334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1E04-D611-401F-8D38-572BB2F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6006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0817-F056-4D04-B842-B8EDC77F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Proxy or Proxy Servers: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8ABAE5-0A30-4253-A14F-F39739087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81656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0B02-D50E-4233-A660-84882D21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399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0817-F056-4D04-B842-B8EDC77F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Proxy or Proxy Servers: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352F-D55E-4B61-AD48-45CDDA42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0B02-D50E-4233-A660-84882D21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1026" name="Picture 2" descr="Image result for proxy server">
            <a:extLst>
              <a:ext uri="{FF2B5EF4-FFF2-40B4-BE49-F238E27FC236}">
                <a16:creationId xmlns:a16="http://schemas.microsoft.com/office/drawing/2014/main" id="{6B206982-A729-4593-9885-A68BB397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5" y="1480750"/>
            <a:ext cx="9920837" cy="45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2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B7C9-5746-43B3-9C67-821A68C9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Proxy: Add extension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A44D0F-2240-4367-961A-52F5457CF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00"/>
              </p:ext>
            </p:extLst>
          </p:nvPr>
        </p:nvGraphicFramePr>
        <p:xfrm>
          <a:off x="313039" y="1666102"/>
          <a:ext cx="11658598" cy="482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3BB37-90CA-42A2-AA73-D1A16E31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9978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EA48-C9FF-4B13-9511-C747B2C7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Task- proxy extension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593AA8-D1D4-424D-BD85-C39E2C084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758452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B8FD4-5A26-45CB-972C-D7CED97F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2669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0817-F056-4D04-B842-B8EDC77F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Proxy or Proxy Servers: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DA6E6C-DE05-468D-886A-786DD0EF8E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0B02-D50E-4233-A660-84882D21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181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8CF3-D099-4658-8E3D-814D7D05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48B76D-529E-4510-99AC-7AD41213CC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0FFF9-09C5-43BE-BE27-483D0E11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9766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C107-A80B-4BC9-ACC9-38E99BE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VPN(Virtual Private Network)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EFE1DB-0028-42A9-B6F6-D2DA7D605C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9BBF-F55F-48C2-8F82-C31E1B5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2157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C107-A80B-4BC9-ACC9-38E99BE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VPN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75BE85-C4C3-4C8B-AE33-760DAEA09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952211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9BBF-F55F-48C2-8F82-C31E1B5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390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2A58-524D-4F89-ACDD-C8D5473A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VPN vs Proxy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6EDBBB-3565-4ED8-9B06-288E0D5BFE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399" y="1331932"/>
          <a:ext cx="10753725" cy="50082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7626">
                  <a:extLst>
                    <a:ext uri="{9D8B030D-6E8A-4147-A177-3AD203B41FA5}">
                      <a16:colId xmlns:a16="http://schemas.microsoft.com/office/drawing/2014/main" val="277429974"/>
                    </a:ext>
                  </a:extLst>
                </a:gridCol>
                <a:gridCol w="3086099">
                  <a:extLst>
                    <a:ext uri="{9D8B030D-6E8A-4147-A177-3AD203B41FA5}">
                      <a16:colId xmlns:a16="http://schemas.microsoft.com/office/drawing/2014/main" val="53355086"/>
                    </a:ext>
                  </a:extLst>
                </a:gridCol>
              </a:tblGrid>
              <a:tr h="501888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77037"/>
                  </a:ext>
                </a:extLst>
              </a:tr>
              <a:tr h="649046"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VPN always </a:t>
                      </a:r>
                      <a:r>
                        <a:rPr lang="en-IN" sz="2800" b="1" dirty="0"/>
                        <a:t>requires an authentication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Proxy does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67574"/>
                  </a:ext>
                </a:extLst>
              </a:tr>
              <a:tr h="655925"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VPN </a:t>
                      </a:r>
                      <a:r>
                        <a:rPr lang="en-IN" sz="2800" b="1" dirty="0"/>
                        <a:t>encrypts your entire data </a:t>
                      </a:r>
                      <a:r>
                        <a:rPr lang="en-IN" sz="2800" dirty="0"/>
                        <a:t>(e.g. URL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Proxy does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30706"/>
                  </a:ext>
                </a:extLst>
              </a:tr>
              <a:tr h="138681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sz="2800" b="1" dirty="0"/>
                        <a:t>e.g</a:t>
                      </a:r>
                      <a:r>
                        <a:rPr lang="en-IN" sz="2800" dirty="0"/>
                        <a:t>. VPN’s are </a:t>
                      </a:r>
                      <a:r>
                        <a:rPr lang="en-IN" sz="2800" b="1" dirty="0"/>
                        <a:t>blocked in Dubai</a:t>
                      </a:r>
                      <a:r>
                        <a:rPr lang="en-IN" sz="2800" dirty="0"/>
                        <a:t>, Because VPN encrypts data. Dubai govt is not able to see that data, so have blocked.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Proxy’s are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64953"/>
                  </a:ext>
                </a:extLst>
              </a:tr>
              <a:tr h="1741846"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VPNs </a:t>
                      </a:r>
                      <a:r>
                        <a:rPr lang="en-IN" sz="2800" b="1" dirty="0"/>
                        <a:t>are Paid</a:t>
                      </a:r>
                    </a:p>
                    <a:p>
                      <a:pPr algn="l"/>
                      <a:r>
                        <a:rPr lang="en-IN" sz="2800" dirty="0"/>
                        <a:t>Data Privacy as it encrypts (they say, they flush off logs, but actually they do not)</a:t>
                      </a:r>
                    </a:p>
                    <a:p>
                      <a:pPr algn="l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Proxy’s are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927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A543-965E-4460-930C-C0728667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8439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C15-0377-484A-AD98-66C3F304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DNS (Domain Name System)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CB026B-2824-4B62-85D1-E0D1ABCD0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714241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236B-2B41-492E-B6AC-9D30BC28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08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BC69-90D1-48A9-98A5-A6B8E386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Networks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238E39-656F-48A3-A72F-18E9D5332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40892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1E04-D611-401F-8D38-572BB2F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7958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3F0C-10ED-455E-A80B-E85A5858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Protocols: In Class Task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F10968-9ECF-4ACA-A843-0F32042CC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93959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17CB3-44E8-4D35-8B72-E8D219CE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001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9A98-067D-4CB4-BB0F-0FCA43D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IN" dirty="0"/>
              <a:t>How you get connected to the network/Internet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C978-FECD-4389-8A69-57B21FD1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NIC (Network Interface Card/controller)</a:t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9B78E-0A0F-4824-ADB6-91B4CCCF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1026" name="Picture 2" descr="Image result for NIC">
            <a:extLst>
              <a:ext uri="{FF2B5EF4-FFF2-40B4-BE49-F238E27FC236}">
                <a16:creationId xmlns:a16="http://schemas.microsoft.com/office/drawing/2014/main" id="{A32BD3B1-5612-451A-83CF-CAA460AC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40" y="1397461"/>
            <a:ext cx="4958546" cy="49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841C-981C-4FB9-A767-CDFBB52F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are two types of address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5FD1AF-EEAA-4EEB-AF5C-AD9C255C3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853034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34CBA-A81A-43B7-B5DE-BA0371AC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2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1F4B-EF52-4046-ABD1-8A5B9FA8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Virtual Address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4FA193-6807-4442-B9BD-566F9FB55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81726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7188-8C9F-45CA-9924-E7E1FBE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742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A384-407A-46C8-8CD6-97DE1914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IP Address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6922A2-E580-4A09-A7AB-0F47E1EAE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393467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EAF9-A4AD-456D-865E-8268246A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353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1F4B-EF52-4046-ABD1-8A5B9FA8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Physical Address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231CA2-E224-4953-ABDF-C2B8C9C12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34637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7188-8C9F-45CA-9924-E7E1FBE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56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1435</Words>
  <Application>Microsoft Office PowerPoint</Application>
  <PresentationFormat>Widescreen</PresentationFormat>
  <Paragraphs>252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Introduction to Networks Security</vt:lpstr>
      <vt:lpstr>Introduction to Networks</vt:lpstr>
      <vt:lpstr>Types of Networks</vt:lpstr>
      <vt:lpstr>Types of Networks</vt:lpstr>
      <vt:lpstr>How you get connected to the network/Internet ?</vt:lpstr>
      <vt:lpstr>There are two types of address :</vt:lpstr>
      <vt:lpstr>Virtual Address</vt:lpstr>
      <vt:lpstr>IP Address</vt:lpstr>
      <vt:lpstr>Physical Address</vt:lpstr>
      <vt:lpstr>IPV4</vt:lpstr>
      <vt:lpstr>IPV4</vt:lpstr>
      <vt:lpstr>How IPV4 is still solving the problem?</vt:lpstr>
      <vt:lpstr>IP address</vt:lpstr>
      <vt:lpstr>Types of IP</vt:lpstr>
      <vt:lpstr>In class task-10 mins</vt:lpstr>
      <vt:lpstr>Default Gateway/ Public IP Address</vt:lpstr>
      <vt:lpstr>ISP</vt:lpstr>
      <vt:lpstr>IPV4</vt:lpstr>
      <vt:lpstr>IPV6</vt:lpstr>
      <vt:lpstr>NAT</vt:lpstr>
      <vt:lpstr>NAT</vt:lpstr>
      <vt:lpstr>Dynamic Host Configuration Protocol(DHCP) </vt:lpstr>
      <vt:lpstr>DHCP</vt:lpstr>
      <vt:lpstr>DHCP</vt:lpstr>
      <vt:lpstr>DHCP</vt:lpstr>
      <vt:lpstr>DHCP pool</vt:lpstr>
      <vt:lpstr>DHCP</vt:lpstr>
      <vt:lpstr>Task</vt:lpstr>
      <vt:lpstr>Network Terminologies-II</vt:lpstr>
      <vt:lpstr>Proxy or Proxy Servers:</vt:lpstr>
      <vt:lpstr>Proxy or Proxy Servers:</vt:lpstr>
      <vt:lpstr>Proxy: Add extension</vt:lpstr>
      <vt:lpstr>Task- proxy extension</vt:lpstr>
      <vt:lpstr>Proxy or Proxy Servers:</vt:lpstr>
      <vt:lpstr>Task</vt:lpstr>
      <vt:lpstr>VPN(Virtual Private Network)</vt:lpstr>
      <vt:lpstr>VPN</vt:lpstr>
      <vt:lpstr>VPN vs Proxy</vt:lpstr>
      <vt:lpstr>DNS (Domain Name System)</vt:lpstr>
      <vt:lpstr>Network Protocols: In Class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cont..</dc:title>
  <dc:creator>Sharad Gogna</dc:creator>
  <cp:lastModifiedBy>mehak khurana</cp:lastModifiedBy>
  <cp:revision>46</cp:revision>
  <dcterms:created xsi:type="dcterms:W3CDTF">2019-11-20T10:09:07Z</dcterms:created>
  <dcterms:modified xsi:type="dcterms:W3CDTF">2020-08-09T17:56:26Z</dcterms:modified>
</cp:coreProperties>
</file>