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62" r:id="rId3"/>
    <p:sldId id="377" r:id="rId4"/>
    <p:sldId id="378" r:id="rId5"/>
    <p:sldId id="363" r:id="rId6"/>
    <p:sldId id="364" r:id="rId7"/>
    <p:sldId id="365" r:id="rId8"/>
    <p:sldId id="379" r:id="rId9"/>
    <p:sldId id="382" r:id="rId10"/>
    <p:sldId id="383" r:id="rId11"/>
    <p:sldId id="380" r:id="rId12"/>
    <p:sldId id="384" r:id="rId13"/>
    <p:sldId id="366" r:id="rId14"/>
    <p:sldId id="367" r:id="rId15"/>
    <p:sldId id="368" r:id="rId16"/>
    <p:sldId id="369" r:id="rId17"/>
    <p:sldId id="385" r:id="rId18"/>
    <p:sldId id="386" r:id="rId19"/>
    <p:sldId id="370" r:id="rId20"/>
    <p:sldId id="371" r:id="rId21"/>
    <p:sldId id="372" r:id="rId22"/>
    <p:sldId id="373" r:id="rId23"/>
    <p:sldId id="374" r:id="rId24"/>
    <p:sldId id="375" r:id="rId25"/>
    <p:sldId id="376" r:id="rId26"/>
    <p:sldId id="387" r:id="rId27"/>
    <p:sldId id="3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00E0E7-69C2-437F-877B-242B360B5D3B}">
          <p14:sldIdLst>
            <p14:sldId id="256"/>
            <p14:sldId id="362"/>
            <p14:sldId id="377"/>
            <p14:sldId id="378"/>
            <p14:sldId id="363"/>
            <p14:sldId id="364"/>
            <p14:sldId id="365"/>
            <p14:sldId id="379"/>
            <p14:sldId id="382"/>
            <p14:sldId id="383"/>
            <p14:sldId id="380"/>
            <p14:sldId id="384"/>
            <p14:sldId id="366"/>
            <p14:sldId id="367"/>
            <p14:sldId id="368"/>
            <p14:sldId id="369"/>
            <p14:sldId id="385"/>
            <p14:sldId id="386"/>
            <p14:sldId id="370"/>
            <p14:sldId id="371"/>
            <p14:sldId id="372"/>
            <p14:sldId id="373"/>
            <p14:sldId id="374"/>
            <p14:sldId id="375"/>
            <p14:sldId id="376"/>
            <p14:sldId id="387"/>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image" Target="../media/image5.jpeg"/><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g"/></Relationships>
</file>

<file path=ppt/diagrams/_rels/drawing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image" Target="../media/image5.jpeg"/><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63388-8EE5-4A50-9343-CEF3AEE1AE1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8FAFAA1C-EBFB-406E-ABE4-D1FA9276CAF2}">
      <dgm:prSet/>
      <dgm:spPr/>
      <dgm:t>
        <a:bodyPr/>
        <a:lstStyle/>
        <a:p>
          <a:pPr algn="ctr"/>
          <a:r>
            <a:rPr lang="en-IN" dirty="0"/>
            <a:t>DATA | INFORMATION | SECURITY</a:t>
          </a:r>
        </a:p>
      </dgm:t>
    </dgm:pt>
    <dgm:pt modelId="{0ECBA1FA-61BA-40D5-90DC-4D1EC3BF9F82}" type="parTrans" cxnId="{48ABC99B-FC11-4FB1-A60F-BC7CD461D442}">
      <dgm:prSet/>
      <dgm:spPr/>
      <dgm:t>
        <a:bodyPr/>
        <a:lstStyle/>
        <a:p>
          <a:endParaRPr lang="en-IN"/>
        </a:p>
      </dgm:t>
    </dgm:pt>
    <dgm:pt modelId="{E76A836B-C361-473D-83DD-CC350070BBBA}" type="sibTrans" cxnId="{48ABC99B-FC11-4FB1-A60F-BC7CD461D442}">
      <dgm:prSet/>
      <dgm:spPr/>
      <dgm:t>
        <a:bodyPr/>
        <a:lstStyle/>
        <a:p>
          <a:endParaRPr lang="en-IN"/>
        </a:p>
      </dgm:t>
    </dgm:pt>
    <dgm:pt modelId="{712D53EA-2293-4FC6-8534-FE3DCA4A7DFE}">
      <dgm:prSet/>
      <dgm:spPr/>
      <dgm:t>
        <a:bodyPr/>
        <a:lstStyle/>
        <a:p>
          <a:r>
            <a:rPr lang="en-IN" dirty="0"/>
            <a:t>Data: </a:t>
          </a:r>
          <a:r>
            <a:rPr lang="en-IN" dirty="0">
              <a:solidFill>
                <a:schemeClr val="tx1"/>
              </a:solidFill>
            </a:rPr>
            <a:t>Raw Facts</a:t>
          </a:r>
        </a:p>
      </dgm:t>
    </dgm:pt>
    <dgm:pt modelId="{7A70DE61-0FC5-4F20-948C-2C8945316297}" type="parTrans" cxnId="{73A441CC-22BD-4348-B0B8-AB1073D7D16B}">
      <dgm:prSet/>
      <dgm:spPr/>
      <dgm:t>
        <a:bodyPr/>
        <a:lstStyle/>
        <a:p>
          <a:endParaRPr lang="en-IN"/>
        </a:p>
      </dgm:t>
    </dgm:pt>
    <dgm:pt modelId="{EDD27313-89BE-4B73-80A9-3888472E59CD}" type="sibTrans" cxnId="{73A441CC-22BD-4348-B0B8-AB1073D7D16B}">
      <dgm:prSet/>
      <dgm:spPr/>
      <dgm:t>
        <a:bodyPr/>
        <a:lstStyle/>
        <a:p>
          <a:endParaRPr lang="en-IN"/>
        </a:p>
      </dgm:t>
    </dgm:pt>
    <dgm:pt modelId="{489C8537-0CE8-40CA-9F4E-0DBF0A3D48D2}">
      <dgm:prSet/>
      <dgm:spPr/>
      <dgm:t>
        <a:bodyPr/>
        <a:lstStyle/>
        <a:p>
          <a:r>
            <a:rPr lang="en-IN" dirty="0"/>
            <a:t>Information: </a:t>
          </a:r>
          <a:r>
            <a:rPr lang="en-IN" dirty="0">
              <a:solidFill>
                <a:schemeClr val="tx1"/>
              </a:solidFill>
            </a:rPr>
            <a:t>Processed data or collection of data</a:t>
          </a:r>
        </a:p>
      </dgm:t>
    </dgm:pt>
    <dgm:pt modelId="{809A7222-3CEE-49A0-9C61-DB890564CCD3}" type="parTrans" cxnId="{ECDA68BF-14BB-4EA9-8804-603F16D90286}">
      <dgm:prSet/>
      <dgm:spPr/>
      <dgm:t>
        <a:bodyPr/>
        <a:lstStyle/>
        <a:p>
          <a:endParaRPr lang="en-IN"/>
        </a:p>
      </dgm:t>
    </dgm:pt>
    <dgm:pt modelId="{8D4867D2-98BE-473D-A6BA-975E7E838342}" type="sibTrans" cxnId="{ECDA68BF-14BB-4EA9-8804-603F16D90286}">
      <dgm:prSet/>
      <dgm:spPr/>
      <dgm:t>
        <a:bodyPr/>
        <a:lstStyle/>
        <a:p>
          <a:endParaRPr lang="en-IN"/>
        </a:p>
      </dgm:t>
    </dgm:pt>
    <dgm:pt modelId="{9181031A-AC11-4039-8869-020DEAA9F6AB}">
      <dgm:prSet/>
      <dgm:spPr/>
      <dgm:t>
        <a:bodyPr/>
        <a:lstStyle/>
        <a:p>
          <a:r>
            <a:rPr lang="en-IN" dirty="0"/>
            <a:t>Information Security: </a:t>
          </a:r>
          <a:r>
            <a:rPr lang="en-IN" dirty="0">
              <a:solidFill>
                <a:schemeClr val="tx1"/>
              </a:solidFill>
            </a:rPr>
            <a:t>Covering up all the security aspects related to Information Technology</a:t>
          </a:r>
        </a:p>
      </dgm:t>
    </dgm:pt>
    <dgm:pt modelId="{F2C9482B-838C-43DF-AACE-87C2C577B2D1}" type="parTrans" cxnId="{955A508E-CAC4-4ED8-A31D-F575B5C2CBE5}">
      <dgm:prSet/>
      <dgm:spPr/>
      <dgm:t>
        <a:bodyPr/>
        <a:lstStyle/>
        <a:p>
          <a:endParaRPr lang="en-IN"/>
        </a:p>
      </dgm:t>
    </dgm:pt>
    <dgm:pt modelId="{AA39FBA7-6B60-490E-8E0D-E32B279180D8}" type="sibTrans" cxnId="{955A508E-CAC4-4ED8-A31D-F575B5C2CBE5}">
      <dgm:prSet/>
      <dgm:spPr/>
      <dgm:t>
        <a:bodyPr/>
        <a:lstStyle/>
        <a:p>
          <a:endParaRPr lang="en-IN"/>
        </a:p>
      </dgm:t>
    </dgm:pt>
    <dgm:pt modelId="{B4F464D6-F169-48CA-B945-47EA981AE468}" type="pres">
      <dgm:prSet presAssocID="{50363388-8EE5-4A50-9343-CEF3AEE1AE13}" presName="linear" presStyleCnt="0">
        <dgm:presLayoutVars>
          <dgm:animLvl val="lvl"/>
          <dgm:resizeHandles val="exact"/>
        </dgm:presLayoutVars>
      </dgm:prSet>
      <dgm:spPr/>
    </dgm:pt>
    <dgm:pt modelId="{06D14071-7F75-4895-9D87-E208D944E70C}" type="pres">
      <dgm:prSet presAssocID="{8FAFAA1C-EBFB-406E-ABE4-D1FA9276CAF2}" presName="parentText" presStyleLbl="node1" presStyleIdx="0" presStyleCnt="4">
        <dgm:presLayoutVars>
          <dgm:chMax val="0"/>
          <dgm:bulletEnabled val="1"/>
        </dgm:presLayoutVars>
      </dgm:prSet>
      <dgm:spPr/>
    </dgm:pt>
    <dgm:pt modelId="{9B5EB443-4BF4-455E-8EE3-A0ED9F30065A}" type="pres">
      <dgm:prSet presAssocID="{E76A836B-C361-473D-83DD-CC350070BBBA}" presName="spacer" presStyleCnt="0"/>
      <dgm:spPr/>
    </dgm:pt>
    <dgm:pt modelId="{AA93B170-FBE5-4C84-B6CF-AB2F819D94A2}" type="pres">
      <dgm:prSet presAssocID="{712D53EA-2293-4FC6-8534-FE3DCA4A7DFE}" presName="parentText" presStyleLbl="node1" presStyleIdx="1" presStyleCnt="4">
        <dgm:presLayoutVars>
          <dgm:chMax val="0"/>
          <dgm:bulletEnabled val="1"/>
        </dgm:presLayoutVars>
      </dgm:prSet>
      <dgm:spPr/>
    </dgm:pt>
    <dgm:pt modelId="{56ED13CA-836F-47BF-BE00-155774F81A12}" type="pres">
      <dgm:prSet presAssocID="{EDD27313-89BE-4B73-80A9-3888472E59CD}" presName="spacer" presStyleCnt="0"/>
      <dgm:spPr/>
    </dgm:pt>
    <dgm:pt modelId="{BD47EB6D-E26F-45FA-A5CD-69BB00A60A97}" type="pres">
      <dgm:prSet presAssocID="{489C8537-0CE8-40CA-9F4E-0DBF0A3D48D2}" presName="parentText" presStyleLbl="node1" presStyleIdx="2" presStyleCnt="4">
        <dgm:presLayoutVars>
          <dgm:chMax val="0"/>
          <dgm:bulletEnabled val="1"/>
        </dgm:presLayoutVars>
      </dgm:prSet>
      <dgm:spPr/>
    </dgm:pt>
    <dgm:pt modelId="{6A5D3623-9BA4-4633-AFBC-3311B6B774EF}" type="pres">
      <dgm:prSet presAssocID="{8D4867D2-98BE-473D-A6BA-975E7E838342}" presName="spacer" presStyleCnt="0"/>
      <dgm:spPr/>
    </dgm:pt>
    <dgm:pt modelId="{0E54608F-963D-4DEB-B47E-94F95EF836E4}" type="pres">
      <dgm:prSet presAssocID="{9181031A-AC11-4039-8869-020DEAA9F6AB}" presName="parentText" presStyleLbl="node1" presStyleIdx="3" presStyleCnt="4">
        <dgm:presLayoutVars>
          <dgm:chMax val="0"/>
          <dgm:bulletEnabled val="1"/>
        </dgm:presLayoutVars>
      </dgm:prSet>
      <dgm:spPr/>
    </dgm:pt>
  </dgm:ptLst>
  <dgm:cxnLst>
    <dgm:cxn modelId="{79A0AA2D-38C0-41C8-AD97-4ECC9AC9F2C8}" type="presOf" srcId="{50363388-8EE5-4A50-9343-CEF3AEE1AE13}" destId="{B4F464D6-F169-48CA-B945-47EA981AE468}" srcOrd="0" destOrd="0" presId="urn:microsoft.com/office/officeart/2005/8/layout/vList2"/>
    <dgm:cxn modelId="{1108EA37-5193-4410-8821-AE4DBD84CF96}" type="presOf" srcId="{712D53EA-2293-4FC6-8534-FE3DCA4A7DFE}" destId="{AA93B170-FBE5-4C84-B6CF-AB2F819D94A2}" srcOrd="0" destOrd="0" presId="urn:microsoft.com/office/officeart/2005/8/layout/vList2"/>
    <dgm:cxn modelId="{955A508E-CAC4-4ED8-A31D-F575B5C2CBE5}" srcId="{50363388-8EE5-4A50-9343-CEF3AEE1AE13}" destId="{9181031A-AC11-4039-8869-020DEAA9F6AB}" srcOrd="3" destOrd="0" parTransId="{F2C9482B-838C-43DF-AACE-87C2C577B2D1}" sibTransId="{AA39FBA7-6B60-490E-8E0D-E32B279180D8}"/>
    <dgm:cxn modelId="{48ABC99B-FC11-4FB1-A60F-BC7CD461D442}" srcId="{50363388-8EE5-4A50-9343-CEF3AEE1AE13}" destId="{8FAFAA1C-EBFB-406E-ABE4-D1FA9276CAF2}" srcOrd="0" destOrd="0" parTransId="{0ECBA1FA-61BA-40D5-90DC-4D1EC3BF9F82}" sibTransId="{E76A836B-C361-473D-83DD-CC350070BBBA}"/>
    <dgm:cxn modelId="{850E5CA0-92CF-489F-A67A-DB864AC3C945}" type="presOf" srcId="{8FAFAA1C-EBFB-406E-ABE4-D1FA9276CAF2}" destId="{06D14071-7F75-4895-9D87-E208D944E70C}" srcOrd="0" destOrd="0" presId="urn:microsoft.com/office/officeart/2005/8/layout/vList2"/>
    <dgm:cxn modelId="{62D55ABD-4E22-4727-B55C-6CDE9D708DA1}" type="presOf" srcId="{9181031A-AC11-4039-8869-020DEAA9F6AB}" destId="{0E54608F-963D-4DEB-B47E-94F95EF836E4}" srcOrd="0" destOrd="0" presId="urn:microsoft.com/office/officeart/2005/8/layout/vList2"/>
    <dgm:cxn modelId="{ECDA68BF-14BB-4EA9-8804-603F16D90286}" srcId="{50363388-8EE5-4A50-9343-CEF3AEE1AE13}" destId="{489C8537-0CE8-40CA-9F4E-0DBF0A3D48D2}" srcOrd="2" destOrd="0" parTransId="{809A7222-3CEE-49A0-9C61-DB890564CCD3}" sibTransId="{8D4867D2-98BE-473D-A6BA-975E7E838342}"/>
    <dgm:cxn modelId="{73A441CC-22BD-4348-B0B8-AB1073D7D16B}" srcId="{50363388-8EE5-4A50-9343-CEF3AEE1AE13}" destId="{712D53EA-2293-4FC6-8534-FE3DCA4A7DFE}" srcOrd="1" destOrd="0" parTransId="{7A70DE61-0FC5-4F20-948C-2C8945316297}" sibTransId="{EDD27313-89BE-4B73-80A9-3888472E59CD}"/>
    <dgm:cxn modelId="{CFD252CD-5E6A-46ED-B178-DE4C327A2FD0}" type="presOf" srcId="{489C8537-0CE8-40CA-9F4E-0DBF0A3D48D2}" destId="{BD47EB6D-E26F-45FA-A5CD-69BB00A60A97}" srcOrd="0" destOrd="0" presId="urn:microsoft.com/office/officeart/2005/8/layout/vList2"/>
    <dgm:cxn modelId="{6A31D911-9503-4252-BA39-52E72597F659}" type="presParOf" srcId="{B4F464D6-F169-48CA-B945-47EA981AE468}" destId="{06D14071-7F75-4895-9D87-E208D944E70C}" srcOrd="0" destOrd="0" presId="urn:microsoft.com/office/officeart/2005/8/layout/vList2"/>
    <dgm:cxn modelId="{9FD4964E-1FEC-4C71-8C46-AA2E7CD90D7A}" type="presParOf" srcId="{B4F464D6-F169-48CA-B945-47EA981AE468}" destId="{9B5EB443-4BF4-455E-8EE3-A0ED9F30065A}" srcOrd="1" destOrd="0" presId="urn:microsoft.com/office/officeart/2005/8/layout/vList2"/>
    <dgm:cxn modelId="{4456E35D-FEE7-4E8C-88C7-DB74B2027BEC}" type="presParOf" srcId="{B4F464D6-F169-48CA-B945-47EA981AE468}" destId="{AA93B170-FBE5-4C84-B6CF-AB2F819D94A2}" srcOrd="2" destOrd="0" presId="urn:microsoft.com/office/officeart/2005/8/layout/vList2"/>
    <dgm:cxn modelId="{087DEBBE-2D30-4726-9F0F-4E6F337327FC}" type="presParOf" srcId="{B4F464D6-F169-48CA-B945-47EA981AE468}" destId="{56ED13CA-836F-47BF-BE00-155774F81A12}" srcOrd="3" destOrd="0" presId="urn:microsoft.com/office/officeart/2005/8/layout/vList2"/>
    <dgm:cxn modelId="{B859F318-24B6-4FF8-80D8-2140E5819971}" type="presParOf" srcId="{B4F464D6-F169-48CA-B945-47EA981AE468}" destId="{BD47EB6D-E26F-45FA-A5CD-69BB00A60A97}" srcOrd="4" destOrd="0" presId="urn:microsoft.com/office/officeart/2005/8/layout/vList2"/>
    <dgm:cxn modelId="{DD813126-CA49-4AFE-A14E-5B4FBB2E61F0}" type="presParOf" srcId="{B4F464D6-F169-48CA-B945-47EA981AE468}" destId="{6A5D3623-9BA4-4633-AFBC-3311B6B774EF}" srcOrd="5" destOrd="0" presId="urn:microsoft.com/office/officeart/2005/8/layout/vList2"/>
    <dgm:cxn modelId="{5ABE0AC3-0A81-4AEB-BB35-F9891AE0E22E}" type="presParOf" srcId="{B4F464D6-F169-48CA-B945-47EA981AE468}" destId="{0E54608F-963D-4DEB-B47E-94F95EF836E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3B5AC0-656A-41FF-869F-A317BC717835}"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IN"/>
        </a:p>
      </dgm:t>
    </dgm:pt>
    <dgm:pt modelId="{555B57FB-DDF3-4F41-A416-CA2AB58354B9}">
      <dgm:prSet/>
      <dgm:spPr/>
      <dgm:t>
        <a:bodyPr/>
        <a:lstStyle/>
        <a:p>
          <a:r>
            <a:rPr lang="en-IN"/>
            <a:t>Example</a:t>
          </a:r>
        </a:p>
      </dgm:t>
    </dgm:pt>
    <dgm:pt modelId="{6C1C8726-55DF-468B-B42C-6FE38BB3F07E}" type="parTrans" cxnId="{1C095211-C2A9-49EE-A822-81354807C7BB}">
      <dgm:prSet/>
      <dgm:spPr/>
      <dgm:t>
        <a:bodyPr/>
        <a:lstStyle/>
        <a:p>
          <a:endParaRPr lang="en-IN"/>
        </a:p>
      </dgm:t>
    </dgm:pt>
    <dgm:pt modelId="{2258E719-1AB5-4799-88FE-84FEE41F579B}" type="sibTrans" cxnId="{1C095211-C2A9-49EE-A822-81354807C7BB}">
      <dgm:prSet/>
      <dgm:spPr/>
      <dgm:t>
        <a:bodyPr/>
        <a:lstStyle/>
        <a:p>
          <a:endParaRPr lang="en-IN"/>
        </a:p>
      </dgm:t>
    </dgm:pt>
    <dgm:pt modelId="{C2D0F65E-0A60-4DEE-A4BA-C1BCC0504BAF}">
      <dgm:prSet/>
      <dgm:spPr/>
      <dgm:t>
        <a:bodyPr/>
        <a:lstStyle/>
        <a:p>
          <a:r>
            <a:rPr lang="en-IN" dirty="0"/>
            <a:t>He is still working on UIDIA (</a:t>
          </a:r>
          <a:r>
            <a:rPr lang="en-IN" dirty="0" err="1"/>
            <a:t>adhaar</a:t>
          </a:r>
          <a:r>
            <a:rPr lang="en-IN" dirty="0"/>
            <a:t> card)</a:t>
          </a:r>
        </a:p>
      </dgm:t>
    </dgm:pt>
    <dgm:pt modelId="{9C9F1390-1520-4E7C-ABD9-CE8A6E39AA5D}" type="parTrans" cxnId="{F6798992-0BAA-4FB1-B7D3-D889D6E395CA}">
      <dgm:prSet/>
      <dgm:spPr/>
      <dgm:t>
        <a:bodyPr/>
        <a:lstStyle/>
        <a:p>
          <a:endParaRPr lang="en-IN"/>
        </a:p>
      </dgm:t>
    </dgm:pt>
    <dgm:pt modelId="{F66C2BE0-8131-4856-AB5E-20E448B9AEA3}" type="sibTrans" cxnId="{F6798992-0BAA-4FB1-B7D3-D889D6E395CA}">
      <dgm:prSet/>
      <dgm:spPr/>
      <dgm:t>
        <a:bodyPr/>
        <a:lstStyle/>
        <a:p>
          <a:endParaRPr lang="en-IN"/>
        </a:p>
      </dgm:t>
    </dgm:pt>
    <dgm:pt modelId="{340ACC4E-0EC0-4034-B96C-2E9DDDA3CB96}">
      <dgm:prSet/>
      <dgm:spPr/>
      <dgm:t>
        <a:bodyPr/>
        <a:lstStyle/>
        <a:p>
          <a:r>
            <a:rPr lang="en-IN" dirty="0"/>
            <a:t>He comes up with skype calls in front of people. </a:t>
          </a:r>
        </a:p>
      </dgm:t>
    </dgm:pt>
    <dgm:pt modelId="{0F75544B-D38F-449B-AAD1-A84CA924019C}" type="parTrans" cxnId="{6DD62A0C-A156-4B31-9C53-AC5ACA6A4E68}">
      <dgm:prSet/>
      <dgm:spPr/>
      <dgm:t>
        <a:bodyPr/>
        <a:lstStyle/>
        <a:p>
          <a:endParaRPr lang="en-IN"/>
        </a:p>
      </dgm:t>
    </dgm:pt>
    <dgm:pt modelId="{AE8D8C38-9FB2-4B2D-9DCB-2C951C5415DF}" type="sibTrans" cxnId="{6DD62A0C-A156-4B31-9C53-AC5ACA6A4E68}">
      <dgm:prSet/>
      <dgm:spPr/>
      <dgm:t>
        <a:bodyPr/>
        <a:lstStyle/>
        <a:p>
          <a:endParaRPr lang="en-IN"/>
        </a:p>
      </dgm:t>
    </dgm:pt>
    <dgm:pt modelId="{82289510-D5ED-4F10-8265-DCDAE36828BE}">
      <dgm:prSet/>
      <dgm:spPr/>
      <dgm:t>
        <a:bodyPr/>
        <a:lstStyle/>
        <a:p>
          <a:r>
            <a:rPr lang="en-IN"/>
            <a:t>He </a:t>
          </a:r>
          <a:r>
            <a:rPr lang="en-IN" dirty="0"/>
            <a:t>has also given </a:t>
          </a:r>
          <a:r>
            <a:rPr lang="en-IN" dirty="0" err="1"/>
            <a:t>TedX</a:t>
          </a:r>
          <a:r>
            <a:rPr lang="en-IN" dirty="0"/>
            <a:t> talk but on skype</a:t>
          </a:r>
        </a:p>
      </dgm:t>
    </dgm:pt>
    <dgm:pt modelId="{9BD4BFBB-EB67-4936-A7BD-9196EC0B1795}" type="parTrans" cxnId="{017B20AD-79DF-4CD9-A916-99E76B9C8857}">
      <dgm:prSet/>
      <dgm:spPr/>
      <dgm:t>
        <a:bodyPr/>
        <a:lstStyle/>
        <a:p>
          <a:endParaRPr lang="en-IN"/>
        </a:p>
      </dgm:t>
    </dgm:pt>
    <dgm:pt modelId="{FC21E98B-9706-4D3E-B5B6-7C1E33E38D13}" type="sibTrans" cxnId="{017B20AD-79DF-4CD9-A916-99E76B9C8857}">
      <dgm:prSet/>
      <dgm:spPr/>
      <dgm:t>
        <a:bodyPr/>
        <a:lstStyle/>
        <a:p>
          <a:endParaRPr lang="en-IN"/>
        </a:p>
      </dgm:t>
    </dgm:pt>
    <dgm:pt modelId="{41AD23A0-D0DA-439E-8AAB-7DA3900A730D}" type="pres">
      <dgm:prSet presAssocID="{563B5AC0-656A-41FF-869F-A317BC717835}" presName="Name0" presStyleCnt="0">
        <dgm:presLayoutVars>
          <dgm:dir/>
          <dgm:animLvl val="lvl"/>
          <dgm:resizeHandles val="exact"/>
        </dgm:presLayoutVars>
      </dgm:prSet>
      <dgm:spPr/>
    </dgm:pt>
    <dgm:pt modelId="{AB4A58A9-755B-49E7-8BA1-60D77BEC5D18}" type="pres">
      <dgm:prSet presAssocID="{C2D0F65E-0A60-4DEE-A4BA-C1BCC0504BAF}" presName="boxAndChildren" presStyleCnt="0"/>
      <dgm:spPr/>
    </dgm:pt>
    <dgm:pt modelId="{95FBCF26-09E1-4A54-95F8-C16DC943EE00}" type="pres">
      <dgm:prSet presAssocID="{C2D0F65E-0A60-4DEE-A4BA-C1BCC0504BAF}" presName="parentTextBox" presStyleLbl="node1" presStyleIdx="0" presStyleCnt="2"/>
      <dgm:spPr/>
    </dgm:pt>
    <dgm:pt modelId="{D7DF5360-9BB6-45EC-A728-B7E4CE1DE0F2}" type="pres">
      <dgm:prSet presAssocID="{C2D0F65E-0A60-4DEE-A4BA-C1BCC0504BAF}" presName="entireBox" presStyleLbl="node1" presStyleIdx="0" presStyleCnt="2" custLinFactNeighborY="-867"/>
      <dgm:spPr/>
    </dgm:pt>
    <dgm:pt modelId="{85E82570-54B6-414E-9E68-CB09174C064C}" type="pres">
      <dgm:prSet presAssocID="{C2D0F65E-0A60-4DEE-A4BA-C1BCC0504BAF}" presName="descendantBox" presStyleCnt="0"/>
      <dgm:spPr/>
    </dgm:pt>
    <dgm:pt modelId="{7024A401-C3A0-4F49-9F1E-5FBE288E20F1}" type="pres">
      <dgm:prSet presAssocID="{340ACC4E-0EC0-4034-B96C-2E9DDDA3CB96}" presName="childTextBox" presStyleLbl="fgAccFollowNode1" presStyleIdx="0" presStyleCnt="2">
        <dgm:presLayoutVars>
          <dgm:bulletEnabled val="1"/>
        </dgm:presLayoutVars>
      </dgm:prSet>
      <dgm:spPr/>
    </dgm:pt>
    <dgm:pt modelId="{C7B4CF0C-F7F4-4270-B2A3-4192C396B583}" type="pres">
      <dgm:prSet presAssocID="{82289510-D5ED-4F10-8265-DCDAE36828BE}" presName="childTextBox" presStyleLbl="fgAccFollowNode1" presStyleIdx="1" presStyleCnt="2">
        <dgm:presLayoutVars>
          <dgm:bulletEnabled val="1"/>
        </dgm:presLayoutVars>
      </dgm:prSet>
      <dgm:spPr/>
    </dgm:pt>
    <dgm:pt modelId="{65B39607-58A2-42F9-953E-8F8F520F5118}" type="pres">
      <dgm:prSet presAssocID="{2258E719-1AB5-4799-88FE-84FEE41F579B}" presName="sp" presStyleCnt="0"/>
      <dgm:spPr/>
    </dgm:pt>
    <dgm:pt modelId="{17080426-9E93-4374-B51B-782AF7D93BD3}" type="pres">
      <dgm:prSet presAssocID="{555B57FB-DDF3-4F41-A416-CA2AB58354B9}" presName="arrowAndChildren" presStyleCnt="0"/>
      <dgm:spPr/>
    </dgm:pt>
    <dgm:pt modelId="{6CBBACAD-7EE3-4E34-BA9F-89DCBB77AE4A}" type="pres">
      <dgm:prSet presAssocID="{555B57FB-DDF3-4F41-A416-CA2AB58354B9}" presName="parentTextArrow" presStyleLbl="node1" presStyleIdx="1" presStyleCnt="2" custScaleY="33643"/>
      <dgm:spPr/>
    </dgm:pt>
  </dgm:ptLst>
  <dgm:cxnLst>
    <dgm:cxn modelId="{6DD62A0C-A156-4B31-9C53-AC5ACA6A4E68}" srcId="{C2D0F65E-0A60-4DEE-A4BA-C1BCC0504BAF}" destId="{340ACC4E-0EC0-4034-B96C-2E9DDDA3CB96}" srcOrd="0" destOrd="0" parTransId="{0F75544B-D38F-449B-AAD1-A84CA924019C}" sibTransId="{AE8D8C38-9FB2-4B2D-9DCB-2C951C5415DF}"/>
    <dgm:cxn modelId="{1C095211-C2A9-49EE-A822-81354807C7BB}" srcId="{563B5AC0-656A-41FF-869F-A317BC717835}" destId="{555B57FB-DDF3-4F41-A416-CA2AB58354B9}" srcOrd="0" destOrd="0" parTransId="{6C1C8726-55DF-468B-B42C-6FE38BB3F07E}" sibTransId="{2258E719-1AB5-4799-88FE-84FEE41F579B}"/>
    <dgm:cxn modelId="{0C08AD34-A53B-4036-822F-5954C2617676}" type="presOf" srcId="{C2D0F65E-0A60-4DEE-A4BA-C1BCC0504BAF}" destId="{95FBCF26-09E1-4A54-95F8-C16DC943EE00}" srcOrd="0" destOrd="0" presId="urn:microsoft.com/office/officeart/2005/8/layout/process4"/>
    <dgm:cxn modelId="{97C32F36-775C-4A83-A775-E4E4E7299AD4}" type="presOf" srcId="{C2D0F65E-0A60-4DEE-A4BA-C1BCC0504BAF}" destId="{D7DF5360-9BB6-45EC-A728-B7E4CE1DE0F2}" srcOrd="1" destOrd="0" presId="urn:microsoft.com/office/officeart/2005/8/layout/process4"/>
    <dgm:cxn modelId="{248D9742-0E1B-4212-A3BB-DEFF8E91E94C}" type="presOf" srcId="{340ACC4E-0EC0-4034-B96C-2E9DDDA3CB96}" destId="{7024A401-C3A0-4F49-9F1E-5FBE288E20F1}" srcOrd="0" destOrd="0" presId="urn:microsoft.com/office/officeart/2005/8/layout/process4"/>
    <dgm:cxn modelId="{F6798992-0BAA-4FB1-B7D3-D889D6E395CA}" srcId="{563B5AC0-656A-41FF-869F-A317BC717835}" destId="{C2D0F65E-0A60-4DEE-A4BA-C1BCC0504BAF}" srcOrd="1" destOrd="0" parTransId="{9C9F1390-1520-4E7C-ABD9-CE8A6E39AA5D}" sibTransId="{F66C2BE0-8131-4856-AB5E-20E448B9AEA3}"/>
    <dgm:cxn modelId="{017B20AD-79DF-4CD9-A916-99E76B9C8857}" srcId="{C2D0F65E-0A60-4DEE-A4BA-C1BCC0504BAF}" destId="{82289510-D5ED-4F10-8265-DCDAE36828BE}" srcOrd="1" destOrd="0" parTransId="{9BD4BFBB-EB67-4936-A7BD-9196EC0B1795}" sibTransId="{FC21E98B-9706-4D3E-B5B6-7C1E33E38D13}"/>
    <dgm:cxn modelId="{C93011C9-621A-48A2-945C-87DCC38021A9}" type="presOf" srcId="{555B57FB-DDF3-4F41-A416-CA2AB58354B9}" destId="{6CBBACAD-7EE3-4E34-BA9F-89DCBB77AE4A}" srcOrd="0" destOrd="0" presId="urn:microsoft.com/office/officeart/2005/8/layout/process4"/>
    <dgm:cxn modelId="{594873C9-3A7D-4E5C-9FE5-B38BB6376882}" type="presOf" srcId="{563B5AC0-656A-41FF-869F-A317BC717835}" destId="{41AD23A0-D0DA-439E-8AAB-7DA3900A730D}" srcOrd="0" destOrd="0" presId="urn:microsoft.com/office/officeart/2005/8/layout/process4"/>
    <dgm:cxn modelId="{0C5EEEC9-70B8-4A1B-B513-849CE66A607C}" type="presOf" srcId="{82289510-D5ED-4F10-8265-DCDAE36828BE}" destId="{C7B4CF0C-F7F4-4270-B2A3-4192C396B583}" srcOrd="0" destOrd="0" presId="urn:microsoft.com/office/officeart/2005/8/layout/process4"/>
    <dgm:cxn modelId="{F024E40F-327A-4DF4-A9AE-B4280FA209CA}" type="presParOf" srcId="{41AD23A0-D0DA-439E-8AAB-7DA3900A730D}" destId="{AB4A58A9-755B-49E7-8BA1-60D77BEC5D18}" srcOrd="0" destOrd="0" presId="urn:microsoft.com/office/officeart/2005/8/layout/process4"/>
    <dgm:cxn modelId="{0EDCA95A-CF02-4469-AE02-14B7A82DA092}" type="presParOf" srcId="{AB4A58A9-755B-49E7-8BA1-60D77BEC5D18}" destId="{95FBCF26-09E1-4A54-95F8-C16DC943EE00}" srcOrd="0" destOrd="0" presId="urn:microsoft.com/office/officeart/2005/8/layout/process4"/>
    <dgm:cxn modelId="{4C681598-339A-47C6-8CB5-90EB8AFDE544}" type="presParOf" srcId="{AB4A58A9-755B-49E7-8BA1-60D77BEC5D18}" destId="{D7DF5360-9BB6-45EC-A728-B7E4CE1DE0F2}" srcOrd="1" destOrd="0" presId="urn:microsoft.com/office/officeart/2005/8/layout/process4"/>
    <dgm:cxn modelId="{6D43AC73-7F28-4C75-8801-A7C93C2DA014}" type="presParOf" srcId="{AB4A58A9-755B-49E7-8BA1-60D77BEC5D18}" destId="{85E82570-54B6-414E-9E68-CB09174C064C}" srcOrd="2" destOrd="0" presId="urn:microsoft.com/office/officeart/2005/8/layout/process4"/>
    <dgm:cxn modelId="{EAA4B201-1C19-421B-9B1C-14B644E523CD}" type="presParOf" srcId="{85E82570-54B6-414E-9E68-CB09174C064C}" destId="{7024A401-C3A0-4F49-9F1E-5FBE288E20F1}" srcOrd="0" destOrd="0" presId="urn:microsoft.com/office/officeart/2005/8/layout/process4"/>
    <dgm:cxn modelId="{A7D445BD-7594-48CB-96FD-611F76627A58}" type="presParOf" srcId="{85E82570-54B6-414E-9E68-CB09174C064C}" destId="{C7B4CF0C-F7F4-4270-B2A3-4192C396B583}" srcOrd="1" destOrd="0" presId="urn:microsoft.com/office/officeart/2005/8/layout/process4"/>
    <dgm:cxn modelId="{3E8F574C-FDC7-4276-9D09-AE20920EDF89}" type="presParOf" srcId="{41AD23A0-D0DA-439E-8AAB-7DA3900A730D}" destId="{65B39607-58A2-42F9-953E-8F8F520F5118}" srcOrd="1" destOrd="0" presId="urn:microsoft.com/office/officeart/2005/8/layout/process4"/>
    <dgm:cxn modelId="{AF9FC3D1-7D9B-4B4C-908D-9E3C73AB8E73}" type="presParOf" srcId="{41AD23A0-D0DA-439E-8AAB-7DA3900A730D}" destId="{17080426-9E93-4374-B51B-782AF7D93BD3}" srcOrd="2" destOrd="0" presId="urn:microsoft.com/office/officeart/2005/8/layout/process4"/>
    <dgm:cxn modelId="{E882A2CD-9CD0-4A6F-9830-E1171FA45899}" type="presParOf" srcId="{17080426-9E93-4374-B51B-782AF7D93BD3}" destId="{6CBBACAD-7EE3-4E34-BA9F-89DCBB77AE4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E9815DB-C242-4F97-9CEF-8E4D7DA20C8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39D24697-B80D-4F6B-93DA-4C624F26AAB5}">
      <dgm:prSet custT="1"/>
      <dgm:spPr/>
      <dgm:t>
        <a:bodyPr/>
        <a:lstStyle/>
        <a:p>
          <a:pPr algn="l"/>
          <a:r>
            <a:rPr lang="en-IN" sz="4400" dirty="0">
              <a:solidFill>
                <a:schemeClr val="tx1"/>
              </a:solidFill>
            </a:rPr>
            <a:t>1. Script Kiddies </a:t>
          </a:r>
        </a:p>
      </dgm:t>
    </dgm:pt>
    <dgm:pt modelId="{18793375-4DDF-4EBB-A45D-AEE04AA70E25}" type="parTrans" cxnId="{1B0CB11B-0269-49CA-8B9D-B81570799C70}">
      <dgm:prSet/>
      <dgm:spPr/>
      <dgm:t>
        <a:bodyPr/>
        <a:lstStyle/>
        <a:p>
          <a:endParaRPr lang="en-IN"/>
        </a:p>
      </dgm:t>
    </dgm:pt>
    <dgm:pt modelId="{DE821056-C237-48EF-954D-D25CEDAEAEF8}" type="sibTrans" cxnId="{1B0CB11B-0269-49CA-8B9D-B81570799C70}">
      <dgm:prSet/>
      <dgm:spPr/>
      <dgm:t>
        <a:bodyPr/>
        <a:lstStyle/>
        <a:p>
          <a:endParaRPr lang="en-IN"/>
        </a:p>
      </dgm:t>
    </dgm:pt>
    <dgm:pt modelId="{369063A5-3E48-4D9C-BECF-DE6499004EA7}">
      <dgm:prSet custT="1"/>
      <dgm:spPr/>
      <dgm:t>
        <a:bodyPr/>
        <a:lstStyle/>
        <a:p>
          <a:pPr algn="l"/>
          <a:r>
            <a:rPr lang="en-IN" sz="4400" dirty="0">
              <a:solidFill>
                <a:schemeClr val="tx1"/>
              </a:solidFill>
            </a:rPr>
            <a:t>2. </a:t>
          </a:r>
          <a:r>
            <a:rPr lang="en-IN" sz="4400" dirty="0" err="1">
              <a:solidFill>
                <a:schemeClr val="tx1"/>
              </a:solidFill>
            </a:rPr>
            <a:t>Noobz</a:t>
          </a:r>
          <a:r>
            <a:rPr lang="en-IN" sz="4400" dirty="0">
              <a:solidFill>
                <a:schemeClr val="tx1"/>
              </a:solidFill>
            </a:rPr>
            <a:t> </a:t>
          </a:r>
        </a:p>
      </dgm:t>
    </dgm:pt>
    <dgm:pt modelId="{F0CFF5D6-E494-4DC7-B0CA-0A86AFF78471}" type="parTrans" cxnId="{7B1505BD-84E9-4A61-862E-01CA9353FC81}">
      <dgm:prSet/>
      <dgm:spPr/>
      <dgm:t>
        <a:bodyPr/>
        <a:lstStyle/>
        <a:p>
          <a:endParaRPr lang="en-IN"/>
        </a:p>
      </dgm:t>
    </dgm:pt>
    <dgm:pt modelId="{0668D5D8-4FCB-40AD-8E03-BEAAE9EB772C}" type="sibTrans" cxnId="{7B1505BD-84E9-4A61-862E-01CA9353FC81}">
      <dgm:prSet/>
      <dgm:spPr/>
      <dgm:t>
        <a:bodyPr/>
        <a:lstStyle/>
        <a:p>
          <a:endParaRPr lang="en-IN"/>
        </a:p>
      </dgm:t>
    </dgm:pt>
    <dgm:pt modelId="{0A1BAE23-2046-47BE-9104-32F1DA54B287}">
      <dgm:prSet custT="1"/>
      <dgm:spPr/>
      <dgm:t>
        <a:bodyPr/>
        <a:lstStyle/>
        <a:p>
          <a:pPr algn="l"/>
          <a:r>
            <a:rPr lang="en-IN" sz="4400" dirty="0">
              <a:solidFill>
                <a:schemeClr val="tx1"/>
              </a:solidFill>
            </a:rPr>
            <a:t>3. Crackers </a:t>
          </a:r>
        </a:p>
      </dgm:t>
    </dgm:pt>
    <dgm:pt modelId="{6FA6F88F-749B-4048-86D2-F59774BB4C49}" type="parTrans" cxnId="{EB466BEF-7A16-455D-ABF8-2CCCB13ABAE6}">
      <dgm:prSet/>
      <dgm:spPr/>
      <dgm:t>
        <a:bodyPr/>
        <a:lstStyle/>
        <a:p>
          <a:endParaRPr lang="en-IN"/>
        </a:p>
      </dgm:t>
    </dgm:pt>
    <dgm:pt modelId="{C4A139C7-622D-471B-8F72-40E853DB419E}" type="sibTrans" cxnId="{EB466BEF-7A16-455D-ABF8-2CCCB13ABAE6}">
      <dgm:prSet/>
      <dgm:spPr/>
      <dgm:t>
        <a:bodyPr/>
        <a:lstStyle/>
        <a:p>
          <a:endParaRPr lang="en-IN"/>
        </a:p>
      </dgm:t>
    </dgm:pt>
    <dgm:pt modelId="{FC442E1E-BD83-42A8-95EF-34F67A62D21B}">
      <dgm:prSet/>
      <dgm:spPr/>
      <dgm:t>
        <a:bodyPr/>
        <a:lstStyle/>
        <a:p>
          <a:r>
            <a:rPr lang="en-IN" dirty="0">
              <a:solidFill>
                <a:schemeClr val="tx1"/>
              </a:solidFill>
            </a:rPr>
            <a:t>Who steals the programs, ideas or any other method of hacking and perform </a:t>
          </a:r>
          <a:r>
            <a:rPr lang="en-IN" b="1" dirty="0">
              <a:solidFill>
                <a:schemeClr val="tx1"/>
              </a:solidFill>
            </a:rPr>
            <a:t>hacks without any knowledge</a:t>
          </a:r>
          <a:r>
            <a:rPr lang="en-IN" dirty="0">
              <a:solidFill>
                <a:schemeClr val="tx1"/>
              </a:solidFill>
            </a:rPr>
            <a:t>.</a:t>
          </a:r>
        </a:p>
      </dgm:t>
    </dgm:pt>
    <dgm:pt modelId="{4D46B054-8A2E-4CCB-9117-5E5BD8C01C55}" type="parTrans" cxnId="{5A68FACB-3E4C-4C39-9886-3B8C3F2273F3}">
      <dgm:prSet/>
      <dgm:spPr/>
      <dgm:t>
        <a:bodyPr/>
        <a:lstStyle/>
        <a:p>
          <a:endParaRPr lang="en-IN"/>
        </a:p>
      </dgm:t>
    </dgm:pt>
    <dgm:pt modelId="{49105A41-AD73-4550-B018-1EBCC64004A2}" type="sibTrans" cxnId="{5A68FACB-3E4C-4C39-9886-3B8C3F2273F3}">
      <dgm:prSet/>
      <dgm:spPr/>
      <dgm:t>
        <a:bodyPr/>
        <a:lstStyle/>
        <a:p>
          <a:endParaRPr lang="en-IN"/>
        </a:p>
      </dgm:t>
    </dgm:pt>
    <dgm:pt modelId="{231915B5-C856-426D-8366-FBC994D5B627}">
      <dgm:prSet/>
      <dgm:spPr/>
      <dgm:t>
        <a:bodyPr/>
        <a:lstStyle/>
        <a:p>
          <a:r>
            <a:rPr lang="en-IN" dirty="0">
              <a:solidFill>
                <a:schemeClr val="tx1"/>
              </a:solidFill>
            </a:rPr>
            <a:t>New born technical babies </a:t>
          </a:r>
          <a:r>
            <a:rPr lang="en-IN" b="1" dirty="0">
              <a:solidFill>
                <a:schemeClr val="tx1"/>
              </a:solidFill>
            </a:rPr>
            <a:t>who just arrived in the field</a:t>
          </a:r>
          <a:r>
            <a:rPr lang="en-IN" dirty="0">
              <a:solidFill>
                <a:schemeClr val="tx1"/>
              </a:solidFill>
            </a:rPr>
            <a:t> of cyber security.</a:t>
          </a:r>
        </a:p>
      </dgm:t>
    </dgm:pt>
    <dgm:pt modelId="{4F5A5B62-D0EC-46CC-826D-D4E58EED970A}" type="parTrans" cxnId="{AA41AC06-B745-4065-A36D-E5006F255010}">
      <dgm:prSet/>
      <dgm:spPr/>
      <dgm:t>
        <a:bodyPr/>
        <a:lstStyle/>
        <a:p>
          <a:endParaRPr lang="en-IN"/>
        </a:p>
      </dgm:t>
    </dgm:pt>
    <dgm:pt modelId="{AAC51BB8-56BF-4EB9-91DF-6DDFA6C9632B}" type="sibTrans" cxnId="{AA41AC06-B745-4065-A36D-E5006F255010}">
      <dgm:prSet/>
      <dgm:spPr/>
      <dgm:t>
        <a:bodyPr/>
        <a:lstStyle/>
        <a:p>
          <a:endParaRPr lang="en-IN"/>
        </a:p>
      </dgm:t>
    </dgm:pt>
    <dgm:pt modelId="{F63AE98C-2889-4659-98AD-A8DBE4DBD37E}">
      <dgm:prSet/>
      <dgm:spPr/>
      <dgm:t>
        <a:bodyPr/>
        <a:lstStyle/>
        <a:p>
          <a:r>
            <a:rPr lang="en-IN" dirty="0">
              <a:solidFill>
                <a:schemeClr val="tx1"/>
              </a:solidFill>
            </a:rPr>
            <a:t>Who are good in cracking into a particular machine or a authentication check, </a:t>
          </a:r>
        </a:p>
        <a:p>
          <a:r>
            <a:rPr lang="en-IN" dirty="0">
              <a:solidFill>
                <a:schemeClr val="tx1"/>
              </a:solidFill>
            </a:rPr>
            <a:t>they crack into systems for a </a:t>
          </a:r>
          <a:r>
            <a:rPr lang="en-IN" b="1" dirty="0">
              <a:solidFill>
                <a:schemeClr val="tx1"/>
              </a:solidFill>
            </a:rPr>
            <a:t>malicious purpose</a:t>
          </a:r>
        </a:p>
      </dgm:t>
    </dgm:pt>
    <dgm:pt modelId="{382F3708-0F88-41D6-8181-920A405B4688}" type="parTrans" cxnId="{E55E3C31-363E-410D-B269-6CC59265232F}">
      <dgm:prSet/>
      <dgm:spPr/>
      <dgm:t>
        <a:bodyPr/>
        <a:lstStyle/>
        <a:p>
          <a:endParaRPr lang="en-IN"/>
        </a:p>
      </dgm:t>
    </dgm:pt>
    <dgm:pt modelId="{58B9DEA4-4C04-4707-9502-09EE0FD02515}" type="sibTrans" cxnId="{E55E3C31-363E-410D-B269-6CC59265232F}">
      <dgm:prSet/>
      <dgm:spPr/>
      <dgm:t>
        <a:bodyPr/>
        <a:lstStyle/>
        <a:p>
          <a:endParaRPr lang="en-IN"/>
        </a:p>
      </dgm:t>
    </dgm:pt>
    <dgm:pt modelId="{CBDCDC38-F451-4430-93EA-95A2072DF7E0}" type="pres">
      <dgm:prSet presAssocID="{BE9815DB-C242-4F97-9CEF-8E4D7DA20C84}" presName="Name0" presStyleCnt="0">
        <dgm:presLayoutVars>
          <dgm:chPref val="3"/>
          <dgm:dir/>
          <dgm:animLvl val="lvl"/>
          <dgm:resizeHandles/>
        </dgm:presLayoutVars>
      </dgm:prSet>
      <dgm:spPr/>
    </dgm:pt>
    <dgm:pt modelId="{784ED6F8-497C-4C4D-BD85-05DC2DC87A7F}" type="pres">
      <dgm:prSet presAssocID="{39D24697-B80D-4F6B-93DA-4C624F26AAB5}" presName="horFlow" presStyleCnt="0"/>
      <dgm:spPr/>
    </dgm:pt>
    <dgm:pt modelId="{8F26CEE4-FC43-4D8E-8331-4123DFBAC108}" type="pres">
      <dgm:prSet presAssocID="{39D24697-B80D-4F6B-93DA-4C624F26AAB5}" presName="bigChev" presStyleLbl="node1" presStyleIdx="0" presStyleCnt="3" custScaleX="108504" custLinFactX="-41465" custLinFactNeighborX="-100000" custLinFactNeighborY="3067"/>
      <dgm:spPr/>
    </dgm:pt>
    <dgm:pt modelId="{883BFB4B-7D9B-4C24-99EF-DC792C286B18}" type="pres">
      <dgm:prSet presAssocID="{4D46B054-8A2E-4CCB-9117-5E5BD8C01C55}" presName="parTrans" presStyleCnt="0"/>
      <dgm:spPr/>
    </dgm:pt>
    <dgm:pt modelId="{BAC58CB2-61A4-4872-95FD-3129874D4C93}" type="pres">
      <dgm:prSet presAssocID="{FC442E1E-BD83-42A8-95EF-34F67A62D21B}" presName="node" presStyleLbl="alignAccFollowNode1" presStyleIdx="0" presStyleCnt="3" custScaleX="234933">
        <dgm:presLayoutVars>
          <dgm:bulletEnabled val="1"/>
        </dgm:presLayoutVars>
      </dgm:prSet>
      <dgm:spPr/>
    </dgm:pt>
    <dgm:pt modelId="{A5CDA01F-8FD4-4B92-A7E4-DBDFE2E8A682}" type="pres">
      <dgm:prSet presAssocID="{39D24697-B80D-4F6B-93DA-4C624F26AAB5}" presName="vSp" presStyleCnt="0"/>
      <dgm:spPr/>
    </dgm:pt>
    <dgm:pt modelId="{49DED59F-79C7-4062-97AA-B55E8BA4A205}" type="pres">
      <dgm:prSet presAssocID="{369063A5-3E48-4D9C-BECF-DE6499004EA7}" presName="horFlow" presStyleCnt="0"/>
      <dgm:spPr/>
    </dgm:pt>
    <dgm:pt modelId="{734EDFCE-1E92-44FB-8519-362D6C26B663}" type="pres">
      <dgm:prSet presAssocID="{369063A5-3E48-4D9C-BECF-DE6499004EA7}" presName="bigChev" presStyleLbl="node1" presStyleIdx="1" presStyleCnt="3" custScaleX="108504" custLinFactX="-48045" custLinFactNeighborX="-100000" custLinFactNeighborY="-613"/>
      <dgm:spPr/>
    </dgm:pt>
    <dgm:pt modelId="{4AFA6E4D-A5F5-4B38-9BF4-7BB77A06932F}" type="pres">
      <dgm:prSet presAssocID="{4F5A5B62-D0EC-46CC-826D-D4E58EED970A}" presName="parTrans" presStyleCnt="0"/>
      <dgm:spPr/>
    </dgm:pt>
    <dgm:pt modelId="{D1BC38AD-D406-48C5-BB0A-B8C331368613}" type="pres">
      <dgm:prSet presAssocID="{231915B5-C856-426D-8366-FBC994D5B627}" presName="node" presStyleLbl="alignAccFollowNode1" presStyleIdx="1" presStyleCnt="3" custScaleX="237972">
        <dgm:presLayoutVars>
          <dgm:bulletEnabled val="1"/>
        </dgm:presLayoutVars>
      </dgm:prSet>
      <dgm:spPr/>
    </dgm:pt>
    <dgm:pt modelId="{D67A878C-E2C2-468F-8189-01037F3984E2}" type="pres">
      <dgm:prSet presAssocID="{369063A5-3E48-4D9C-BECF-DE6499004EA7}" presName="vSp" presStyleCnt="0"/>
      <dgm:spPr/>
    </dgm:pt>
    <dgm:pt modelId="{42955ADE-975C-4EEC-86B6-13BFEB3C856A}" type="pres">
      <dgm:prSet presAssocID="{0A1BAE23-2046-47BE-9104-32F1DA54B287}" presName="horFlow" presStyleCnt="0"/>
      <dgm:spPr/>
    </dgm:pt>
    <dgm:pt modelId="{DB0791A3-15B0-469A-BB54-E457BE4E3A65}" type="pres">
      <dgm:prSet presAssocID="{0A1BAE23-2046-47BE-9104-32F1DA54B287}" presName="bigChev" presStyleLbl="node1" presStyleIdx="2" presStyleCnt="3" custScaleX="108504" custLinFactX="-40729" custLinFactNeighborX="-100000" custLinFactNeighborY="-6747"/>
      <dgm:spPr/>
    </dgm:pt>
    <dgm:pt modelId="{EC68F648-B65C-4D2E-B344-A6E34D4E88D7}" type="pres">
      <dgm:prSet presAssocID="{382F3708-0F88-41D6-8181-920A405B4688}" presName="parTrans" presStyleCnt="0"/>
      <dgm:spPr/>
    </dgm:pt>
    <dgm:pt modelId="{6C9C4C56-CB12-4F98-9987-592F83EAF839}" type="pres">
      <dgm:prSet presAssocID="{F63AE98C-2889-4659-98AD-A8DBE4DBD37E}" presName="node" presStyleLbl="alignAccFollowNode1" presStyleIdx="2" presStyleCnt="3" custScaleX="237051">
        <dgm:presLayoutVars>
          <dgm:bulletEnabled val="1"/>
        </dgm:presLayoutVars>
      </dgm:prSet>
      <dgm:spPr/>
    </dgm:pt>
  </dgm:ptLst>
  <dgm:cxnLst>
    <dgm:cxn modelId="{692F6201-A6B5-4D3F-B19D-F0C2F9D25DA2}" type="presOf" srcId="{BE9815DB-C242-4F97-9CEF-8E4D7DA20C84}" destId="{CBDCDC38-F451-4430-93EA-95A2072DF7E0}" srcOrd="0" destOrd="0" presId="urn:microsoft.com/office/officeart/2005/8/layout/lProcess3"/>
    <dgm:cxn modelId="{B54F9701-B34E-4742-A1E3-26F2114AB3A7}" type="presOf" srcId="{231915B5-C856-426D-8366-FBC994D5B627}" destId="{D1BC38AD-D406-48C5-BB0A-B8C331368613}" srcOrd="0" destOrd="0" presId="urn:microsoft.com/office/officeart/2005/8/layout/lProcess3"/>
    <dgm:cxn modelId="{AA41AC06-B745-4065-A36D-E5006F255010}" srcId="{369063A5-3E48-4D9C-BECF-DE6499004EA7}" destId="{231915B5-C856-426D-8366-FBC994D5B627}" srcOrd="0" destOrd="0" parTransId="{4F5A5B62-D0EC-46CC-826D-D4E58EED970A}" sibTransId="{AAC51BB8-56BF-4EB9-91DF-6DDFA6C9632B}"/>
    <dgm:cxn modelId="{1B0CB11B-0269-49CA-8B9D-B81570799C70}" srcId="{BE9815DB-C242-4F97-9CEF-8E4D7DA20C84}" destId="{39D24697-B80D-4F6B-93DA-4C624F26AAB5}" srcOrd="0" destOrd="0" parTransId="{18793375-4DDF-4EBB-A45D-AEE04AA70E25}" sibTransId="{DE821056-C237-48EF-954D-D25CEDAEAEF8}"/>
    <dgm:cxn modelId="{F6421D1C-E92B-4EDD-B2C1-27216595CC3B}" type="presOf" srcId="{0A1BAE23-2046-47BE-9104-32F1DA54B287}" destId="{DB0791A3-15B0-469A-BB54-E457BE4E3A65}" srcOrd="0" destOrd="0" presId="urn:microsoft.com/office/officeart/2005/8/layout/lProcess3"/>
    <dgm:cxn modelId="{E55E3C31-363E-410D-B269-6CC59265232F}" srcId="{0A1BAE23-2046-47BE-9104-32F1DA54B287}" destId="{F63AE98C-2889-4659-98AD-A8DBE4DBD37E}" srcOrd="0" destOrd="0" parTransId="{382F3708-0F88-41D6-8181-920A405B4688}" sibTransId="{58B9DEA4-4C04-4707-9502-09EE0FD02515}"/>
    <dgm:cxn modelId="{A26AA033-7532-49C2-ACF2-6BC314385BC4}" type="presOf" srcId="{369063A5-3E48-4D9C-BECF-DE6499004EA7}" destId="{734EDFCE-1E92-44FB-8519-362D6C26B663}" srcOrd="0" destOrd="0" presId="urn:microsoft.com/office/officeart/2005/8/layout/lProcess3"/>
    <dgm:cxn modelId="{A79E6853-AE64-4A4F-ABED-9FEC06E19CD0}" type="presOf" srcId="{39D24697-B80D-4F6B-93DA-4C624F26AAB5}" destId="{8F26CEE4-FC43-4D8E-8331-4123DFBAC108}" srcOrd="0" destOrd="0" presId="urn:microsoft.com/office/officeart/2005/8/layout/lProcess3"/>
    <dgm:cxn modelId="{2D502278-3410-4E35-A86F-EA105D7E2A89}" type="presOf" srcId="{FC442E1E-BD83-42A8-95EF-34F67A62D21B}" destId="{BAC58CB2-61A4-4872-95FD-3129874D4C93}" srcOrd="0" destOrd="0" presId="urn:microsoft.com/office/officeart/2005/8/layout/lProcess3"/>
    <dgm:cxn modelId="{7B1505BD-84E9-4A61-862E-01CA9353FC81}" srcId="{BE9815DB-C242-4F97-9CEF-8E4D7DA20C84}" destId="{369063A5-3E48-4D9C-BECF-DE6499004EA7}" srcOrd="1" destOrd="0" parTransId="{F0CFF5D6-E494-4DC7-B0CA-0A86AFF78471}" sibTransId="{0668D5D8-4FCB-40AD-8E03-BEAAE9EB772C}"/>
    <dgm:cxn modelId="{5A68FACB-3E4C-4C39-9886-3B8C3F2273F3}" srcId="{39D24697-B80D-4F6B-93DA-4C624F26AAB5}" destId="{FC442E1E-BD83-42A8-95EF-34F67A62D21B}" srcOrd="0" destOrd="0" parTransId="{4D46B054-8A2E-4CCB-9117-5E5BD8C01C55}" sibTransId="{49105A41-AD73-4550-B018-1EBCC64004A2}"/>
    <dgm:cxn modelId="{8DC945D9-2393-43B7-A13F-5C0AA0B47879}" type="presOf" srcId="{F63AE98C-2889-4659-98AD-A8DBE4DBD37E}" destId="{6C9C4C56-CB12-4F98-9987-592F83EAF839}" srcOrd="0" destOrd="0" presId="urn:microsoft.com/office/officeart/2005/8/layout/lProcess3"/>
    <dgm:cxn modelId="{EB466BEF-7A16-455D-ABF8-2CCCB13ABAE6}" srcId="{BE9815DB-C242-4F97-9CEF-8E4D7DA20C84}" destId="{0A1BAE23-2046-47BE-9104-32F1DA54B287}" srcOrd="2" destOrd="0" parTransId="{6FA6F88F-749B-4048-86D2-F59774BB4C49}" sibTransId="{C4A139C7-622D-471B-8F72-40E853DB419E}"/>
    <dgm:cxn modelId="{B8AD2F2F-B768-4916-8E1A-D9FFDC7A8E35}" type="presParOf" srcId="{CBDCDC38-F451-4430-93EA-95A2072DF7E0}" destId="{784ED6F8-497C-4C4D-BD85-05DC2DC87A7F}" srcOrd="0" destOrd="0" presId="urn:microsoft.com/office/officeart/2005/8/layout/lProcess3"/>
    <dgm:cxn modelId="{C511071C-FF57-47F1-B083-B9E6C8A38ECB}" type="presParOf" srcId="{784ED6F8-497C-4C4D-BD85-05DC2DC87A7F}" destId="{8F26CEE4-FC43-4D8E-8331-4123DFBAC108}" srcOrd="0" destOrd="0" presId="urn:microsoft.com/office/officeart/2005/8/layout/lProcess3"/>
    <dgm:cxn modelId="{EED474CD-3465-41EA-ACCF-371A4D3B3750}" type="presParOf" srcId="{784ED6F8-497C-4C4D-BD85-05DC2DC87A7F}" destId="{883BFB4B-7D9B-4C24-99EF-DC792C286B18}" srcOrd="1" destOrd="0" presId="urn:microsoft.com/office/officeart/2005/8/layout/lProcess3"/>
    <dgm:cxn modelId="{08CFB323-9435-4698-9673-AEFBBD547EA8}" type="presParOf" srcId="{784ED6F8-497C-4C4D-BD85-05DC2DC87A7F}" destId="{BAC58CB2-61A4-4872-95FD-3129874D4C93}" srcOrd="2" destOrd="0" presId="urn:microsoft.com/office/officeart/2005/8/layout/lProcess3"/>
    <dgm:cxn modelId="{82A409DE-8098-41DF-8A33-03E7D89CE08C}" type="presParOf" srcId="{CBDCDC38-F451-4430-93EA-95A2072DF7E0}" destId="{A5CDA01F-8FD4-4B92-A7E4-DBDFE2E8A682}" srcOrd="1" destOrd="0" presId="urn:microsoft.com/office/officeart/2005/8/layout/lProcess3"/>
    <dgm:cxn modelId="{7D0A9F81-CB08-4513-A64E-393228F59C84}" type="presParOf" srcId="{CBDCDC38-F451-4430-93EA-95A2072DF7E0}" destId="{49DED59F-79C7-4062-97AA-B55E8BA4A205}" srcOrd="2" destOrd="0" presId="urn:microsoft.com/office/officeart/2005/8/layout/lProcess3"/>
    <dgm:cxn modelId="{8476E2D8-7D75-4CA6-BC62-E1823E3C702D}" type="presParOf" srcId="{49DED59F-79C7-4062-97AA-B55E8BA4A205}" destId="{734EDFCE-1E92-44FB-8519-362D6C26B663}" srcOrd="0" destOrd="0" presId="urn:microsoft.com/office/officeart/2005/8/layout/lProcess3"/>
    <dgm:cxn modelId="{FAB5864A-8458-4E98-88E9-95C109077758}" type="presParOf" srcId="{49DED59F-79C7-4062-97AA-B55E8BA4A205}" destId="{4AFA6E4D-A5F5-4B38-9BF4-7BB77A06932F}" srcOrd="1" destOrd="0" presId="urn:microsoft.com/office/officeart/2005/8/layout/lProcess3"/>
    <dgm:cxn modelId="{69FF17DE-62BB-4796-A9E3-0D1102465FDE}" type="presParOf" srcId="{49DED59F-79C7-4062-97AA-B55E8BA4A205}" destId="{D1BC38AD-D406-48C5-BB0A-B8C331368613}" srcOrd="2" destOrd="0" presId="urn:microsoft.com/office/officeart/2005/8/layout/lProcess3"/>
    <dgm:cxn modelId="{48FC57DD-18B9-4527-A821-28941B798882}" type="presParOf" srcId="{CBDCDC38-F451-4430-93EA-95A2072DF7E0}" destId="{D67A878C-E2C2-468F-8189-01037F3984E2}" srcOrd="3" destOrd="0" presId="urn:microsoft.com/office/officeart/2005/8/layout/lProcess3"/>
    <dgm:cxn modelId="{388D837E-27D2-4C6E-89B4-F20AD81C9B87}" type="presParOf" srcId="{CBDCDC38-F451-4430-93EA-95A2072DF7E0}" destId="{42955ADE-975C-4EEC-86B6-13BFEB3C856A}" srcOrd="4" destOrd="0" presId="urn:microsoft.com/office/officeart/2005/8/layout/lProcess3"/>
    <dgm:cxn modelId="{61619C44-E95D-4865-9557-8BF745ADB22D}" type="presParOf" srcId="{42955ADE-975C-4EEC-86B6-13BFEB3C856A}" destId="{DB0791A3-15B0-469A-BB54-E457BE4E3A65}" srcOrd="0" destOrd="0" presId="urn:microsoft.com/office/officeart/2005/8/layout/lProcess3"/>
    <dgm:cxn modelId="{85E4CF4E-3FC0-44A7-BA9A-9183E9B453F6}" type="presParOf" srcId="{42955ADE-975C-4EEC-86B6-13BFEB3C856A}" destId="{EC68F648-B65C-4D2E-B344-A6E34D4E88D7}" srcOrd="1" destOrd="0" presId="urn:microsoft.com/office/officeart/2005/8/layout/lProcess3"/>
    <dgm:cxn modelId="{CA2094A9-AE61-483E-B357-0A7F01B76E41}" type="presParOf" srcId="{42955ADE-975C-4EEC-86B6-13BFEB3C856A}" destId="{6C9C4C56-CB12-4F98-9987-592F83EAF839}"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65013E-98F0-4C78-A38C-ED1A9A2E67FD}"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IN"/>
        </a:p>
      </dgm:t>
    </dgm:pt>
    <dgm:pt modelId="{54006367-B9E9-4985-86C3-CD40F38F9569}">
      <dgm:prSet/>
      <dgm:spPr/>
      <dgm:t>
        <a:bodyPr/>
        <a:lstStyle/>
        <a:p>
          <a:pPr algn="l"/>
          <a:r>
            <a:rPr lang="en-IN" dirty="0">
              <a:solidFill>
                <a:schemeClr val="tx1"/>
              </a:solidFill>
            </a:rPr>
            <a:t>1. Confidential Information </a:t>
          </a:r>
        </a:p>
      </dgm:t>
    </dgm:pt>
    <dgm:pt modelId="{B65641A6-A23B-4A91-9547-84DDD3E8CEF0}" type="parTrans" cxnId="{0F3979AE-4B8B-43A2-8311-0E9D8FDC9295}">
      <dgm:prSet/>
      <dgm:spPr/>
      <dgm:t>
        <a:bodyPr/>
        <a:lstStyle/>
        <a:p>
          <a:endParaRPr lang="en-IN"/>
        </a:p>
      </dgm:t>
    </dgm:pt>
    <dgm:pt modelId="{03A7A105-532E-4586-99CB-592E9F1C331F}" type="sibTrans" cxnId="{0F3979AE-4B8B-43A2-8311-0E9D8FDC9295}">
      <dgm:prSet/>
      <dgm:spPr/>
      <dgm:t>
        <a:bodyPr/>
        <a:lstStyle/>
        <a:p>
          <a:endParaRPr lang="en-IN"/>
        </a:p>
      </dgm:t>
    </dgm:pt>
    <dgm:pt modelId="{96A4292C-207E-4664-9941-D28F94C80E54}">
      <dgm:prSet/>
      <dgm:spPr/>
      <dgm:t>
        <a:bodyPr/>
        <a:lstStyle/>
        <a:p>
          <a:pPr algn="l"/>
          <a:r>
            <a:rPr lang="en-IN" dirty="0">
              <a:solidFill>
                <a:schemeClr val="tx1"/>
              </a:solidFill>
            </a:rPr>
            <a:t>2. Financial Information </a:t>
          </a:r>
        </a:p>
      </dgm:t>
    </dgm:pt>
    <dgm:pt modelId="{C2D14F1F-1080-4789-AE06-A195F44A5389}" type="parTrans" cxnId="{0E64861D-EE4A-45CE-884C-1448DBE6E8BE}">
      <dgm:prSet/>
      <dgm:spPr/>
      <dgm:t>
        <a:bodyPr/>
        <a:lstStyle/>
        <a:p>
          <a:endParaRPr lang="en-IN"/>
        </a:p>
      </dgm:t>
    </dgm:pt>
    <dgm:pt modelId="{CFAB1542-8086-4836-A180-82057B73C779}" type="sibTrans" cxnId="{0E64861D-EE4A-45CE-884C-1448DBE6E8BE}">
      <dgm:prSet/>
      <dgm:spPr/>
      <dgm:t>
        <a:bodyPr/>
        <a:lstStyle/>
        <a:p>
          <a:endParaRPr lang="en-IN"/>
        </a:p>
      </dgm:t>
    </dgm:pt>
    <dgm:pt modelId="{E72757C6-5EFD-4DEE-B2AB-3582784F22DE}">
      <dgm:prSet/>
      <dgm:spPr/>
      <dgm:t>
        <a:bodyPr/>
        <a:lstStyle/>
        <a:p>
          <a:pPr algn="l"/>
          <a:r>
            <a:rPr lang="en-IN" dirty="0">
              <a:solidFill>
                <a:schemeClr val="tx1"/>
              </a:solidFill>
            </a:rPr>
            <a:t>3. Health Information </a:t>
          </a:r>
        </a:p>
      </dgm:t>
    </dgm:pt>
    <dgm:pt modelId="{99094358-E666-4F58-BD03-AE1D9E981E7E}" type="parTrans" cxnId="{62A1DEBA-B16C-4544-8E15-005A6B06B1C6}">
      <dgm:prSet/>
      <dgm:spPr/>
      <dgm:t>
        <a:bodyPr/>
        <a:lstStyle/>
        <a:p>
          <a:endParaRPr lang="en-IN"/>
        </a:p>
      </dgm:t>
    </dgm:pt>
    <dgm:pt modelId="{4A62615B-4EED-47B4-B32B-E6CA7C2FAA10}" type="sibTrans" cxnId="{62A1DEBA-B16C-4544-8E15-005A6B06B1C6}">
      <dgm:prSet/>
      <dgm:spPr/>
      <dgm:t>
        <a:bodyPr/>
        <a:lstStyle/>
        <a:p>
          <a:endParaRPr lang="en-IN"/>
        </a:p>
      </dgm:t>
    </dgm:pt>
    <dgm:pt modelId="{1F42EF14-0297-4B77-934F-449FABEF1806}">
      <dgm:prSet/>
      <dgm:spPr/>
      <dgm:t>
        <a:bodyPr/>
        <a:lstStyle/>
        <a:p>
          <a:pPr algn="l"/>
          <a:r>
            <a:rPr lang="en-IN" dirty="0">
              <a:solidFill>
                <a:schemeClr val="tx1"/>
              </a:solidFill>
            </a:rPr>
            <a:t>4. Personal Information </a:t>
          </a:r>
        </a:p>
      </dgm:t>
    </dgm:pt>
    <dgm:pt modelId="{A856E1C0-E5EF-44BB-8793-473F3C51AFF4}" type="parTrans" cxnId="{6CD167FB-8BD1-48CE-9BDA-34D9D1C2E7D4}">
      <dgm:prSet/>
      <dgm:spPr/>
      <dgm:t>
        <a:bodyPr/>
        <a:lstStyle/>
        <a:p>
          <a:endParaRPr lang="en-IN"/>
        </a:p>
      </dgm:t>
    </dgm:pt>
    <dgm:pt modelId="{D9D2703B-F88B-4676-8E8A-AAEA0F38D7D0}" type="sibTrans" cxnId="{6CD167FB-8BD1-48CE-9BDA-34D9D1C2E7D4}">
      <dgm:prSet/>
      <dgm:spPr/>
      <dgm:t>
        <a:bodyPr/>
        <a:lstStyle/>
        <a:p>
          <a:endParaRPr lang="en-IN"/>
        </a:p>
      </dgm:t>
    </dgm:pt>
    <dgm:pt modelId="{119928AA-B6F9-401C-9046-F73CFB2F6639}">
      <dgm:prSet/>
      <dgm:spPr/>
      <dgm:t>
        <a:bodyPr/>
        <a:lstStyle/>
        <a:p>
          <a:pPr algn="l"/>
          <a:r>
            <a:rPr lang="en-IN" dirty="0">
              <a:solidFill>
                <a:schemeClr val="tx1"/>
              </a:solidFill>
            </a:rPr>
            <a:t>Aadhar Cards, Passwords, Birth Certificates, PAN Cards etc.</a:t>
          </a:r>
        </a:p>
      </dgm:t>
    </dgm:pt>
    <dgm:pt modelId="{768235A7-348F-482C-B566-530AE1D79AF1}" type="parTrans" cxnId="{5410905B-6FFD-4A6B-A906-5D5EC6F23595}">
      <dgm:prSet/>
      <dgm:spPr/>
      <dgm:t>
        <a:bodyPr/>
        <a:lstStyle/>
        <a:p>
          <a:endParaRPr lang="en-IN"/>
        </a:p>
      </dgm:t>
    </dgm:pt>
    <dgm:pt modelId="{C2302BBC-2CC7-44B3-A7CA-5C7A3595673A}" type="sibTrans" cxnId="{5410905B-6FFD-4A6B-A906-5D5EC6F23595}">
      <dgm:prSet/>
      <dgm:spPr/>
      <dgm:t>
        <a:bodyPr/>
        <a:lstStyle/>
        <a:p>
          <a:endParaRPr lang="en-IN"/>
        </a:p>
      </dgm:t>
    </dgm:pt>
    <dgm:pt modelId="{2D136AD3-9961-4693-B415-5795F4FADE67}">
      <dgm:prSet/>
      <dgm:spPr/>
      <dgm:t>
        <a:bodyPr/>
        <a:lstStyle/>
        <a:p>
          <a:pPr algn="l"/>
          <a:r>
            <a:rPr lang="en-IN" dirty="0">
              <a:solidFill>
                <a:schemeClr val="tx1"/>
              </a:solidFill>
            </a:rPr>
            <a:t>Financial Statements, Bank Details, Login Credentials for banking practices etc.</a:t>
          </a:r>
        </a:p>
      </dgm:t>
    </dgm:pt>
    <dgm:pt modelId="{51198528-5C94-4D43-B3D9-F8BC1C64F980}" type="parTrans" cxnId="{B192B817-DF59-424A-AEF1-4260F4A96247}">
      <dgm:prSet/>
      <dgm:spPr/>
      <dgm:t>
        <a:bodyPr/>
        <a:lstStyle/>
        <a:p>
          <a:endParaRPr lang="en-IN"/>
        </a:p>
      </dgm:t>
    </dgm:pt>
    <dgm:pt modelId="{21B4DCB8-BC42-4B08-BB8C-3460C262E926}" type="sibTrans" cxnId="{B192B817-DF59-424A-AEF1-4260F4A96247}">
      <dgm:prSet/>
      <dgm:spPr/>
      <dgm:t>
        <a:bodyPr/>
        <a:lstStyle/>
        <a:p>
          <a:endParaRPr lang="en-IN"/>
        </a:p>
      </dgm:t>
    </dgm:pt>
    <dgm:pt modelId="{6A1DF2EF-1A8F-4168-8D0B-96EAFB950129}">
      <dgm:prSet/>
      <dgm:spPr/>
      <dgm:t>
        <a:bodyPr/>
        <a:lstStyle/>
        <a:p>
          <a:pPr algn="l"/>
          <a:r>
            <a:rPr lang="en-IN" dirty="0">
              <a:solidFill>
                <a:schemeClr val="tx1"/>
              </a:solidFill>
            </a:rPr>
            <a:t>Policies, Diseases etc.</a:t>
          </a:r>
        </a:p>
      </dgm:t>
    </dgm:pt>
    <dgm:pt modelId="{145DECC4-3275-4E7A-BB28-65D5C31180B5}" type="parTrans" cxnId="{94CED905-386C-4952-A6D1-F058D7FFCE35}">
      <dgm:prSet/>
      <dgm:spPr/>
      <dgm:t>
        <a:bodyPr/>
        <a:lstStyle/>
        <a:p>
          <a:endParaRPr lang="en-IN"/>
        </a:p>
      </dgm:t>
    </dgm:pt>
    <dgm:pt modelId="{3039B839-E5E2-4820-858B-71A94655E56B}" type="sibTrans" cxnId="{94CED905-386C-4952-A6D1-F058D7FFCE35}">
      <dgm:prSet/>
      <dgm:spPr/>
      <dgm:t>
        <a:bodyPr/>
        <a:lstStyle/>
        <a:p>
          <a:endParaRPr lang="en-IN"/>
        </a:p>
      </dgm:t>
    </dgm:pt>
    <dgm:pt modelId="{EA39B2C8-A93D-4A1F-829A-E945B1CBF272}">
      <dgm:prSet/>
      <dgm:spPr/>
      <dgm:t>
        <a:bodyPr/>
        <a:lstStyle/>
        <a:p>
          <a:pPr algn="l"/>
          <a:r>
            <a:rPr lang="en-IN" dirty="0">
              <a:solidFill>
                <a:schemeClr val="tx1"/>
              </a:solidFill>
            </a:rPr>
            <a:t>Address, Phone Numbers, DOBs etc.</a:t>
          </a:r>
        </a:p>
      </dgm:t>
    </dgm:pt>
    <dgm:pt modelId="{7A89A58C-093A-4C1E-8F9D-E42F3C10EEB3}" type="parTrans" cxnId="{0F0331B1-89CF-453B-9E08-0436F00FA94D}">
      <dgm:prSet/>
      <dgm:spPr/>
      <dgm:t>
        <a:bodyPr/>
        <a:lstStyle/>
        <a:p>
          <a:endParaRPr lang="en-IN"/>
        </a:p>
      </dgm:t>
    </dgm:pt>
    <dgm:pt modelId="{19F794C1-D3CF-4784-9B64-4F9A48651394}" type="sibTrans" cxnId="{0F0331B1-89CF-453B-9E08-0436F00FA94D}">
      <dgm:prSet/>
      <dgm:spPr/>
      <dgm:t>
        <a:bodyPr/>
        <a:lstStyle/>
        <a:p>
          <a:endParaRPr lang="en-IN"/>
        </a:p>
      </dgm:t>
    </dgm:pt>
    <dgm:pt modelId="{2E895E5C-38C4-4F2A-BD3E-87043727AAD6}" type="pres">
      <dgm:prSet presAssocID="{4965013E-98F0-4C78-A38C-ED1A9A2E67FD}" presName="Name0" presStyleCnt="0">
        <dgm:presLayoutVars>
          <dgm:dir/>
          <dgm:animLvl val="lvl"/>
          <dgm:resizeHandles val="exact"/>
        </dgm:presLayoutVars>
      </dgm:prSet>
      <dgm:spPr/>
    </dgm:pt>
    <dgm:pt modelId="{ED006F1B-F00C-40A4-ADB9-7870F28EB426}" type="pres">
      <dgm:prSet presAssocID="{54006367-B9E9-4985-86C3-CD40F38F9569}" presName="linNode" presStyleCnt="0"/>
      <dgm:spPr/>
    </dgm:pt>
    <dgm:pt modelId="{1A820AE4-D52F-4766-A6B1-C75DF77B41E6}" type="pres">
      <dgm:prSet presAssocID="{54006367-B9E9-4985-86C3-CD40F38F9569}" presName="parentText" presStyleLbl="node1" presStyleIdx="0" presStyleCnt="4">
        <dgm:presLayoutVars>
          <dgm:chMax val="1"/>
          <dgm:bulletEnabled val="1"/>
        </dgm:presLayoutVars>
      </dgm:prSet>
      <dgm:spPr/>
    </dgm:pt>
    <dgm:pt modelId="{F8386A3B-3FEE-44B9-9616-538812FAFC0D}" type="pres">
      <dgm:prSet presAssocID="{54006367-B9E9-4985-86C3-CD40F38F9569}" presName="descendantText" presStyleLbl="alignAccFollowNode1" presStyleIdx="0" presStyleCnt="4">
        <dgm:presLayoutVars>
          <dgm:bulletEnabled val="1"/>
        </dgm:presLayoutVars>
      </dgm:prSet>
      <dgm:spPr/>
    </dgm:pt>
    <dgm:pt modelId="{D657A43F-EFEA-4D4B-89D3-E448539B1F4B}" type="pres">
      <dgm:prSet presAssocID="{03A7A105-532E-4586-99CB-592E9F1C331F}" presName="sp" presStyleCnt="0"/>
      <dgm:spPr/>
    </dgm:pt>
    <dgm:pt modelId="{B2305743-F230-48C0-A55B-6CC2C56766A8}" type="pres">
      <dgm:prSet presAssocID="{96A4292C-207E-4664-9941-D28F94C80E54}" presName="linNode" presStyleCnt="0"/>
      <dgm:spPr/>
    </dgm:pt>
    <dgm:pt modelId="{543208A0-8B34-42BF-8242-B5E9DE1BFDAB}" type="pres">
      <dgm:prSet presAssocID="{96A4292C-207E-4664-9941-D28F94C80E54}" presName="parentText" presStyleLbl="node1" presStyleIdx="1" presStyleCnt="4">
        <dgm:presLayoutVars>
          <dgm:chMax val="1"/>
          <dgm:bulletEnabled val="1"/>
        </dgm:presLayoutVars>
      </dgm:prSet>
      <dgm:spPr/>
    </dgm:pt>
    <dgm:pt modelId="{DCAF47FC-C182-4B02-8FCB-1D438299818B}" type="pres">
      <dgm:prSet presAssocID="{96A4292C-207E-4664-9941-D28F94C80E54}" presName="descendantText" presStyleLbl="alignAccFollowNode1" presStyleIdx="1" presStyleCnt="4">
        <dgm:presLayoutVars>
          <dgm:bulletEnabled val="1"/>
        </dgm:presLayoutVars>
      </dgm:prSet>
      <dgm:spPr/>
    </dgm:pt>
    <dgm:pt modelId="{F556C284-ADA5-421F-A19D-9ED1780ED9E8}" type="pres">
      <dgm:prSet presAssocID="{CFAB1542-8086-4836-A180-82057B73C779}" presName="sp" presStyleCnt="0"/>
      <dgm:spPr/>
    </dgm:pt>
    <dgm:pt modelId="{EC65A231-36BC-4F7C-9BC5-BBB31B7D459F}" type="pres">
      <dgm:prSet presAssocID="{E72757C6-5EFD-4DEE-B2AB-3582784F22DE}" presName="linNode" presStyleCnt="0"/>
      <dgm:spPr/>
    </dgm:pt>
    <dgm:pt modelId="{182F9D5C-DDB4-45BA-B562-31541FED388F}" type="pres">
      <dgm:prSet presAssocID="{E72757C6-5EFD-4DEE-B2AB-3582784F22DE}" presName="parentText" presStyleLbl="node1" presStyleIdx="2" presStyleCnt="4">
        <dgm:presLayoutVars>
          <dgm:chMax val="1"/>
          <dgm:bulletEnabled val="1"/>
        </dgm:presLayoutVars>
      </dgm:prSet>
      <dgm:spPr/>
    </dgm:pt>
    <dgm:pt modelId="{6759F3C9-4052-435C-80F0-0F60027152E4}" type="pres">
      <dgm:prSet presAssocID="{E72757C6-5EFD-4DEE-B2AB-3582784F22DE}" presName="descendantText" presStyleLbl="alignAccFollowNode1" presStyleIdx="2" presStyleCnt="4">
        <dgm:presLayoutVars>
          <dgm:bulletEnabled val="1"/>
        </dgm:presLayoutVars>
      </dgm:prSet>
      <dgm:spPr/>
    </dgm:pt>
    <dgm:pt modelId="{677C3E59-B9C1-4502-8067-0279C2A4DBC3}" type="pres">
      <dgm:prSet presAssocID="{4A62615B-4EED-47B4-B32B-E6CA7C2FAA10}" presName="sp" presStyleCnt="0"/>
      <dgm:spPr/>
    </dgm:pt>
    <dgm:pt modelId="{56B4DDF6-6668-4A0A-A6F7-AC1F8CC509BE}" type="pres">
      <dgm:prSet presAssocID="{1F42EF14-0297-4B77-934F-449FABEF1806}" presName="linNode" presStyleCnt="0"/>
      <dgm:spPr/>
    </dgm:pt>
    <dgm:pt modelId="{D820A42B-91B2-4D5C-A490-295DFCE85D90}" type="pres">
      <dgm:prSet presAssocID="{1F42EF14-0297-4B77-934F-449FABEF1806}" presName="parentText" presStyleLbl="node1" presStyleIdx="3" presStyleCnt="4">
        <dgm:presLayoutVars>
          <dgm:chMax val="1"/>
          <dgm:bulletEnabled val="1"/>
        </dgm:presLayoutVars>
      </dgm:prSet>
      <dgm:spPr/>
    </dgm:pt>
    <dgm:pt modelId="{DD7A9CDA-848A-4947-B749-F96CFD8EF7F3}" type="pres">
      <dgm:prSet presAssocID="{1F42EF14-0297-4B77-934F-449FABEF1806}" presName="descendantText" presStyleLbl="alignAccFollowNode1" presStyleIdx="3" presStyleCnt="4">
        <dgm:presLayoutVars>
          <dgm:bulletEnabled val="1"/>
        </dgm:presLayoutVars>
      </dgm:prSet>
      <dgm:spPr/>
    </dgm:pt>
  </dgm:ptLst>
  <dgm:cxnLst>
    <dgm:cxn modelId="{94CED905-386C-4952-A6D1-F058D7FFCE35}" srcId="{E72757C6-5EFD-4DEE-B2AB-3582784F22DE}" destId="{6A1DF2EF-1A8F-4168-8D0B-96EAFB950129}" srcOrd="0" destOrd="0" parTransId="{145DECC4-3275-4E7A-BB28-65D5C31180B5}" sibTransId="{3039B839-E5E2-4820-858B-71A94655E56B}"/>
    <dgm:cxn modelId="{DF65E010-8437-4CEC-A327-4C3F95CBC8AD}" type="presOf" srcId="{96A4292C-207E-4664-9941-D28F94C80E54}" destId="{543208A0-8B34-42BF-8242-B5E9DE1BFDAB}" srcOrd="0" destOrd="0" presId="urn:microsoft.com/office/officeart/2005/8/layout/vList5"/>
    <dgm:cxn modelId="{B192B817-DF59-424A-AEF1-4260F4A96247}" srcId="{96A4292C-207E-4664-9941-D28F94C80E54}" destId="{2D136AD3-9961-4693-B415-5795F4FADE67}" srcOrd="0" destOrd="0" parTransId="{51198528-5C94-4D43-B3D9-F8BC1C64F980}" sibTransId="{21B4DCB8-BC42-4B08-BB8C-3460C262E926}"/>
    <dgm:cxn modelId="{0E64861D-EE4A-45CE-884C-1448DBE6E8BE}" srcId="{4965013E-98F0-4C78-A38C-ED1A9A2E67FD}" destId="{96A4292C-207E-4664-9941-D28F94C80E54}" srcOrd="1" destOrd="0" parTransId="{C2D14F1F-1080-4789-AE06-A195F44A5389}" sibTransId="{CFAB1542-8086-4836-A180-82057B73C779}"/>
    <dgm:cxn modelId="{B594E01E-2586-4925-88FE-D47EE546DAAD}" type="presOf" srcId="{E72757C6-5EFD-4DEE-B2AB-3582784F22DE}" destId="{182F9D5C-DDB4-45BA-B562-31541FED388F}" srcOrd="0" destOrd="0" presId="urn:microsoft.com/office/officeart/2005/8/layout/vList5"/>
    <dgm:cxn modelId="{E7C15927-791A-43D5-844A-4089CFA3298A}" type="presOf" srcId="{2D136AD3-9961-4693-B415-5795F4FADE67}" destId="{DCAF47FC-C182-4B02-8FCB-1D438299818B}" srcOrd="0" destOrd="0" presId="urn:microsoft.com/office/officeart/2005/8/layout/vList5"/>
    <dgm:cxn modelId="{5410905B-6FFD-4A6B-A906-5D5EC6F23595}" srcId="{54006367-B9E9-4985-86C3-CD40F38F9569}" destId="{119928AA-B6F9-401C-9046-F73CFB2F6639}" srcOrd="0" destOrd="0" parTransId="{768235A7-348F-482C-B566-530AE1D79AF1}" sibTransId="{C2302BBC-2CC7-44B3-A7CA-5C7A3595673A}"/>
    <dgm:cxn modelId="{47638267-FB25-48B3-AB0A-62227BD758B5}" type="presOf" srcId="{6A1DF2EF-1A8F-4168-8D0B-96EAFB950129}" destId="{6759F3C9-4052-435C-80F0-0F60027152E4}" srcOrd="0" destOrd="0" presId="urn:microsoft.com/office/officeart/2005/8/layout/vList5"/>
    <dgm:cxn modelId="{96DA7E9F-F396-4424-95C6-DA6AF2456B72}" type="presOf" srcId="{119928AA-B6F9-401C-9046-F73CFB2F6639}" destId="{F8386A3B-3FEE-44B9-9616-538812FAFC0D}" srcOrd="0" destOrd="0" presId="urn:microsoft.com/office/officeart/2005/8/layout/vList5"/>
    <dgm:cxn modelId="{405A4BA3-E0A4-4447-9CE1-9CBA5E03B401}" type="presOf" srcId="{EA39B2C8-A93D-4A1F-829A-E945B1CBF272}" destId="{DD7A9CDA-848A-4947-B749-F96CFD8EF7F3}" srcOrd="0" destOrd="0" presId="urn:microsoft.com/office/officeart/2005/8/layout/vList5"/>
    <dgm:cxn modelId="{0F3979AE-4B8B-43A2-8311-0E9D8FDC9295}" srcId="{4965013E-98F0-4C78-A38C-ED1A9A2E67FD}" destId="{54006367-B9E9-4985-86C3-CD40F38F9569}" srcOrd="0" destOrd="0" parTransId="{B65641A6-A23B-4A91-9547-84DDD3E8CEF0}" sibTransId="{03A7A105-532E-4586-99CB-592E9F1C331F}"/>
    <dgm:cxn modelId="{0F0331B1-89CF-453B-9E08-0436F00FA94D}" srcId="{1F42EF14-0297-4B77-934F-449FABEF1806}" destId="{EA39B2C8-A93D-4A1F-829A-E945B1CBF272}" srcOrd="0" destOrd="0" parTransId="{7A89A58C-093A-4C1E-8F9D-E42F3C10EEB3}" sibTransId="{19F794C1-D3CF-4784-9B64-4F9A48651394}"/>
    <dgm:cxn modelId="{1762D0B4-C110-4D80-B805-F264CD5250B7}" type="presOf" srcId="{1F42EF14-0297-4B77-934F-449FABEF1806}" destId="{D820A42B-91B2-4D5C-A490-295DFCE85D90}" srcOrd="0" destOrd="0" presId="urn:microsoft.com/office/officeart/2005/8/layout/vList5"/>
    <dgm:cxn modelId="{ADC28BB8-1BFD-4EBE-A2BE-98EAE13FE199}" type="presOf" srcId="{4965013E-98F0-4C78-A38C-ED1A9A2E67FD}" destId="{2E895E5C-38C4-4F2A-BD3E-87043727AAD6}" srcOrd="0" destOrd="0" presId="urn:microsoft.com/office/officeart/2005/8/layout/vList5"/>
    <dgm:cxn modelId="{62A1DEBA-B16C-4544-8E15-005A6B06B1C6}" srcId="{4965013E-98F0-4C78-A38C-ED1A9A2E67FD}" destId="{E72757C6-5EFD-4DEE-B2AB-3582784F22DE}" srcOrd="2" destOrd="0" parTransId="{99094358-E666-4F58-BD03-AE1D9E981E7E}" sibTransId="{4A62615B-4EED-47B4-B32B-E6CA7C2FAA10}"/>
    <dgm:cxn modelId="{A92BDED7-40F9-42E7-9976-8E9B2B8E58ED}" type="presOf" srcId="{54006367-B9E9-4985-86C3-CD40F38F9569}" destId="{1A820AE4-D52F-4766-A6B1-C75DF77B41E6}" srcOrd="0" destOrd="0" presId="urn:microsoft.com/office/officeart/2005/8/layout/vList5"/>
    <dgm:cxn modelId="{6CD167FB-8BD1-48CE-9BDA-34D9D1C2E7D4}" srcId="{4965013E-98F0-4C78-A38C-ED1A9A2E67FD}" destId="{1F42EF14-0297-4B77-934F-449FABEF1806}" srcOrd="3" destOrd="0" parTransId="{A856E1C0-E5EF-44BB-8793-473F3C51AFF4}" sibTransId="{D9D2703B-F88B-4676-8E8A-AAEA0F38D7D0}"/>
    <dgm:cxn modelId="{5EB9FB98-B5FC-46C3-AACB-21A1870B9474}" type="presParOf" srcId="{2E895E5C-38C4-4F2A-BD3E-87043727AAD6}" destId="{ED006F1B-F00C-40A4-ADB9-7870F28EB426}" srcOrd="0" destOrd="0" presId="urn:microsoft.com/office/officeart/2005/8/layout/vList5"/>
    <dgm:cxn modelId="{E7280803-1574-4F36-AF4A-6A206199BFA3}" type="presParOf" srcId="{ED006F1B-F00C-40A4-ADB9-7870F28EB426}" destId="{1A820AE4-D52F-4766-A6B1-C75DF77B41E6}" srcOrd="0" destOrd="0" presId="urn:microsoft.com/office/officeart/2005/8/layout/vList5"/>
    <dgm:cxn modelId="{4A8A594E-FC05-42B7-8734-AD6256F93852}" type="presParOf" srcId="{ED006F1B-F00C-40A4-ADB9-7870F28EB426}" destId="{F8386A3B-3FEE-44B9-9616-538812FAFC0D}" srcOrd="1" destOrd="0" presId="urn:microsoft.com/office/officeart/2005/8/layout/vList5"/>
    <dgm:cxn modelId="{6F4A89C8-D90C-4384-9CA4-CA5F3C1579A2}" type="presParOf" srcId="{2E895E5C-38C4-4F2A-BD3E-87043727AAD6}" destId="{D657A43F-EFEA-4D4B-89D3-E448539B1F4B}" srcOrd="1" destOrd="0" presId="urn:microsoft.com/office/officeart/2005/8/layout/vList5"/>
    <dgm:cxn modelId="{2B2E9184-42AC-4A6A-904D-1D8EF36D1352}" type="presParOf" srcId="{2E895E5C-38C4-4F2A-BD3E-87043727AAD6}" destId="{B2305743-F230-48C0-A55B-6CC2C56766A8}" srcOrd="2" destOrd="0" presId="urn:microsoft.com/office/officeart/2005/8/layout/vList5"/>
    <dgm:cxn modelId="{49A6BB44-F93A-4116-8E63-2532FD8F5544}" type="presParOf" srcId="{B2305743-F230-48C0-A55B-6CC2C56766A8}" destId="{543208A0-8B34-42BF-8242-B5E9DE1BFDAB}" srcOrd="0" destOrd="0" presId="urn:microsoft.com/office/officeart/2005/8/layout/vList5"/>
    <dgm:cxn modelId="{5DE08DA0-B1B6-4972-B5E8-312C45BEF060}" type="presParOf" srcId="{B2305743-F230-48C0-A55B-6CC2C56766A8}" destId="{DCAF47FC-C182-4B02-8FCB-1D438299818B}" srcOrd="1" destOrd="0" presId="urn:microsoft.com/office/officeart/2005/8/layout/vList5"/>
    <dgm:cxn modelId="{2B08BB23-4F58-4E2D-8B25-EE21DA38FF2E}" type="presParOf" srcId="{2E895E5C-38C4-4F2A-BD3E-87043727AAD6}" destId="{F556C284-ADA5-421F-A19D-9ED1780ED9E8}" srcOrd="3" destOrd="0" presId="urn:microsoft.com/office/officeart/2005/8/layout/vList5"/>
    <dgm:cxn modelId="{6D902BF3-D217-4997-AD73-A4D0E33B7F2E}" type="presParOf" srcId="{2E895E5C-38C4-4F2A-BD3E-87043727AAD6}" destId="{EC65A231-36BC-4F7C-9BC5-BBB31B7D459F}" srcOrd="4" destOrd="0" presId="urn:microsoft.com/office/officeart/2005/8/layout/vList5"/>
    <dgm:cxn modelId="{4D258EBD-D6DE-4093-9B47-8CF295B14BE7}" type="presParOf" srcId="{EC65A231-36BC-4F7C-9BC5-BBB31B7D459F}" destId="{182F9D5C-DDB4-45BA-B562-31541FED388F}" srcOrd="0" destOrd="0" presId="urn:microsoft.com/office/officeart/2005/8/layout/vList5"/>
    <dgm:cxn modelId="{F65CA1A3-1E7F-4A9C-9A30-18E85F441EF7}" type="presParOf" srcId="{EC65A231-36BC-4F7C-9BC5-BBB31B7D459F}" destId="{6759F3C9-4052-435C-80F0-0F60027152E4}" srcOrd="1" destOrd="0" presId="urn:microsoft.com/office/officeart/2005/8/layout/vList5"/>
    <dgm:cxn modelId="{8B050A8C-CFE1-4733-8AB6-517BB7365713}" type="presParOf" srcId="{2E895E5C-38C4-4F2A-BD3E-87043727AAD6}" destId="{677C3E59-B9C1-4502-8067-0279C2A4DBC3}" srcOrd="5" destOrd="0" presId="urn:microsoft.com/office/officeart/2005/8/layout/vList5"/>
    <dgm:cxn modelId="{B73FB511-AB27-450E-8A81-E66FC530FF1F}" type="presParOf" srcId="{2E895E5C-38C4-4F2A-BD3E-87043727AAD6}" destId="{56B4DDF6-6668-4A0A-A6F7-AC1F8CC509BE}" srcOrd="6" destOrd="0" presId="urn:microsoft.com/office/officeart/2005/8/layout/vList5"/>
    <dgm:cxn modelId="{040C26D8-5EB6-42D6-8639-B991CAE15184}" type="presParOf" srcId="{56B4DDF6-6668-4A0A-A6F7-AC1F8CC509BE}" destId="{D820A42B-91B2-4D5C-A490-295DFCE85D90}" srcOrd="0" destOrd="0" presId="urn:microsoft.com/office/officeart/2005/8/layout/vList5"/>
    <dgm:cxn modelId="{136C54D8-317C-4EAE-A81D-E3423CAFFB63}" type="presParOf" srcId="{56B4DDF6-6668-4A0A-A6F7-AC1F8CC509BE}" destId="{DD7A9CDA-848A-4947-B749-F96CFD8EF7F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68F907C-61C6-4FDB-A945-7558BD109322}" type="doc">
      <dgm:prSet loTypeId="urn:microsoft.com/office/officeart/2008/layout/HexagonCluster" loCatId="relationship" qsTypeId="urn:microsoft.com/office/officeart/2005/8/quickstyle/simple1" qsCatId="simple" csTypeId="urn:microsoft.com/office/officeart/2005/8/colors/colorful2" csCatId="colorful" phldr="1"/>
      <dgm:spPr/>
      <dgm:t>
        <a:bodyPr/>
        <a:lstStyle/>
        <a:p>
          <a:endParaRPr lang="en-IN"/>
        </a:p>
      </dgm:t>
    </dgm:pt>
    <dgm:pt modelId="{11864D36-F800-496B-BE94-F865A85E322F}">
      <dgm:prSet custT="1"/>
      <dgm:spPr/>
      <dgm:t>
        <a:bodyPr/>
        <a:lstStyle/>
        <a:p>
          <a:r>
            <a:rPr lang="en-IN" sz="2400" dirty="0">
              <a:solidFill>
                <a:schemeClr val="tx1"/>
              </a:solidFill>
            </a:rPr>
            <a:t>1.Hobby</a:t>
          </a:r>
        </a:p>
      </dgm:t>
    </dgm:pt>
    <dgm:pt modelId="{4986ECA9-517E-404E-A926-12C051F8D1A3}" type="parTrans" cxnId="{87E0C8BE-6CCB-42BC-8C7A-99A43B571787}">
      <dgm:prSet/>
      <dgm:spPr/>
      <dgm:t>
        <a:bodyPr/>
        <a:lstStyle/>
        <a:p>
          <a:endParaRPr lang="en-IN"/>
        </a:p>
      </dgm:t>
    </dgm:pt>
    <dgm:pt modelId="{C2BB3046-A9BB-4D0F-9349-24D7AFF50E88}" type="sibTrans" cxnId="{87E0C8BE-6CCB-42BC-8C7A-99A43B57178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4000" r="-14000"/>
          </a:stretch>
        </a:blipFill>
      </dgm:spPr>
      <dgm:t>
        <a:bodyPr/>
        <a:lstStyle/>
        <a:p>
          <a:endParaRPr lang="en-IN"/>
        </a:p>
      </dgm:t>
      <dgm:extLst>
        <a:ext uri="{E40237B7-FDA0-4F09-8148-C483321AD2D9}">
          <dgm14:cNvPr xmlns:dgm14="http://schemas.microsoft.com/office/drawing/2010/diagram" id="0" name="" descr="3D box skeletons"/>
        </a:ext>
      </dgm:extLst>
    </dgm:pt>
    <dgm:pt modelId="{9E30CDE7-FE64-4E63-ABB5-37AB866730BF}">
      <dgm:prSet custT="1"/>
      <dgm:spPr/>
      <dgm:t>
        <a:bodyPr/>
        <a:lstStyle/>
        <a:p>
          <a:r>
            <a:rPr lang="en-IN" sz="2400" dirty="0">
              <a:solidFill>
                <a:schemeClr val="tx1"/>
              </a:solidFill>
            </a:rPr>
            <a:t>2.Defame (Revenge)</a:t>
          </a:r>
        </a:p>
      </dgm:t>
    </dgm:pt>
    <dgm:pt modelId="{C1E9AADF-64B1-4666-8864-41C0F5D1C81C}" type="parTrans" cxnId="{964CAC91-B2D4-4167-AFBA-9E324C3031B2}">
      <dgm:prSet/>
      <dgm:spPr/>
      <dgm:t>
        <a:bodyPr/>
        <a:lstStyle/>
        <a:p>
          <a:endParaRPr lang="en-IN"/>
        </a:p>
      </dgm:t>
    </dgm:pt>
    <dgm:pt modelId="{001ECA05-48E7-4134-AD81-44B08A907995}" type="sibTrans" cxnId="{964CAC91-B2D4-4167-AFBA-9E324C3031B2}">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dgm:spPr>
      <dgm:t>
        <a:bodyPr/>
        <a:lstStyle/>
        <a:p>
          <a:endParaRPr lang="en-IN"/>
        </a:p>
      </dgm:t>
    </dgm:pt>
    <dgm:pt modelId="{8EDAF3DF-D94A-4DEF-B9A9-BB0BE3E8FC9C}">
      <dgm:prSet custT="1"/>
      <dgm:spPr/>
      <dgm:t>
        <a:bodyPr/>
        <a:lstStyle/>
        <a:p>
          <a:r>
            <a:rPr lang="en-IN" sz="2400" dirty="0">
              <a:solidFill>
                <a:schemeClr val="tx1"/>
              </a:solidFill>
            </a:rPr>
            <a:t>3.Stealing information</a:t>
          </a:r>
        </a:p>
      </dgm:t>
    </dgm:pt>
    <dgm:pt modelId="{3F6CDA47-EBBD-4381-8694-4DF6F6AE965D}" type="parTrans" cxnId="{1B054256-6B18-4A6C-A7FC-CDD909200CE3}">
      <dgm:prSet/>
      <dgm:spPr/>
      <dgm:t>
        <a:bodyPr/>
        <a:lstStyle/>
        <a:p>
          <a:endParaRPr lang="en-IN"/>
        </a:p>
      </dgm:t>
    </dgm:pt>
    <dgm:pt modelId="{1060A7A0-FBF4-417D-A082-A93C7C2FEEFF}" type="sibTrans" cxnId="{1B054256-6B18-4A6C-A7FC-CDD909200CE3}">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 r="-5000"/>
          </a:stretch>
        </a:blipFill>
      </dgm:spPr>
      <dgm:t>
        <a:bodyPr/>
        <a:lstStyle/>
        <a:p>
          <a:endParaRPr lang="en-IN"/>
        </a:p>
      </dgm:t>
      <dgm:extLst>
        <a:ext uri="{E40237B7-FDA0-4F09-8148-C483321AD2D9}">
          <dgm14:cNvPr xmlns:dgm14="http://schemas.microsoft.com/office/drawing/2010/diagram" id="0" name="" descr="Jars with beautician supplies"/>
        </a:ext>
      </dgm:extLst>
    </dgm:pt>
    <dgm:pt modelId="{63C26D9A-A2A9-460E-8125-23E12BEA7F9F}">
      <dgm:prSet custT="1"/>
      <dgm:spPr/>
      <dgm:t>
        <a:bodyPr/>
        <a:lstStyle/>
        <a:p>
          <a:r>
            <a:rPr lang="en-IN" sz="2400" dirty="0">
              <a:solidFill>
                <a:schemeClr val="tx1"/>
              </a:solidFill>
            </a:rPr>
            <a:t>4.Leaking information</a:t>
          </a:r>
        </a:p>
      </dgm:t>
    </dgm:pt>
    <dgm:pt modelId="{26B1AF6D-D6DF-406D-AE2C-3FF843C8C4E5}" type="parTrans" cxnId="{14D0BE5B-5D8D-4B5F-BFEC-83974619B7EA}">
      <dgm:prSet/>
      <dgm:spPr/>
      <dgm:t>
        <a:bodyPr/>
        <a:lstStyle/>
        <a:p>
          <a:endParaRPr lang="en-IN"/>
        </a:p>
      </dgm:t>
    </dgm:pt>
    <dgm:pt modelId="{C3BDB0D0-EF89-4998-9FDF-ED0D704DBC1F}" type="sibTrans" cxnId="{14D0BE5B-5D8D-4B5F-BFEC-83974619B7EA}">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t>
        <a:bodyPr/>
        <a:lstStyle/>
        <a:p>
          <a:endParaRPr lang="en-IN"/>
        </a:p>
      </dgm:t>
    </dgm:pt>
    <dgm:pt modelId="{E419DA8F-1CDD-44A0-8AC6-A65531D3D374}">
      <dgm:prSet custT="1"/>
      <dgm:spPr/>
      <dgm:t>
        <a:bodyPr/>
        <a:lstStyle/>
        <a:p>
          <a:r>
            <a:rPr lang="en-IN" sz="2400" dirty="0">
              <a:solidFill>
                <a:schemeClr val="tx1"/>
              </a:solidFill>
            </a:rPr>
            <a:t>5.Political motives</a:t>
          </a:r>
        </a:p>
      </dgm:t>
    </dgm:pt>
    <dgm:pt modelId="{34067610-FAA6-45BE-961A-40C3F80338A3}" type="parTrans" cxnId="{E36715DB-56FE-4ACD-9B98-BD9362644DB6}">
      <dgm:prSet/>
      <dgm:spPr/>
      <dgm:t>
        <a:bodyPr/>
        <a:lstStyle/>
        <a:p>
          <a:endParaRPr lang="en-IN"/>
        </a:p>
      </dgm:t>
    </dgm:pt>
    <dgm:pt modelId="{463B7F91-A7A6-44CF-9EDC-910C12D0B43B}" type="sibTrans" cxnId="{E36715DB-56FE-4ACD-9B98-BD9362644DB6}">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4000" r="-14000"/>
          </a:stretch>
        </a:blipFill>
      </dgm:spPr>
      <dgm:t>
        <a:bodyPr/>
        <a:lstStyle/>
        <a:p>
          <a:endParaRPr lang="en-IN"/>
        </a:p>
      </dgm:t>
      <dgm:extLst>
        <a:ext uri="{E40237B7-FDA0-4F09-8148-C483321AD2D9}">
          <dgm14:cNvPr xmlns:dgm14="http://schemas.microsoft.com/office/drawing/2010/diagram" id="0" name="" descr="Coffee beans"/>
        </a:ext>
      </dgm:extLst>
    </dgm:pt>
    <dgm:pt modelId="{3ABA3B33-8C93-4326-9A46-A00BC668626B}">
      <dgm:prSet custT="1"/>
      <dgm:spPr/>
      <dgm:t>
        <a:bodyPr/>
        <a:lstStyle/>
        <a:p>
          <a:r>
            <a:rPr lang="en-IN" sz="2400" dirty="0">
              <a:solidFill>
                <a:schemeClr val="tx1"/>
              </a:solidFill>
            </a:rPr>
            <a:t>6. SECURTIY REASONS i.e. securing digital space :)</a:t>
          </a:r>
        </a:p>
      </dgm:t>
    </dgm:pt>
    <dgm:pt modelId="{7B7F397C-D07D-4FF7-9389-8C246096143B}" type="parTrans" cxnId="{355A7A26-6B9A-4D3B-B139-A46F02B9490B}">
      <dgm:prSet/>
      <dgm:spPr/>
      <dgm:t>
        <a:bodyPr/>
        <a:lstStyle/>
        <a:p>
          <a:endParaRPr lang="en-IN"/>
        </a:p>
      </dgm:t>
    </dgm:pt>
    <dgm:pt modelId="{7743DC56-E38B-46C0-B201-388E0977262C}" type="sibTrans" cxnId="{355A7A26-6B9A-4D3B-B139-A46F02B9490B}">
      <dgm:prSet/>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l="-14000" r="-14000"/>
          </a:stretch>
        </a:blipFill>
      </dgm:spPr>
      <dgm:t>
        <a:bodyPr/>
        <a:lstStyle/>
        <a:p>
          <a:endParaRPr lang="en-IN"/>
        </a:p>
      </dgm:t>
      <dgm:extLst>
        <a:ext uri="{E40237B7-FDA0-4F09-8148-C483321AD2D9}">
          <dgm14:cNvPr xmlns:dgm14="http://schemas.microsoft.com/office/drawing/2010/diagram" id="0" name="" descr="Silhouette of a construction site"/>
        </a:ext>
      </dgm:extLst>
    </dgm:pt>
    <dgm:pt modelId="{61D3F66D-1369-441D-A7D5-94E0E2C91F78}" type="pres">
      <dgm:prSet presAssocID="{668F907C-61C6-4FDB-A945-7558BD109322}" presName="Name0" presStyleCnt="0">
        <dgm:presLayoutVars>
          <dgm:chMax val="21"/>
          <dgm:chPref val="21"/>
        </dgm:presLayoutVars>
      </dgm:prSet>
      <dgm:spPr/>
    </dgm:pt>
    <dgm:pt modelId="{11EDE566-4A90-410E-A52C-35DEC5A719D7}" type="pres">
      <dgm:prSet presAssocID="{11864D36-F800-496B-BE94-F865A85E322F}" presName="text1" presStyleCnt="0"/>
      <dgm:spPr/>
    </dgm:pt>
    <dgm:pt modelId="{2A51ADE7-EC0D-4306-8110-A32DD19A3836}" type="pres">
      <dgm:prSet presAssocID="{11864D36-F800-496B-BE94-F865A85E322F}" presName="textRepeatNode" presStyleLbl="alignNode1" presStyleIdx="0" presStyleCnt="6" custScaleX="117665" custScaleY="120275" custLinFactNeighborX="-10328" custLinFactNeighborY="16238">
        <dgm:presLayoutVars>
          <dgm:chMax val="0"/>
          <dgm:chPref val="0"/>
          <dgm:bulletEnabled val="1"/>
        </dgm:presLayoutVars>
      </dgm:prSet>
      <dgm:spPr/>
    </dgm:pt>
    <dgm:pt modelId="{4F20695F-9A8B-4A02-AA21-EA6D252FBFD3}" type="pres">
      <dgm:prSet presAssocID="{11864D36-F800-496B-BE94-F865A85E322F}" presName="textaccent1" presStyleCnt="0"/>
      <dgm:spPr/>
    </dgm:pt>
    <dgm:pt modelId="{C421FE75-10DD-43F2-BADC-658C63D9D94F}" type="pres">
      <dgm:prSet presAssocID="{11864D36-F800-496B-BE94-F865A85E322F}" presName="accentRepeatNode" presStyleLbl="solidAlignAcc1" presStyleIdx="0" presStyleCnt="12"/>
      <dgm:spPr/>
    </dgm:pt>
    <dgm:pt modelId="{3511F873-7526-4BEA-A296-9EAEC599B570}" type="pres">
      <dgm:prSet presAssocID="{C2BB3046-A9BB-4D0F-9349-24D7AFF50E88}" presName="image1" presStyleCnt="0"/>
      <dgm:spPr/>
    </dgm:pt>
    <dgm:pt modelId="{38FD75AA-E765-46BB-B17E-24767A840447}" type="pres">
      <dgm:prSet presAssocID="{C2BB3046-A9BB-4D0F-9349-24D7AFF50E88}" presName="imageRepeatNode" presStyleLbl="alignAcc1" presStyleIdx="0" presStyleCnt="6" custLinFactNeighborX="-14976"/>
      <dgm:spPr/>
    </dgm:pt>
    <dgm:pt modelId="{BDDBCD21-7DF6-43BF-9B88-464F180BB47E}" type="pres">
      <dgm:prSet presAssocID="{C2BB3046-A9BB-4D0F-9349-24D7AFF50E88}" presName="imageaccent1" presStyleCnt="0"/>
      <dgm:spPr/>
    </dgm:pt>
    <dgm:pt modelId="{545AFD7C-3867-413D-84A3-1070B0212E38}" type="pres">
      <dgm:prSet presAssocID="{C2BB3046-A9BB-4D0F-9349-24D7AFF50E88}" presName="accentRepeatNode" presStyleLbl="solidAlignAcc1" presStyleIdx="1" presStyleCnt="12"/>
      <dgm:spPr/>
    </dgm:pt>
    <dgm:pt modelId="{26F18AF6-0C66-4207-ADB2-301D19B3AD54}" type="pres">
      <dgm:prSet presAssocID="{9E30CDE7-FE64-4E63-ABB5-37AB866730BF}" presName="text2" presStyleCnt="0"/>
      <dgm:spPr/>
    </dgm:pt>
    <dgm:pt modelId="{BCD7FD35-3765-46A6-AB1E-06054319A662}" type="pres">
      <dgm:prSet presAssocID="{9E30CDE7-FE64-4E63-ABB5-37AB866730BF}" presName="textRepeatNode" presStyleLbl="alignNode1" presStyleIdx="1" presStyleCnt="6" custScaleX="111838" custScaleY="109933">
        <dgm:presLayoutVars>
          <dgm:chMax val="0"/>
          <dgm:chPref val="0"/>
          <dgm:bulletEnabled val="1"/>
        </dgm:presLayoutVars>
      </dgm:prSet>
      <dgm:spPr/>
    </dgm:pt>
    <dgm:pt modelId="{497D0373-6888-4DA8-BC7F-152181455F64}" type="pres">
      <dgm:prSet presAssocID="{9E30CDE7-FE64-4E63-ABB5-37AB866730BF}" presName="textaccent2" presStyleCnt="0"/>
      <dgm:spPr/>
    </dgm:pt>
    <dgm:pt modelId="{FDFFCDD5-2723-4513-ACB4-0CC2E1ABF312}" type="pres">
      <dgm:prSet presAssocID="{9E30CDE7-FE64-4E63-ABB5-37AB866730BF}" presName="accentRepeatNode" presStyleLbl="solidAlignAcc1" presStyleIdx="2" presStyleCnt="12"/>
      <dgm:spPr/>
    </dgm:pt>
    <dgm:pt modelId="{ABF6ACE6-B7E4-4F59-9A00-876782478C16}" type="pres">
      <dgm:prSet presAssocID="{001ECA05-48E7-4134-AD81-44B08A907995}" presName="image2" presStyleCnt="0"/>
      <dgm:spPr/>
    </dgm:pt>
    <dgm:pt modelId="{616BCAFD-9DEC-4B7F-941F-BA0A6DA00432}" type="pres">
      <dgm:prSet presAssocID="{001ECA05-48E7-4134-AD81-44B08A907995}" presName="imageRepeatNode" presStyleLbl="alignAcc1" presStyleIdx="1" presStyleCnt="6" custLinFactNeighborX="2582" custLinFactNeighborY="3608"/>
      <dgm:spPr/>
    </dgm:pt>
    <dgm:pt modelId="{14636FD5-77DD-4277-858A-8BFE74A3ED96}" type="pres">
      <dgm:prSet presAssocID="{001ECA05-48E7-4134-AD81-44B08A907995}" presName="imageaccent2" presStyleCnt="0"/>
      <dgm:spPr/>
    </dgm:pt>
    <dgm:pt modelId="{3FDF720E-826E-46CC-B51E-69C929FE642A}" type="pres">
      <dgm:prSet presAssocID="{001ECA05-48E7-4134-AD81-44B08A907995}" presName="accentRepeatNode" presStyleLbl="solidAlignAcc1" presStyleIdx="3" presStyleCnt="12"/>
      <dgm:spPr/>
    </dgm:pt>
    <dgm:pt modelId="{E1D4B075-ED19-4058-A7CE-7E5406184B47}" type="pres">
      <dgm:prSet presAssocID="{8EDAF3DF-D94A-4DEF-B9A9-BB0BE3E8FC9C}" presName="text3" presStyleCnt="0"/>
      <dgm:spPr/>
    </dgm:pt>
    <dgm:pt modelId="{C1328FE5-B622-4ADC-A5B3-A1F833964238}" type="pres">
      <dgm:prSet presAssocID="{8EDAF3DF-D94A-4DEF-B9A9-BB0BE3E8FC9C}" presName="textRepeatNode" presStyleLbl="alignNode1" presStyleIdx="2" presStyleCnt="6" custScaleX="116632" custScaleY="118815" custLinFactNeighborX="-9812">
        <dgm:presLayoutVars>
          <dgm:chMax val="0"/>
          <dgm:chPref val="0"/>
          <dgm:bulletEnabled val="1"/>
        </dgm:presLayoutVars>
      </dgm:prSet>
      <dgm:spPr/>
    </dgm:pt>
    <dgm:pt modelId="{B1BE5FC2-4FB4-46B6-9356-0FF25D92CF0A}" type="pres">
      <dgm:prSet presAssocID="{8EDAF3DF-D94A-4DEF-B9A9-BB0BE3E8FC9C}" presName="textaccent3" presStyleCnt="0"/>
      <dgm:spPr/>
    </dgm:pt>
    <dgm:pt modelId="{C0CF6FB0-68D4-4E31-A474-D6E93E8ACEB5}" type="pres">
      <dgm:prSet presAssocID="{8EDAF3DF-D94A-4DEF-B9A9-BB0BE3E8FC9C}" presName="accentRepeatNode" presStyleLbl="solidAlignAcc1" presStyleIdx="4" presStyleCnt="12"/>
      <dgm:spPr/>
    </dgm:pt>
    <dgm:pt modelId="{61512AE0-68DF-41D4-BE9E-8D1D465D4E04}" type="pres">
      <dgm:prSet presAssocID="{1060A7A0-FBF4-417D-A082-A93C7C2FEEFF}" presName="image3" presStyleCnt="0"/>
      <dgm:spPr/>
    </dgm:pt>
    <dgm:pt modelId="{F8634F5A-D6ED-45D2-B1A1-4994B692FA56}" type="pres">
      <dgm:prSet presAssocID="{1060A7A0-FBF4-417D-A082-A93C7C2FEEFF}" presName="imageRepeatNode" presStyleLbl="alignAcc1" presStyleIdx="2" presStyleCnt="6"/>
      <dgm:spPr/>
    </dgm:pt>
    <dgm:pt modelId="{63220F4B-7D48-4A10-972E-71E79E3247BC}" type="pres">
      <dgm:prSet presAssocID="{1060A7A0-FBF4-417D-A082-A93C7C2FEEFF}" presName="imageaccent3" presStyleCnt="0"/>
      <dgm:spPr/>
    </dgm:pt>
    <dgm:pt modelId="{34C34E3F-A535-4C60-9E3C-008F396A8095}" type="pres">
      <dgm:prSet presAssocID="{1060A7A0-FBF4-417D-A082-A93C7C2FEEFF}" presName="accentRepeatNode" presStyleLbl="solidAlignAcc1" presStyleIdx="5" presStyleCnt="12"/>
      <dgm:spPr/>
    </dgm:pt>
    <dgm:pt modelId="{1E138F11-6C0F-4278-8240-E4A514357242}" type="pres">
      <dgm:prSet presAssocID="{63C26D9A-A2A9-460E-8125-23E12BEA7F9F}" presName="text4" presStyleCnt="0"/>
      <dgm:spPr/>
    </dgm:pt>
    <dgm:pt modelId="{A82B0607-5221-4C6A-8737-B9C3819DC6EC}" type="pres">
      <dgm:prSet presAssocID="{63C26D9A-A2A9-460E-8125-23E12BEA7F9F}" presName="textRepeatNode" presStyleLbl="alignNode1" presStyleIdx="3" presStyleCnt="6" custScaleX="111282" custScaleY="116464" custLinFactNeighborX="4131">
        <dgm:presLayoutVars>
          <dgm:chMax val="0"/>
          <dgm:chPref val="0"/>
          <dgm:bulletEnabled val="1"/>
        </dgm:presLayoutVars>
      </dgm:prSet>
      <dgm:spPr/>
    </dgm:pt>
    <dgm:pt modelId="{FE785863-AB9A-46EE-A98F-D010262C294F}" type="pres">
      <dgm:prSet presAssocID="{63C26D9A-A2A9-460E-8125-23E12BEA7F9F}" presName="textaccent4" presStyleCnt="0"/>
      <dgm:spPr/>
    </dgm:pt>
    <dgm:pt modelId="{C4C39F87-E4D9-4000-80E8-5C881AA4C970}" type="pres">
      <dgm:prSet presAssocID="{63C26D9A-A2A9-460E-8125-23E12BEA7F9F}" presName="accentRepeatNode" presStyleLbl="solidAlignAcc1" presStyleIdx="6" presStyleCnt="12"/>
      <dgm:spPr/>
    </dgm:pt>
    <dgm:pt modelId="{AB77E7ED-8446-4530-B723-07779FD05E0A}" type="pres">
      <dgm:prSet presAssocID="{C3BDB0D0-EF89-4998-9FDF-ED0D704DBC1F}" presName="image4" presStyleCnt="0"/>
      <dgm:spPr/>
    </dgm:pt>
    <dgm:pt modelId="{C366F0CF-5275-41C0-A741-AD0510A29A87}" type="pres">
      <dgm:prSet presAssocID="{C3BDB0D0-EF89-4998-9FDF-ED0D704DBC1F}" presName="imageRepeatNode" presStyleLbl="alignAcc1" presStyleIdx="3" presStyleCnt="6" custScaleX="92028" custScaleY="93439"/>
      <dgm:spPr/>
    </dgm:pt>
    <dgm:pt modelId="{073DF8BA-C689-4288-8070-DF794A31DC39}" type="pres">
      <dgm:prSet presAssocID="{C3BDB0D0-EF89-4998-9FDF-ED0D704DBC1F}" presName="imageaccent4" presStyleCnt="0"/>
      <dgm:spPr/>
    </dgm:pt>
    <dgm:pt modelId="{2A525360-48BE-42E3-A8CF-A4161E66DEBE}" type="pres">
      <dgm:prSet presAssocID="{C3BDB0D0-EF89-4998-9FDF-ED0D704DBC1F}" presName="accentRepeatNode" presStyleLbl="solidAlignAcc1" presStyleIdx="7" presStyleCnt="12"/>
      <dgm:spPr/>
    </dgm:pt>
    <dgm:pt modelId="{D7FD7A5C-859B-4C8F-8F76-B403FEBB82F4}" type="pres">
      <dgm:prSet presAssocID="{E419DA8F-1CDD-44A0-8AC6-A65531D3D374}" presName="text5" presStyleCnt="0"/>
      <dgm:spPr/>
    </dgm:pt>
    <dgm:pt modelId="{68C31432-CFF9-4788-818A-2B27962279B8}" type="pres">
      <dgm:prSet presAssocID="{E419DA8F-1CDD-44A0-8AC6-A65531D3D374}" presName="textRepeatNode" presStyleLbl="alignNode1" presStyleIdx="4" presStyleCnt="6" custScaleX="113717" custLinFactNeighborX="10328">
        <dgm:presLayoutVars>
          <dgm:chMax val="0"/>
          <dgm:chPref val="0"/>
          <dgm:bulletEnabled val="1"/>
        </dgm:presLayoutVars>
      </dgm:prSet>
      <dgm:spPr/>
    </dgm:pt>
    <dgm:pt modelId="{D338E8D8-40D9-44C3-A10B-5305CEA988A8}" type="pres">
      <dgm:prSet presAssocID="{E419DA8F-1CDD-44A0-8AC6-A65531D3D374}" presName="textaccent5" presStyleCnt="0"/>
      <dgm:spPr/>
    </dgm:pt>
    <dgm:pt modelId="{539CA6AB-2D42-456D-BBBC-2F423A112E1D}" type="pres">
      <dgm:prSet presAssocID="{E419DA8F-1CDD-44A0-8AC6-A65531D3D374}" presName="accentRepeatNode" presStyleLbl="solidAlignAcc1" presStyleIdx="8" presStyleCnt="12"/>
      <dgm:spPr/>
    </dgm:pt>
    <dgm:pt modelId="{019CDD2F-0CC6-4D82-99A4-A7BADBA2F121}" type="pres">
      <dgm:prSet presAssocID="{463B7F91-A7A6-44CF-9EDC-910C12D0B43B}" presName="image5" presStyleCnt="0"/>
      <dgm:spPr/>
    </dgm:pt>
    <dgm:pt modelId="{A0B4BACF-59FB-441E-AC68-C395A422F471}" type="pres">
      <dgm:prSet presAssocID="{463B7F91-A7A6-44CF-9EDC-910C12D0B43B}" presName="imageRepeatNode" presStyleLbl="alignAcc1" presStyleIdx="4" presStyleCnt="6" custScaleX="79809" custScaleY="86234" custLinFactNeighborX="9812" custLinFactNeighborY="2406"/>
      <dgm:spPr/>
    </dgm:pt>
    <dgm:pt modelId="{0182F341-875A-46E5-8BEB-434AC6DA88D4}" type="pres">
      <dgm:prSet presAssocID="{463B7F91-A7A6-44CF-9EDC-910C12D0B43B}" presName="imageaccent5" presStyleCnt="0"/>
      <dgm:spPr/>
    </dgm:pt>
    <dgm:pt modelId="{C5DA0DCE-8658-472B-9FCD-39401C262A52}" type="pres">
      <dgm:prSet presAssocID="{463B7F91-A7A6-44CF-9EDC-910C12D0B43B}" presName="accentRepeatNode" presStyleLbl="solidAlignAcc1" presStyleIdx="9" presStyleCnt="12"/>
      <dgm:spPr/>
    </dgm:pt>
    <dgm:pt modelId="{9ED37C49-486C-4E31-8C90-9BF15470FD89}" type="pres">
      <dgm:prSet presAssocID="{3ABA3B33-8C93-4326-9A46-A00BC668626B}" presName="text6" presStyleCnt="0"/>
      <dgm:spPr/>
    </dgm:pt>
    <dgm:pt modelId="{2EC72F78-66B7-452A-B1D1-9B468A5DF14F}" type="pres">
      <dgm:prSet presAssocID="{3ABA3B33-8C93-4326-9A46-A00BC668626B}" presName="textRepeatNode" presStyleLbl="alignNode1" presStyleIdx="5" presStyleCnt="6" custScaleX="122474" custScaleY="115681" custLinFactNeighborX="11216" custLinFactNeighborY="2406">
        <dgm:presLayoutVars>
          <dgm:chMax val="0"/>
          <dgm:chPref val="0"/>
          <dgm:bulletEnabled val="1"/>
        </dgm:presLayoutVars>
      </dgm:prSet>
      <dgm:spPr/>
    </dgm:pt>
    <dgm:pt modelId="{7501DA1A-D81F-481A-AB73-CF9E8DAACECB}" type="pres">
      <dgm:prSet presAssocID="{3ABA3B33-8C93-4326-9A46-A00BC668626B}" presName="textaccent6" presStyleCnt="0"/>
      <dgm:spPr/>
    </dgm:pt>
    <dgm:pt modelId="{311616B8-BE4A-4190-AE7F-410E282C767A}" type="pres">
      <dgm:prSet presAssocID="{3ABA3B33-8C93-4326-9A46-A00BC668626B}" presName="accentRepeatNode" presStyleLbl="solidAlignAcc1" presStyleIdx="10" presStyleCnt="12"/>
      <dgm:spPr/>
    </dgm:pt>
    <dgm:pt modelId="{9FF55F71-F829-4075-AFF1-F073AAF18775}" type="pres">
      <dgm:prSet presAssocID="{7743DC56-E38B-46C0-B201-388E0977262C}" presName="image6" presStyleCnt="0"/>
      <dgm:spPr/>
    </dgm:pt>
    <dgm:pt modelId="{56F681A5-57DC-42D0-A83F-B29707F5F554}" type="pres">
      <dgm:prSet presAssocID="{7743DC56-E38B-46C0-B201-388E0977262C}" presName="imageRepeatNode" presStyleLbl="alignAcc1" presStyleIdx="5" presStyleCnt="6" custScaleX="87897" custScaleY="83194"/>
      <dgm:spPr/>
    </dgm:pt>
    <dgm:pt modelId="{4D386209-135B-42FC-81A3-603ECBD65087}" type="pres">
      <dgm:prSet presAssocID="{7743DC56-E38B-46C0-B201-388E0977262C}" presName="imageaccent6" presStyleCnt="0"/>
      <dgm:spPr/>
    </dgm:pt>
    <dgm:pt modelId="{E0413ED6-5393-4AB3-A459-9352DA54C72D}" type="pres">
      <dgm:prSet presAssocID="{7743DC56-E38B-46C0-B201-388E0977262C}" presName="accentRepeatNode" presStyleLbl="solidAlignAcc1" presStyleIdx="11" presStyleCnt="12"/>
      <dgm:spPr/>
    </dgm:pt>
  </dgm:ptLst>
  <dgm:cxnLst>
    <dgm:cxn modelId="{355A7A26-6B9A-4D3B-B139-A46F02B9490B}" srcId="{668F907C-61C6-4FDB-A945-7558BD109322}" destId="{3ABA3B33-8C93-4326-9A46-A00BC668626B}" srcOrd="5" destOrd="0" parTransId="{7B7F397C-D07D-4FF7-9389-8C246096143B}" sibTransId="{7743DC56-E38B-46C0-B201-388E0977262C}"/>
    <dgm:cxn modelId="{5E66292F-80DC-4EA6-BD26-CED5F8E08546}" type="presOf" srcId="{8EDAF3DF-D94A-4DEF-B9A9-BB0BE3E8FC9C}" destId="{C1328FE5-B622-4ADC-A5B3-A1F833964238}" srcOrd="0" destOrd="0" presId="urn:microsoft.com/office/officeart/2008/layout/HexagonCluster"/>
    <dgm:cxn modelId="{C435A03A-E3B9-4644-A770-A8AF375741DF}" type="presOf" srcId="{C3BDB0D0-EF89-4998-9FDF-ED0D704DBC1F}" destId="{C366F0CF-5275-41C0-A741-AD0510A29A87}" srcOrd="0" destOrd="0" presId="urn:microsoft.com/office/officeart/2008/layout/HexagonCluster"/>
    <dgm:cxn modelId="{14D0BE5B-5D8D-4B5F-BFEC-83974619B7EA}" srcId="{668F907C-61C6-4FDB-A945-7558BD109322}" destId="{63C26D9A-A2A9-460E-8125-23E12BEA7F9F}" srcOrd="3" destOrd="0" parTransId="{26B1AF6D-D6DF-406D-AE2C-3FF843C8C4E5}" sibTransId="{C3BDB0D0-EF89-4998-9FDF-ED0D704DBC1F}"/>
    <dgm:cxn modelId="{3D2C665E-797F-4A69-B175-69EC07D3306C}" type="presOf" srcId="{668F907C-61C6-4FDB-A945-7558BD109322}" destId="{61D3F66D-1369-441D-A7D5-94E0E2C91F78}" srcOrd="0" destOrd="0" presId="urn:microsoft.com/office/officeart/2008/layout/HexagonCluster"/>
    <dgm:cxn modelId="{004F0B68-F564-42D5-84A1-4FB3659403E7}" type="presOf" srcId="{63C26D9A-A2A9-460E-8125-23E12BEA7F9F}" destId="{A82B0607-5221-4C6A-8737-B9C3819DC6EC}" srcOrd="0" destOrd="0" presId="urn:microsoft.com/office/officeart/2008/layout/HexagonCluster"/>
    <dgm:cxn modelId="{54C79549-03C3-4160-9023-9A4FFEA9B8ED}" type="presOf" srcId="{7743DC56-E38B-46C0-B201-388E0977262C}" destId="{56F681A5-57DC-42D0-A83F-B29707F5F554}" srcOrd="0" destOrd="0" presId="urn:microsoft.com/office/officeart/2008/layout/HexagonCluster"/>
    <dgm:cxn modelId="{A7902B6A-6C4C-4C9F-855A-815212597F8B}" type="presOf" srcId="{9E30CDE7-FE64-4E63-ABB5-37AB866730BF}" destId="{BCD7FD35-3765-46A6-AB1E-06054319A662}" srcOrd="0" destOrd="0" presId="urn:microsoft.com/office/officeart/2008/layout/HexagonCluster"/>
    <dgm:cxn modelId="{544FE26C-432A-4F47-B984-4FCAAD5D981C}" type="presOf" srcId="{11864D36-F800-496B-BE94-F865A85E322F}" destId="{2A51ADE7-EC0D-4306-8110-A32DD19A3836}" srcOrd="0" destOrd="0" presId="urn:microsoft.com/office/officeart/2008/layout/HexagonCluster"/>
    <dgm:cxn modelId="{1B054256-6B18-4A6C-A7FC-CDD909200CE3}" srcId="{668F907C-61C6-4FDB-A945-7558BD109322}" destId="{8EDAF3DF-D94A-4DEF-B9A9-BB0BE3E8FC9C}" srcOrd="2" destOrd="0" parTransId="{3F6CDA47-EBBD-4381-8694-4DF6F6AE965D}" sibTransId="{1060A7A0-FBF4-417D-A082-A93C7C2FEEFF}"/>
    <dgm:cxn modelId="{DA8A9C8B-59DE-4343-AFF7-27200A74ADCC}" type="presOf" srcId="{E419DA8F-1CDD-44A0-8AC6-A65531D3D374}" destId="{68C31432-CFF9-4788-818A-2B27962279B8}" srcOrd="0" destOrd="0" presId="urn:microsoft.com/office/officeart/2008/layout/HexagonCluster"/>
    <dgm:cxn modelId="{964CAC91-B2D4-4167-AFBA-9E324C3031B2}" srcId="{668F907C-61C6-4FDB-A945-7558BD109322}" destId="{9E30CDE7-FE64-4E63-ABB5-37AB866730BF}" srcOrd="1" destOrd="0" parTransId="{C1E9AADF-64B1-4666-8864-41C0F5D1C81C}" sibTransId="{001ECA05-48E7-4134-AD81-44B08A907995}"/>
    <dgm:cxn modelId="{A22F2EBC-4469-425B-8DF9-43D5EED0ED6C}" type="presOf" srcId="{C2BB3046-A9BB-4D0F-9349-24D7AFF50E88}" destId="{38FD75AA-E765-46BB-B17E-24767A840447}" srcOrd="0" destOrd="0" presId="urn:microsoft.com/office/officeart/2008/layout/HexagonCluster"/>
    <dgm:cxn modelId="{87E0C8BE-6CCB-42BC-8C7A-99A43B571787}" srcId="{668F907C-61C6-4FDB-A945-7558BD109322}" destId="{11864D36-F800-496B-BE94-F865A85E322F}" srcOrd="0" destOrd="0" parTransId="{4986ECA9-517E-404E-A926-12C051F8D1A3}" sibTransId="{C2BB3046-A9BB-4D0F-9349-24D7AFF50E88}"/>
    <dgm:cxn modelId="{642C0BCF-3957-48D1-ADB7-5718F62627E8}" type="presOf" srcId="{001ECA05-48E7-4134-AD81-44B08A907995}" destId="{616BCAFD-9DEC-4B7F-941F-BA0A6DA00432}" srcOrd="0" destOrd="0" presId="urn:microsoft.com/office/officeart/2008/layout/HexagonCluster"/>
    <dgm:cxn modelId="{E36715DB-56FE-4ACD-9B98-BD9362644DB6}" srcId="{668F907C-61C6-4FDB-A945-7558BD109322}" destId="{E419DA8F-1CDD-44A0-8AC6-A65531D3D374}" srcOrd="4" destOrd="0" parTransId="{34067610-FAA6-45BE-961A-40C3F80338A3}" sibTransId="{463B7F91-A7A6-44CF-9EDC-910C12D0B43B}"/>
    <dgm:cxn modelId="{76C1C0DC-5ED0-40C0-8E2D-E94EBF85E4EA}" type="presOf" srcId="{1060A7A0-FBF4-417D-A082-A93C7C2FEEFF}" destId="{F8634F5A-D6ED-45D2-B1A1-4994B692FA56}" srcOrd="0" destOrd="0" presId="urn:microsoft.com/office/officeart/2008/layout/HexagonCluster"/>
    <dgm:cxn modelId="{E3D0E4DE-C472-4563-9095-8E0B4148A8E6}" type="presOf" srcId="{463B7F91-A7A6-44CF-9EDC-910C12D0B43B}" destId="{A0B4BACF-59FB-441E-AC68-C395A422F471}" srcOrd="0" destOrd="0" presId="urn:microsoft.com/office/officeart/2008/layout/HexagonCluster"/>
    <dgm:cxn modelId="{B41DEAFC-4814-4C9E-B70D-85ED22E14E55}" type="presOf" srcId="{3ABA3B33-8C93-4326-9A46-A00BC668626B}" destId="{2EC72F78-66B7-452A-B1D1-9B468A5DF14F}" srcOrd="0" destOrd="0" presId="urn:microsoft.com/office/officeart/2008/layout/HexagonCluster"/>
    <dgm:cxn modelId="{B0AAD245-BEA3-484F-B976-5FD8A86D1DF4}" type="presParOf" srcId="{61D3F66D-1369-441D-A7D5-94E0E2C91F78}" destId="{11EDE566-4A90-410E-A52C-35DEC5A719D7}" srcOrd="0" destOrd="0" presId="urn:microsoft.com/office/officeart/2008/layout/HexagonCluster"/>
    <dgm:cxn modelId="{F3ADA075-6FEF-4C35-9AB6-8CEFD28A4DEC}" type="presParOf" srcId="{11EDE566-4A90-410E-A52C-35DEC5A719D7}" destId="{2A51ADE7-EC0D-4306-8110-A32DD19A3836}" srcOrd="0" destOrd="0" presId="urn:microsoft.com/office/officeart/2008/layout/HexagonCluster"/>
    <dgm:cxn modelId="{C62655D5-0C38-4F13-9ED5-F1446AF5EE76}" type="presParOf" srcId="{61D3F66D-1369-441D-A7D5-94E0E2C91F78}" destId="{4F20695F-9A8B-4A02-AA21-EA6D252FBFD3}" srcOrd="1" destOrd="0" presId="urn:microsoft.com/office/officeart/2008/layout/HexagonCluster"/>
    <dgm:cxn modelId="{E86696BC-E46F-40F7-BEA8-067B92B86647}" type="presParOf" srcId="{4F20695F-9A8B-4A02-AA21-EA6D252FBFD3}" destId="{C421FE75-10DD-43F2-BADC-658C63D9D94F}" srcOrd="0" destOrd="0" presId="urn:microsoft.com/office/officeart/2008/layout/HexagonCluster"/>
    <dgm:cxn modelId="{97689EA4-D08B-4E63-9533-EA1FC69B9756}" type="presParOf" srcId="{61D3F66D-1369-441D-A7D5-94E0E2C91F78}" destId="{3511F873-7526-4BEA-A296-9EAEC599B570}" srcOrd="2" destOrd="0" presId="urn:microsoft.com/office/officeart/2008/layout/HexagonCluster"/>
    <dgm:cxn modelId="{2408F3FD-F9FF-418D-9549-FDB276F1BEFC}" type="presParOf" srcId="{3511F873-7526-4BEA-A296-9EAEC599B570}" destId="{38FD75AA-E765-46BB-B17E-24767A840447}" srcOrd="0" destOrd="0" presId="urn:microsoft.com/office/officeart/2008/layout/HexagonCluster"/>
    <dgm:cxn modelId="{CD93B91F-8AE1-49A8-9828-ACC1645E135E}" type="presParOf" srcId="{61D3F66D-1369-441D-A7D5-94E0E2C91F78}" destId="{BDDBCD21-7DF6-43BF-9B88-464F180BB47E}" srcOrd="3" destOrd="0" presId="urn:microsoft.com/office/officeart/2008/layout/HexagonCluster"/>
    <dgm:cxn modelId="{AC244ABF-0F62-47C0-974F-43A849A28ADD}" type="presParOf" srcId="{BDDBCD21-7DF6-43BF-9B88-464F180BB47E}" destId="{545AFD7C-3867-413D-84A3-1070B0212E38}" srcOrd="0" destOrd="0" presId="urn:microsoft.com/office/officeart/2008/layout/HexagonCluster"/>
    <dgm:cxn modelId="{9413BD66-4B80-4192-86D3-BBD06C204E81}" type="presParOf" srcId="{61D3F66D-1369-441D-A7D5-94E0E2C91F78}" destId="{26F18AF6-0C66-4207-ADB2-301D19B3AD54}" srcOrd="4" destOrd="0" presId="urn:microsoft.com/office/officeart/2008/layout/HexagonCluster"/>
    <dgm:cxn modelId="{771B380D-AC80-4DBE-868F-0673358EE040}" type="presParOf" srcId="{26F18AF6-0C66-4207-ADB2-301D19B3AD54}" destId="{BCD7FD35-3765-46A6-AB1E-06054319A662}" srcOrd="0" destOrd="0" presId="urn:microsoft.com/office/officeart/2008/layout/HexagonCluster"/>
    <dgm:cxn modelId="{D90ABB8F-BE74-4B85-9C23-6813F98AE68E}" type="presParOf" srcId="{61D3F66D-1369-441D-A7D5-94E0E2C91F78}" destId="{497D0373-6888-4DA8-BC7F-152181455F64}" srcOrd="5" destOrd="0" presId="urn:microsoft.com/office/officeart/2008/layout/HexagonCluster"/>
    <dgm:cxn modelId="{1832FD7A-BAD6-40FD-A918-085ABF422CF5}" type="presParOf" srcId="{497D0373-6888-4DA8-BC7F-152181455F64}" destId="{FDFFCDD5-2723-4513-ACB4-0CC2E1ABF312}" srcOrd="0" destOrd="0" presId="urn:microsoft.com/office/officeart/2008/layout/HexagonCluster"/>
    <dgm:cxn modelId="{0D4AC4FE-AF40-49A4-8839-4D8D3B852F45}" type="presParOf" srcId="{61D3F66D-1369-441D-A7D5-94E0E2C91F78}" destId="{ABF6ACE6-B7E4-4F59-9A00-876782478C16}" srcOrd="6" destOrd="0" presId="urn:microsoft.com/office/officeart/2008/layout/HexagonCluster"/>
    <dgm:cxn modelId="{FA24921C-7725-499F-A983-4268BF288F84}" type="presParOf" srcId="{ABF6ACE6-B7E4-4F59-9A00-876782478C16}" destId="{616BCAFD-9DEC-4B7F-941F-BA0A6DA00432}" srcOrd="0" destOrd="0" presId="urn:microsoft.com/office/officeart/2008/layout/HexagonCluster"/>
    <dgm:cxn modelId="{F71F0F90-6E26-468B-AECF-A32795F49F1C}" type="presParOf" srcId="{61D3F66D-1369-441D-A7D5-94E0E2C91F78}" destId="{14636FD5-77DD-4277-858A-8BFE74A3ED96}" srcOrd="7" destOrd="0" presId="urn:microsoft.com/office/officeart/2008/layout/HexagonCluster"/>
    <dgm:cxn modelId="{0A4157B5-884E-4B2A-AB3F-B4C09E11061D}" type="presParOf" srcId="{14636FD5-77DD-4277-858A-8BFE74A3ED96}" destId="{3FDF720E-826E-46CC-B51E-69C929FE642A}" srcOrd="0" destOrd="0" presId="urn:microsoft.com/office/officeart/2008/layout/HexagonCluster"/>
    <dgm:cxn modelId="{5AA6CA29-14C9-4DF7-8916-AB4F675546A8}" type="presParOf" srcId="{61D3F66D-1369-441D-A7D5-94E0E2C91F78}" destId="{E1D4B075-ED19-4058-A7CE-7E5406184B47}" srcOrd="8" destOrd="0" presId="urn:microsoft.com/office/officeart/2008/layout/HexagonCluster"/>
    <dgm:cxn modelId="{F027D0E5-1BCA-425D-82C6-05072EDB3815}" type="presParOf" srcId="{E1D4B075-ED19-4058-A7CE-7E5406184B47}" destId="{C1328FE5-B622-4ADC-A5B3-A1F833964238}" srcOrd="0" destOrd="0" presId="urn:microsoft.com/office/officeart/2008/layout/HexagonCluster"/>
    <dgm:cxn modelId="{EF274519-FE05-47DD-9D12-BF36CBFEF1E3}" type="presParOf" srcId="{61D3F66D-1369-441D-A7D5-94E0E2C91F78}" destId="{B1BE5FC2-4FB4-46B6-9356-0FF25D92CF0A}" srcOrd="9" destOrd="0" presId="urn:microsoft.com/office/officeart/2008/layout/HexagonCluster"/>
    <dgm:cxn modelId="{598751AF-9760-4136-B568-9901831F2221}" type="presParOf" srcId="{B1BE5FC2-4FB4-46B6-9356-0FF25D92CF0A}" destId="{C0CF6FB0-68D4-4E31-A474-D6E93E8ACEB5}" srcOrd="0" destOrd="0" presId="urn:microsoft.com/office/officeart/2008/layout/HexagonCluster"/>
    <dgm:cxn modelId="{BA027F37-3821-443F-861B-FE7DE5EF6E92}" type="presParOf" srcId="{61D3F66D-1369-441D-A7D5-94E0E2C91F78}" destId="{61512AE0-68DF-41D4-BE9E-8D1D465D4E04}" srcOrd="10" destOrd="0" presId="urn:microsoft.com/office/officeart/2008/layout/HexagonCluster"/>
    <dgm:cxn modelId="{92C821A0-DB42-4F32-8437-9BE23747984B}" type="presParOf" srcId="{61512AE0-68DF-41D4-BE9E-8D1D465D4E04}" destId="{F8634F5A-D6ED-45D2-B1A1-4994B692FA56}" srcOrd="0" destOrd="0" presId="urn:microsoft.com/office/officeart/2008/layout/HexagonCluster"/>
    <dgm:cxn modelId="{5CBFD94D-F017-4E1C-9DAF-28A6B65A59E8}" type="presParOf" srcId="{61D3F66D-1369-441D-A7D5-94E0E2C91F78}" destId="{63220F4B-7D48-4A10-972E-71E79E3247BC}" srcOrd="11" destOrd="0" presId="urn:microsoft.com/office/officeart/2008/layout/HexagonCluster"/>
    <dgm:cxn modelId="{FDBAAC09-BD23-4BE8-8150-08765C532080}" type="presParOf" srcId="{63220F4B-7D48-4A10-972E-71E79E3247BC}" destId="{34C34E3F-A535-4C60-9E3C-008F396A8095}" srcOrd="0" destOrd="0" presId="urn:microsoft.com/office/officeart/2008/layout/HexagonCluster"/>
    <dgm:cxn modelId="{A7A577DF-4DA0-430C-B1DD-5ADCF8F09A49}" type="presParOf" srcId="{61D3F66D-1369-441D-A7D5-94E0E2C91F78}" destId="{1E138F11-6C0F-4278-8240-E4A514357242}" srcOrd="12" destOrd="0" presId="urn:microsoft.com/office/officeart/2008/layout/HexagonCluster"/>
    <dgm:cxn modelId="{323FD489-DC06-4919-B224-7F6F27867BA5}" type="presParOf" srcId="{1E138F11-6C0F-4278-8240-E4A514357242}" destId="{A82B0607-5221-4C6A-8737-B9C3819DC6EC}" srcOrd="0" destOrd="0" presId="urn:microsoft.com/office/officeart/2008/layout/HexagonCluster"/>
    <dgm:cxn modelId="{7A827B19-B527-4C64-BBC4-597ACFC9884D}" type="presParOf" srcId="{61D3F66D-1369-441D-A7D5-94E0E2C91F78}" destId="{FE785863-AB9A-46EE-A98F-D010262C294F}" srcOrd="13" destOrd="0" presId="urn:microsoft.com/office/officeart/2008/layout/HexagonCluster"/>
    <dgm:cxn modelId="{27F7A981-3B40-4DAB-A9E8-5C1177889B2E}" type="presParOf" srcId="{FE785863-AB9A-46EE-A98F-D010262C294F}" destId="{C4C39F87-E4D9-4000-80E8-5C881AA4C970}" srcOrd="0" destOrd="0" presId="urn:microsoft.com/office/officeart/2008/layout/HexagonCluster"/>
    <dgm:cxn modelId="{BA5AF1CC-DA3F-4FD4-BB36-51D0AE628EE4}" type="presParOf" srcId="{61D3F66D-1369-441D-A7D5-94E0E2C91F78}" destId="{AB77E7ED-8446-4530-B723-07779FD05E0A}" srcOrd="14" destOrd="0" presId="urn:microsoft.com/office/officeart/2008/layout/HexagonCluster"/>
    <dgm:cxn modelId="{8BA9BF84-AA42-4AF3-8F09-14F1EBC1AB5A}" type="presParOf" srcId="{AB77E7ED-8446-4530-B723-07779FD05E0A}" destId="{C366F0CF-5275-41C0-A741-AD0510A29A87}" srcOrd="0" destOrd="0" presId="urn:microsoft.com/office/officeart/2008/layout/HexagonCluster"/>
    <dgm:cxn modelId="{83909902-9303-4463-A398-050B9F760C2C}" type="presParOf" srcId="{61D3F66D-1369-441D-A7D5-94E0E2C91F78}" destId="{073DF8BA-C689-4288-8070-DF794A31DC39}" srcOrd="15" destOrd="0" presId="urn:microsoft.com/office/officeart/2008/layout/HexagonCluster"/>
    <dgm:cxn modelId="{9E417A3A-8A78-4AEC-AAEB-3C82720D5B1C}" type="presParOf" srcId="{073DF8BA-C689-4288-8070-DF794A31DC39}" destId="{2A525360-48BE-42E3-A8CF-A4161E66DEBE}" srcOrd="0" destOrd="0" presId="urn:microsoft.com/office/officeart/2008/layout/HexagonCluster"/>
    <dgm:cxn modelId="{5D5CA4DE-A8DE-4FBF-8EAF-2D8DD089CB3A}" type="presParOf" srcId="{61D3F66D-1369-441D-A7D5-94E0E2C91F78}" destId="{D7FD7A5C-859B-4C8F-8F76-B403FEBB82F4}" srcOrd="16" destOrd="0" presId="urn:microsoft.com/office/officeart/2008/layout/HexagonCluster"/>
    <dgm:cxn modelId="{3AD15AA9-3789-4C9D-956B-0E483B2E1845}" type="presParOf" srcId="{D7FD7A5C-859B-4C8F-8F76-B403FEBB82F4}" destId="{68C31432-CFF9-4788-818A-2B27962279B8}" srcOrd="0" destOrd="0" presId="urn:microsoft.com/office/officeart/2008/layout/HexagonCluster"/>
    <dgm:cxn modelId="{BF1D46C0-2B08-406D-857D-45BB806878D7}" type="presParOf" srcId="{61D3F66D-1369-441D-A7D5-94E0E2C91F78}" destId="{D338E8D8-40D9-44C3-A10B-5305CEA988A8}" srcOrd="17" destOrd="0" presId="urn:microsoft.com/office/officeart/2008/layout/HexagonCluster"/>
    <dgm:cxn modelId="{7ADD11CE-31D0-40C2-BA9F-44709ADFB6A7}" type="presParOf" srcId="{D338E8D8-40D9-44C3-A10B-5305CEA988A8}" destId="{539CA6AB-2D42-456D-BBBC-2F423A112E1D}" srcOrd="0" destOrd="0" presId="urn:microsoft.com/office/officeart/2008/layout/HexagonCluster"/>
    <dgm:cxn modelId="{75160154-C33F-465C-8DA4-F315AD189133}" type="presParOf" srcId="{61D3F66D-1369-441D-A7D5-94E0E2C91F78}" destId="{019CDD2F-0CC6-4D82-99A4-A7BADBA2F121}" srcOrd="18" destOrd="0" presId="urn:microsoft.com/office/officeart/2008/layout/HexagonCluster"/>
    <dgm:cxn modelId="{51A76597-363D-49B9-9CC6-A292C2D436AD}" type="presParOf" srcId="{019CDD2F-0CC6-4D82-99A4-A7BADBA2F121}" destId="{A0B4BACF-59FB-441E-AC68-C395A422F471}" srcOrd="0" destOrd="0" presId="urn:microsoft.com/office/officeart/2008/layout/HexagonCluster"/>
    <dgm:cxn modelId="{217DD0BB-73AD-45F7-9DD9-157491686A80}" type="presParOf" srcId="{61D3F66D-1369-441D-A7D5-94E0E2C91F78}" destId="{0182F341-875A-46E5-8BEB-434AC6DA88D4}" srcOrd="19" destOrd="0" presId="urn:microsoft.com/office/officeart/2008/layout/HexagonCluster"/>
    <dgm:cxn modelId="{9C35647E-23A2-49CB-9153-F5885450AB0A}" type="presParOf" srcId="{0182F341-875A-46E5-8BEB-434AC6DA88D4}" destId="{C5DA0DCE-8658-472B-9FCD-39401C262A52}" srcOrd="0" destOrd="0" presId="urn:microsoft.com/office/officeart/2008/layout/HexagonCluster"/>
    <dgm:cxn modelId="{D8C44DA5-F9E3-48BA-8DED-A5D6959B0E0A}" type="presParOf" srcId="{61D3F66D-1369-441D-A7D5-94E0E2C91F78}" destId="{9ED37C49-486C-4E31-8C90-9BF15470FD89}" srcOrd="20" destOrd="0" presId="urn:microsoft.com/office/officeart/2008/layout/HexagonCluster"/>
    <dgm:cxn modelId="{DFF20390-B8EC-4D70-9496-C876B6C0531C}" type="presParOf" srcId="{9ED37C49-486C-4E31-8C90-9BF15470FD89}" destId="{2EC72F78-66B7-452A-B1D1-9B468A5DF14F}" srcOrd="0" destOrd="0" presId="urn:microsoft.com/office/officeart/2008/layout/HexagonCluster"/>
    <dgm:cxn modelId="{BDF0E2F1-8B19-41F1-86E2-B24E84FFD0A8}" type="presParOf" srcId="{61D3F66D-1369-441D-A7D5-94E0E2C91F78}" destId="{7501DA1A-D81F-481A-AB73-CF9E8DAACECB}" srcOrd="21" destOrd="0" presId="urn:microsoft.com/office/officeart/2008/layout/HexagonCluster"/>
    <dgm:cxn modelId="{70D7B0BD-6C5F-478C-8E5F-DD2A9FDC46FE}" type="presParOf" srcId="{7501DA1A-D81F-481A-AB73-CF9E8DAACECB}" destId="{311616B8-BE4A-4190-AE7F-410E282C767A}" srcOrd="0" destOrd="0" presId="urn:microsoft.com/office/officeart/2008/layout/HexagonCluster"/>
    <dgm:cxn modelId="{DE6CD28D-A7B5-4867-9662-31AEC19B308F}" type="presParOf" srcId="{61D3F66D-1369-441D-A7D5-94E0E2C91F78}" destId="{9FF55F71-F829-4075-AFF1-F073AAF18775}" srcOrd="22" destOrd="0" presId="urn:microsoft.com/office/officeart/2008/layout/HexagonCluster"/>
    <dgm:cxn modelId="{1EA34177-6105-436A-84C3-76E99A3E2966}" type="presParOf" srcId="{9FF55F71-F829-4075-AFF1-F073AAF18775}" destId="{56F681A5-57DC-42D0-A83F-B29707F5F554}" srcOrd="0" destOrd="0" presId="urn:microsoft.com/office/officeart/2008/layout/HexagonCluster"/>
    <dgm:cxn modelId="{204CEE0D-6FD0-4395-A2EE-EA3ADBC3F38A}" type="presParOf" srcId="{61D3F66D-1369-441D-A7D5-94E0E2C91F78}" destId="{4D386209-135B-42FC-81A3-603ECBD65087}" srcOrd="23" destOrd="0" presId="urn:microsoft.com/office/officeart/2008/layout/HexagonCluster"/>
    <dgm:cxn modelId="{5E7E0774-1D94-4056-87D2-F8B8BB85D4B9}" type="presParOf" srcId="{4D386209-135B-42FC-81A3-603ECBD65087}" destId="{E0413ED6-5393-4AB3-A459-9352DA54C72D}"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577967-CD5D-43D2-99E5-7F6B780E2A90}"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IN"/>
        </a:p>
      </dgm:t>
    </dgm:pt>
    <dgm:pt modelId="{DE10B3A0-23EE-48C2-84F0-29AB1A2AD455}">
      <dgm:prSet/>
      <dgm:spPr/>
      <dgm:t>
        <a:bodyPr/>
        <a:lstStyle/>
        <a:p>
          <a:r>
            <a:rPr lang="en-IN" dirty="0"/>
            <a:t>Terrorist have found a new way for indulging into </a:t>
          </a:r>
          <a:r>
            <a:rPr lang="en-IN" b="1" dirty="0">
              <a:solidFill>
                <a:schemeClr val="tx1"/>
              </a:solidFill>
            </a:rPr>
            <a:t>disruptive activities through digital space.</a:t>
          </a:r>
        </a:p>
      </dgm:t>
    </dgm:pt>
    <dgm:pt modelId="{A01CE36C-4399-4CDC-9781-6FA87A5FE6BE}" type="parTrans" cxnId="{04C748C2-8F7C-4D56-BABD-0A4D115948B7}">
      <dgm:prSet/>
      <dgm:spPr/>
      <dgm:t>
        <a:bodyPr/>
        <a:lstStyle/>
        <a:p>
          <a:endParaRPr lang="en-IN"/>
        </a:p>
      </dgm:t>
    </dgm:pt>
    <dgm:pt modelId="{FFDF6479-C439-44EE-8C87-0361C464E703}" type="sibTrans" cxnId="{04C748C2-8F7C-4D56-BABD-0A4D115948B7}">
      <dgm:prSet/>
      <dgm:spPr/>
      <dgm:t>
        <a:bodyPr/>
        <a:lstStyle/>
        <a:p>
          <a:endParaRPr lang="en-IN"/>
        </a:p>
      </dgm:t>
    </dgm:pt>
    <dgm:pt modelId="{B430F360-1A15-4E3E-A152-3FD9B262C24C}">
      <dgm:prSet/>
      <dgm:spPr/>
      <dgm:t>
        <a:bodyPr/>
        <a:lstStyle/>
        <a:p>
          <a:r>
            <a:rPr lang="en-IN" dirty="0"/>
            <a:t>Email conversation ---&gt; </a:t>
          </a:r>
          <a:r>
            <a:rPr lang="en-IN" b="1" dirty="0">
              <a:solidFill>
                <a:schemeClr val="tx1"/>
              </a:solidFill>
            </a:rPr>
            <a:t>telephonic conversation </a:t>
          </a:r>
          <a:r>
            <a:rPr lang="en-IN" dirty="0"/>
            <a:t>--&gt; gaming platform.</a:t>
          </a:r>
        </a:p>
      </dgm:t>
    </dgm:pt>
    <dgm:pt modelId="{7E5DDBAE-CF40-40E8-9745-748EFEDF1E86}" type="parTrans" cxnId="{DE386912-A805-4134-9488-37840DF7E1D6}">
      <dgm:prSet/>
      <dgm:spPr/>
      <dgm:t>
        <a:bodyPr/>
        <a:lstStyle/>
        <a:p>
          <a:endParaRPr lang="en-IN"/>
        </a:p>
      </dgm:t>
    </dgm:pt>
    <dgm:pt modelId="{EB13F58F-A8C6-44A6-9643-23A7F14108E7}" type="sibTrans" cxnId="{DE386912-A805-4134-9488-37840DF7E1D6}">
      <dgm:prSet/>
      <dgm:spPr/>
      <dgm:t>
        <a:bodyPr/>
        <a:lstStyle/>
        <a:p>
          <a:endParaRPr lang="en-IN"/>
        </a:p>
      </dgm:t>
    </dgm:pt>
    <dgm:pt modelId="{3E32AE5D-ADA4-4E44-A6FC-6DF91CB3690D}">
      <dgm:prSet/>
      <dgm:spPr/>
      <dgm:t>
        <a:bodyPr/>
        <a:lstStyle/>
        <a:p>
          <a:r>
            <a:rPr lang="en-IN" dirty="0"/>
            <a:t>Cyber terrorism means to </a:t>
          </a:r>
          <a:r>
            <a:rPr lang="en-IN" b="1" dirty="0">
              <a:solidFill>
                <a:schemeClr val="tx1"/>
              </a:solidFill>
            </a:rPr>
            <a:t>damage information</a:t>
          </a:r>
          <a:r>
            <a:rPr lang="en-IN" dirty="0"/>
            <a:t>, </a:t>
          </a:r>
          <a:r>
            <a:rPr lang="en-IN" b="1" dirty="0">
              <a:solidFill>
                <a:schemeClr val="tx1"/>
              </a:solidFill>
            </a:rPr>
            <a:t>computer</a:t>
          </a:r>
          <a:r>
            <a:rPr lang="en-IN" dirty="0"/>
            <a:t> </a:t>
          </a:r>
          <a:r>
            <a:rPr lang="en-IN" b="1" dirty="0">
              <a:solidFill>
                <a:schemeClr val="tx1"/>
              </a:solidFill>
            </a:rPr>
            <a:t>systems</a:t>
          </a:r>
          <a:r>
            <a:rPr lang="en-IN" dirty="0"/>
            <a:t> and</a:t>
          </a:r>
        </a:p>
      </dgm:t>
    </dgm:pt>
    <dgm:pt modelId="{DAD9A101-B60A-4F89-B7CA-131FCE4D989F}" type="parTrans" cxnId="{D80F8119-FFF3-4BAC-827A-CA8482E5B299}">
      <dgm:prSet/>
      <dgm:spPr/>
      <dgm:t>
        <a:bodyPr/>
        <a:lstStyle/>
        <a:p>
          <a:endParaRPr lang="en-IN"/>
        </a:p>
      </dgm:t>
    </dgm:pt>
    <dgm:pt modelId="{0B45E54F-3743-4658-BAEE-E4588CE19F60}" type="sibTrans" cxnId="{D80F8119-FFF3-4BAC-827A-CA8482E5B299}">
      <dgm:prSet/>
      <dgm:spPr/>
      <dgm:t>
        <a:bodyPr/>
        <a:lstStyle/>
        <a:p>
          <a:endParaRPr lang="en-IN"/>
        </a:p>
      </dgm:t>
    </dgm:pt>
    <dgm:pt modelId="{9ACFFA34-C0CA-4AA9-8EB3-1698BB1CA454}">
      <dgm:prSet/>
      <dgm:spPr/>
      <dgm:t>
        <a:bodyPr/>
        <a:lstStyle/>
        <a:p>
          <a:r>
            <a:rPr lang="en-IN" dirty="0"/>
            <a:t>data that result in harm against non-combatant targets.</a:t>
          </a:r>
        </a:p>
      </dgm:t>
    </dgm:pt>
    <dgm:pt modelId="{5DC79BCF-8DAD-4C21-A9C4-7A3BE8DE6D9E}" type="parTrans" cxnId="{31C6428C-D084-4B6F-ADE4-4CED7C7686B1}">
      <dgm:prSet/>
      <dgm:spPr/>
      <dgm:t>
        <a:bodyPr/>
        <a:lstStyle/>
        <a:p>
          <a:endParaRPr lang="en-IN"/>
        </a:p>
      </dgm:t>
    </dgm:pt>
    <dgm:pt modelId="{E5E02AA9-A5ED-47A7-9167-DFF8F00ED97C}" type="sibTrans" cxnId="{31C6428C-D084-4B6F-ADE4-4CED7C7686B1}">
      <dgm:prSet/>
      <dgm:spPr/>
      <dgm:t>
        <a:bodyPr/>
        <a:lstStyle/>
        <a:p>
          <a:endParaRPr lang="en-IN"/>
        </a:p>
      </dgm:t>
    </dgm:pt>
    <dgm:pt modelId="{EABE3671-4DBF-4EAF-B390-98FB95BF4AF4}" type="pres">
      <dgm:prSet presAssocID="{0B577967-CD5D-43D2-99E5-7F6B780E2A90}" presName="Name0" presStyleCnt="0">
        <dgm:presLayoutVars>
          <dgm:dir/>
          <dgm:resizeHandles val="exact"/>
        </dgm:presLayoutVars>
      </dgm:prSet>
      <dgm:spPr/>
    </dgm:pt>
    <dgm:pt modelId="{1D7C26CB-716B-4DE8-B5FD-66F765F222C0}" type="pres">
      <dgm:prSet presAssocID="{DE10B3A0-23EE-48C2-84F0-29AB1A2AD455}" presName="node" presStyleLbl="node1" presStyleIdx="0" presStyleCnt="4">
        <dgm:presLayoutVars>
          <dgm:bulletEnabled val="1"/>
        </dgm:presLayoutVars>
      </dgm:prSet>
      <dgm:spPr/>
    </dgm:pt>
    <dgm:pt modelId="{0813BBAD-F7E3-4816-B857-C203099926A8}" type="pres">
      <dgm:prSet presAssocID="{FFDF6479-C439-44EE-8C87-0361C464E703}" presName="sibTrans" presStyleCnt="0"/>
      <dgm:spPr/>
    </dgm:pt>
    <dgm:pt modelId="{71C808E7-56AC-4DC4-93E8-270B91B82FE6}" type="pres">
      <dgm:prSet presAssocID="{B430F360-1A15-4E3E-A152-3FD9B262C24C}" presName="node" presStyleLbl="node1" presStyleIdx="1" presStyleCnt="4">
        <dgm:presLayoutVars>
          <dgm:bulletEnabled val="1"/>
        </dgm:presLayoutVars>
      </dgm:prSet>
      <dgm:spPr/>
    </dgm:pt>
    <dgm:pt modelId="{11D849C0-D962-4332-8980-7C9C1D5946A7}" type="pres">
      <dgm:prSet presAssocID="{EB13F58F-A8C6-44A6-9643-23A7F14108E7}" presName="sibTrans" presStyleCnt="0"/>
      <dgm:spPr/>
    </dgm:pt>
    <dgm:pt modelId="{649E0D68-7C65-4619-9D84-0E3495030172}" type="pres">
      <dgm:prSet presAssocID="{3E32AE5D-ADA4-4E44-A6FC-6DF91CB3690D}" presName="node" presStyleLbl="node1" presStyleIdx="2" presStyleCnt="4">
        <dgm:presLayoutVars>
          <dgm:bulletEnabled val="1"/>
        </dgm:presLayoutVars>
      </dgm:prSet>
      <dgm:spPr/>
    </dgm:pt>
    <dgm:pt modelId="{B5A74E19-7951-4D87-9D89-F2186B76C5DE}" type="pres">
      <dgm:prSet presAssocID="{0B45E54F-3743-4658-BAEE-E4588CE19F60}" presName="sibTrans" presStyleCnt="0"/>
      <dgm:spPr/>
    </dgm:pt>
    <dgm:pt modelId="{397DE309-D002-4E3A-B8EC-B5613233E598}" type="pres">
      <dgm:prSet presAssocID="{9ACFFA34-C0CA-4AA9-8EB3-1698BB1CA454}" presName="node" presStyleLbl="node1" presStyleIdx="3" presStyleCnt="4">
        <dgm:presLayoutVars>
          <dgm:bulletEnabled val="1"/>
        </dgm:presLayoutVars>
      </dgm:prSet>
      <dgm:spPr/>
    </dgm:pt>
  </dgm:ptLst>
  <dgm:cxnLst>
    <dgm:cxn modelId="{DE386912-A805-4134-9488-37840DF7E1D6}" srcId="{0B577967-CD5D-43D2-99E5-7F6B780E2A90}" destId="{B430F360-1A15-4E3E-A152-3FD9B262C24C}" srcOrd="1" destOrd="0" parTransId="{7E5DDBAE-CF40-40E8-9745-748EFEDF1E86}" sibTransId="{EB13F58F-A8C6-44A6-9643-23A7F14108E7}"/>
    <dgm:cxn modelId="{D80F8119-FFF3-4BAC-827A-CA8482E5B299}" srcId="{0B577967-CD5D-43D2-99E5-7F6B780E2A90}" destId="{3E32AE5D-ADA4-4E44-A6FC-6DF91CB3690D}" srcOrd="2" destOrd="0" parTransId="{DAD9A101-B60A-4F89-B7CA-131FCE4D989F}" sibTransId="{0B45E54F-3743-4658-BAEE-E4588CE19F60}"/>
    <dgm:cxn modelId="{3E7CE231-DFDD-48A6-BC8F-8A1CD157200E}" type="presOf" srcId="{DE10B3A0-23EE-48C2-84F0-29AB1A2AD455}" destId="{1D7C26CB-716B-4DE8-B5FD-66F765F222C0}" srcOrd="0" destOrd="0" presId="urn:microsoft.com/office/officeart/2005/8/layout/hList6"/>
    <dgm:cxn modelId="{3875A666-879D-4604-AD0E-31634DDE0C15}" type="presOf" srcId="{3E32AE5D-ADA4-4E44-A6FC-6DF91CB3690D}" destId="{649E0D68-7C65-4619-9D84-0E3495030172}" srcOrd="0" destOrd="0" presId="urn:microsoft.com/office/officeart/2005/8/layout/hList6"/>
    <dgm:cxn modelId="{6A35C84B-7BFB-47AD-8267-62BF0B856670}" type="presOf" srcId="{9ACFFA34-C0CA-4AA9-8EB3-1698BB1CA454}" destId="{397DE309-D002-4E3A-B8EC-B5613233E598}" srcOrd="0" destOrd="0" presId="urn:microsoft.com/office/officeart/2005/8/layout/hList6"/>
    <dgm:cxn modelId="{31C6428C-D084-4B6F-ADE4-4CED7C7686B1}" srcId="{0B577967-CD5D-43D2-99E5-7F6B780E2A90}" destId="{9ACFFA34-C0CA-4AA9-8EB3-1698BB1CA454}" srcOrd="3" destOrd="0" parTransId="{5DC79BCF-8DAD-4C21-A9C4-7A3BE8DE6D9E}" sibTransId="{E5E02AA9-A5ED-47A7-9167-DFF8F00ED97C}"/>
    <dgm:cxn modelId="{5A073E9C-AA07-4B9B-953B-8C3FDC7E2C21}" type="presOf" srcId="{B430F360-1A15-4E3E-A152-3FD9B262C24C}" destId="{71C808E7-56AC-4DC4-93E8-270B91B82FE6}" srcOrd="0" destOrd="0" presId="urn:microsoft.com/office/officeart/2005/8/layout/hList6"/>
    <dgm:cxn modelId="{04C748C2-8F7C-4D56-BABD-0A4D115948B7}" srcId="{0B577967-CD5D-43D2-99E5-7F6B780E2A90}" destId="{DE10B3A0-23EE-48C2-84F0-29AB1A2AD455}" srcOrd="0" destOrd="0" parTransId="{A01CE36C-4399-4CDC-9781-6FA87A5FE6BE}" sibTransId="{FFDF6479-C439-44EE-8C87-0361C464E703}"/>
    <dgm:cxn modelId="{BB987FF1-B32B-48F3-8F88-EAAC7D2B86AA}" type="presOf" srcId="{0B577967-CD5D-43D2-99E5-7F6B780E2A90}" destId="{EABE3671-4DBF-4EAF-B390-98FB95BF4AF4}" srcOrd="0" destOrd="0" presId="urn:microsoft.com/office/officeart/2005/8/layout/hList6"/>
    <dgm:cxn modelId="{01F40F34-1ED4-4171-9F0D-9B0CE0FBA7AC}" type="presParOf" srcId="{EABE3671-4DBF-4EAF-B390-98FB95BF4AF4}" destId="{1D7C26CB-716B-4DE8-B5FD-66F765F222C0}" srcOrd="0" destOrd="0" presId="urn:microsoft.com/office/officeart/2005/8/layout/hList6"/>
    <dgm:cxn modelId="{1C3A5536-0490-4981-82DC-6EE2A78619FA}" type="presParOf" srcId="{EABE3671-4DBF-4EAF-B390-98FB95BF4AF4}" destId="{0813BBAD-F7E3-4816-B857-C203099926A8}" srcOrd="1" destOrd="0" presId="urn:microsoft.com/office/officeart/2005/8/layout/hList6"/>
    <dgm:cxn modelId="{B6CB8809-628C-4F4B-9432-41A9E641239F}" type="presParOf" srcId="{EABE3671-4DBF-4EAF-B390-98FB95BF4AF4}" destId="{71C808E7-56AC-4DC4-93E8-270B91B82FE6}" srcOrd="2" destOrd="0" presId="urn:microsoft.com/office/officeart/2005/8/layout/hList6"/>
    <dgm:cxn modelId="{D81BBDEB-04C3-48EE-B384-03A1E9466285}" type="presParOf" srcId="{EABE3671-4DBF-4EAF-B390-98FB95BF4AF4}" destId="{11D849C0-D962-4332-8980-7C9C1D5946A7}" srcOrd="3" destOrd="0" presId="urn:microsoft.com/office/officeart/2005/8/layout/hList6"/>
    <dgm:cxn modelId="{690AF518-03CC-49A6-8055-AAEFF10F1AE7}" type="presParOf" srcId="{EABE3671-4DBF-4EAF-B390-98FB95BF4AF4}" destId="{649E0D68-7C65-4619-9D84-0E3495030172}" srcOrd="4" destOrd="0" presId="urn:microsoft.com/office/officeart/2005/8/layout/hList6"/>
    <dgm:cxn modelId="{ECE108B2-17B1-4A7D-B8F3-C585B9F795D5}" type="presParOf" srcId="{EABE3671-4DBF-4EAF-B390-98FB95BF4AF4}" destId="{B5A74E19-7951-4D87-9D89-F2186B76C5DE}" srcOrd="5" destOrd="0" presId="urn:microsoft.com/office/officeart/2005/8/layout/hList6"/>
    <dgm:cxn modelId="{4F1E8C4C-E508-4C9C-9BE4-FA7F2E369795}" type="presParOf" srcId="{EABE3671-4DBF-4EAF-B390-98FB95BF4AF4}" destId="{397DE309-D002-4E3A-B8EC-B5613233E598}"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C59D072-F427-4FD8-8E1D-EE2CED06D263}" type="doc">
      <dgm:prSet loTypeId="urn:microsoft.com/office/officeart/2005/8/layout/hList1" loCatId="list" qsTypeId="urn:microsoft.com/office/officeart/2005/8/quickstyle/simple1" qsCatId="simple" csTypeId="urn:microsoft.com/office/officeart/2005/8/colors/colorful4" csCatId="colorful"/>
      <dgm:spPr/>
      <dgm:t>
        <a:bodyPr/>
        <a:lstStyle/>
        <a:p>
          <a:endParaRPr lang="en-IN"/>
        </a:p>
      </dgm:t>
    </dgm:pt>
    <dgm:pt modelId="{98494232-BAA4-4E97-9533-7E4A372B73F4}">
      <dgm:prSet/>
      <dgm:spPr/>
      <dgm:t>
        <a:bodyPr/>
        <a:lstStyle/>
        <a:p>
          <a:r>
            <a:rPr lang="en-IN" b="1"/>
            <a:t>CASE 26/11 ---&gt; NATGrid formation</a:t>
          </a:r>
          <a:endParaRPr lang="en-IN"/>
        </a:p>
      </dgm:t>
    </dgm:pt>
    <dgm:pt modelId="{5B90D2DA-9B3B-485D-914A-C36C5F274393}" type="parTrans" cxnId="{A85FAA4E-6E84-4A42-A41B-A56683A6AE8B}">
      <dgm:prSet/>
      <dgm:spPr/>
      <dgm:t>
        <a:bodyPr/>
        <a:lstStyle/>
        <a:p>
          <a:endParaRPr lang="en-IN"/>
        </a:p>
      </dgm:t>
    </dgm:pt>
    <dgm:pt modelId="{ADA46A66-1BEC-4706-B5EE-55C8DD480052}" type="sibTrans" cxnId="{A85FAA4E-6E84-4A42-A41B-A56683A6AE8B}">
      <dgm:prSet/>
      <dgm:spPr/>
      <dgm:t>
        <a:bodyPr/>
        <a:lstStyle/>
        <a:p>
          <a:endParaRPr lang="en-IN"/>
        </a:p>
      </dgm:t>
    </dgm:pt>
    <dgm:pt modelId="{90C3D985-6646-4D4A-A354-1342688A88F1}">
      <dgm:prSet/>
      <dgm:spPr/>
      <dgm:t>
        <a:bodyPr/>
        <a:lstStyle/>
        <a:p>
          <a:r>
            <a:rPr lang="en-IN" dirty="0"/>
            <a:t>In attack of 26/11 Some people knew few information but they </a:t>
          </a:r>
          <a:r>
            <a:rPr lang="en-IN" b="1" dirty="0"/>
            <a:t>did not share data with anyone</a:t>
          </a:r>
        </a:p>
      </dgm:t>
    </dgm:pt>
    <dgm:pt modelId="{EF0C067C-A673-4320-B5F3-83AB3CD1366B}" type="parTrans" cxnId="{2A6611EC-46C2-4E69-A8C4-54A740B5E7E2}">
      <dgm:prSet/>
      <dgm:spPr/>
      <dgm:t>
        <a:bodyPr/>
        <a:lstStyle/>
        <a:p>
          <a:endParaRPr lang="en-IN"/>
        </a:p>
      </dgm:t>
    </dgm:pt>
    <dgm:pt modelId="{29A1F688-2531-4206-9183-3B4A8156E6B8}" type="sibTrans" cxnId="{2A6611EC-46C2-4E69-A8C4-54A740B5E7E2}">
      <dgm:prSet/>
      <dgm:spPr/>
      <dgm:t>
        <a:bodyPr/>
        <a:lstStyle/>
        <a:p>
          <a:endParaRPr lang="en-IN"/>
        </a:p>
      </dgm:t>
    </dgm:pt>
    <dgm:pt modelId="{85FF090C-0635-425A-AB43-934D5D785BDB}">
      <dgm:prSet/>
      <dgm:spPr/>
      <dgm:t>
        <a:bodyPr/>
        <a:lstStyle/>
        <a:p>
          <a:r>
            <a:rPr lang="en-IN" dirty="0"/>
            <a:t>So </a:t>
          </a:r>
          <a:r>
            <a:rPr lang="en-IN" b="1" dirty="0"/>
            <a:t>formation of </a:t>
          </a:r>
          <a:r>
            <a:rPr lang="en-IN" b="1" dirty="0" err="1"/>
            <a:t>NATgrid</a:t>
          </a:r>
          <a:endParaRPr lang="en-IN" b="1" dirty="0"/>
        </a:p>
      </dgm:t>
    </dgm:pt>
    <dgm:pt modelId="{9F7B47E5-1C92-411F-88C7-EA3881F9BE1F}" type="parTrans" cxnId="{7F6595DB-2486-40FB-9D06-DD0DB296BC9B}">
      <dgm:prSet/>
      <dgm:spPr/>
      <dgm:t>
        <a:bodyPr/>
        <a:lstStyle/>
        <a:p>
          <a:endParaRPr lang="en-IN"/>
        </a:p>
      </dgm:t>
    </dgm:pt>
    <dgm:pt modelId="{D180D8B8-1788-4407-B11C-D4BC51EE1388}" type="sibTrans" cxnId="{7F6595DB-2486-40FB-9D06-DD0DB296BC9B}">
      <dgm:prSet/>
      <dgm:spPr/>
      <dgm:t>
        <a:bodyPr/>
        <a:lstStyle/>
        <a:p>
          <a:endParaRPr lang="en-IN"/>
        </a:p>
      </dgm:t>
    </dgm:pt>
    <dgm:pt modelId="{511C3347-6BE9-4152-9AC4-B5C06ACC326F}">
      <dgm:prSet/>
      <dgm:spPr/>
      <dgm:t>
        <a:bodyPr/>
        <a:lstStyle/>
        <a:p>
          <a:r>
            <a:rPr lang="en-IN" dirty="0"/>
            <a:t>So that everyone can share with </a:t>
          </a:r>
          <a:r>
            <a:rPr lang="en-IN" dirty="0" err="1"/>
            <a:t>NATgrid</a:t>
          </a:r>
          <a:r>
            <a:rPr lang="en-IN" dirty="0"/>
            <a:t> and on basis of information it will be </a:t>
          </a:r>
          <a:r>
            <a:rPr lang="en-IN" b="1" dirty="0"/>
            <a:t>decided what and with whom to share</a:t>
          </a:r>
        </a:p>
      </dgm:t>
    </dgm:pt>
    <dgm:pt modelId="{4561542B-A586-449B-8251-A27E95EEC732}" type="parTrans" cxnId="{1696E36D-080F-4F15-A07D-FCC961847C87}">
      <dgm:prSet/>
      <dgm:spPr/>
      <dgm:t>
        <a:bodyPr/>
        <a:lstStyle/>
        <a:p>
          <a:endParaRPr lang="en-IN"/>
        </a:p>
      </dgm:t>
    </dgm:pt>
    <dgm:pt modelId="{679B82B5-3EAE-4879-ACFB-33F45915AA40}" type="sibTrans" cxnId="{1696E36D-080F-4F15-A07D-FCC961847C87}">
      <dgm:prSet/>
      <dgm:spPr/>
      <dgm:t>
        <a:bodyPr/>
        <a:lstStyle/>
        <a:p>
          <a:endParaRPr lang="en-IN"/>
        </a:p>
      </dgm:t>
    </dgm:pt>
    <dgm:pt modelId="{4C2E26A2-1E23-4733-9A50-C4C0BE90749B}" type="pres">
      <dgm:prSet presAssocID="{7C59D072-F427-4FD8-8E1D-EE2CED06D263}" presName="Name0" presStyleCnt="0">
        <dgm:presLayoutVars>
          <dgm:dir/>
          <dgm:animLvl val="lvl"/>
          <dgm:resizeHandles val="exact"/>
        </dgm:presLayoutVars>
      </dgm:prSet>
      <dgm:spPr/>
    </dgm:pt>
    <dgm:pt modelId="{C9F2CBB7-723A-4616-AD74-6F1B028F4F8D}" type="pres">
      <dgm:prSet presAssocID="{98494232-BAA4-4E97-9533-7E4A372B73F4}" presName="composite" presStyleCnt="0"/>
      <dgm:spPr/>
    </dgm:pt>
    <dgm:pt modelId="{AA50D848-9C3E-4EA4-B2D8-DF436F65C616}" type="pres">
      <dgm:prSet presAssocID="{98494232-BAA4-4E97-9533-7E4A372B73F4}" presName="parTx" presStyleLbl="alignNode1" presStyleIdx="0" presStyleCnt="1">
        <dgm:presLayoutVars>
          <dgm:chMax val="0"/>
          <dgm:chPref val="0"/>
          <dgm:bulletEnabled val="1"/>
        </dgm:presLayoutVars>
      </dgm:prSet>
      <dgm:spPr/>
    </dgm:pt>
    <dgm:pt modelId="{52835B38-D88C-490D-9AC1-8771909A6C75}" type="pres">
      <dgm:prSet presAssocID="{98494232-BAA4-4E97-9533-7E4A372B73F4}" presName="desTx" presStyleLbl="alignAccFollowNode1" presStyleIdx="0" presStyleCnt="1">
        <dgm:presLayoutVars>
          <dgm:bulletEnabled val="1"/>
        </dgm:presLayoutVars>
      </dgm:prSet>
      <dgm:spPr/>
    </dgm:pt>
  </dgm:ptLst>
  <dgm:cxnLst>
    <dgm:cxn modelId="{506AE923-E389-448E-B339-0FA0FE02A9F7}" type="presOf" srcId="{511C3347-6BE9-4152-9AC4-B5C06ACC326F}" destId="{52835B38-D88C-490D-9AC1-8771909A6C75}" srcOrd="0" destOrd="2" presId="urn:microsoft.com/office/officeart/2005/8/layout/hList1"/>
    <dgm:cxn modelId="{818AD636-BAE0-4A71-96F9-C829F4B9B60E}" type="presOf" srcId="{90C3D985-6646-4D4A-A354-1342688A88F1}" destId="{52835B38-D88C-490D-9AC1-8771909A6C75}" srcOrd="0" destOrd="0" presId="urn:microsoft.com/office/officeart/2005/8/layout/hList1"/>
    <dgm:cxn modelId="{1696E36D-080F-4F15-A07D-FCC961847C87}" srcId="{98494232-BAA4-4E97-9533-7E4A372B73F4}" destId="{511C3347-6BE9-4152-9AC4-B5C06ACC326F}" srcOrd="2" destOrd="0" parTransId="{4561542B-A586-449B-8251-A27E95EEC732}" sibTransId="{679B82B5-3EAE-4879-ACFB-33F45915AA40}"/>
    <dgm:cxn modelId="{A85FAA4E-6E84-4A42-A41B-A56683A6AE8B}" srcId="{7C59D072-F427-4FD8-8E1D-EE2CED06D263}" destId="{98494232-BAA4-4E97-9533-7E4A372B73F4}" srcOrd="0" destOrd="0" parTransId="{5B90D2DA-9B3B-485D-914A-C36C5F274393}" sibTransId="{ADA46A66-1BEC-4706-B5EE-55C8DD480052}"/>
    <dgm:cxn modelId="{81126A8D-C09E-4DB4-9B66-7A7C1EA29BFA}" type="presOf" srcId="{98494232-BAA4-4E97-9533-7E4A372B73F4}" destId="{AA50D848-9C3E-4EA4-B2D8-DF436F65C616}" srcOrd="0" destOrd="0" presId="urn:microsoft.com/office/officeart/2005/8/layout/hList1"/>
    <dgm:cxn modelId="{7AFE1F9E-D1CA-4B4C-91E7-2C026C94673B}" type="presOf" srcId="{7C59D072-F427-4FD8-8E1D-EE2CED06D263}" destId="{4C2E26A2-1E23-4733-9A50-C4C0BE90749B}" srcOrd="0" destOrd="0" presId="urn:microsoft.com/office/officeart/2005/8/layout/hList1"/>
    <dgm:cxn modelId="{0A16BFC4-DAB0-4C3D-B28C-AB53B5726560}" type="presOf" srcId="{85FF090C-0635-425A-AB43-934D5D785BDB}" destId="{52835B38-D88C-490D-9AC1-8771909A6C75}" srcOrd="0" destOrd="1" presId="urn:microsoft.com/office/officeart/2005/8/layout/hList1"/>
    <dgm:cxn modelId="{7F6595DB-2486-40FB-9D06-DD0DB296BC9B}" srcId="{98494232-BAA4-4E97-9533-7E4A372B73F4}" destId="{85FF090C-0635-425A-AB43-934D5D785BDB}" srcOrd="1" destOrd="0" parTransId="{9F7B47E5-1C92-411F-88C7-EA3881F9BE1F}" sibTransId="{D180D8B8-1788-4407-B11C-D4BC51EE1388}"/>
    <dgm:cxn modelId="{2A6611EC-46C2-4E69-A8C4-54A740B5E7E2}" srcId="{98494232-BAA4-4E97-9533-7E4A372B73F4}" destId="{90C3D985-6646-4D4A-A354-1342688A88F1}" srcOrd="0" destOrd="0" parTransId="{EF0C067C-A673-4320-B5F3-83AB3CD1366B}" sibTransId="{29A1F688-2531-4206-9183-3B4A8156E6B8}"/>
    <dgm:cxn modelId="{3170D910-CD57-4EA9-93F4-08E4105DE798}" type="presParOf" srcId="{4C2E26A2-1E23-4733-9A50-C4C0BE90749B}" destId="{C9F2CBB7-723A-4616-AD74-6F1B028F4F8D}" srcOrd="0" destOrd="0" presId="urn:microsoft.com/office/officeart/2005/8/layout/hList1"/>
    <dgm:cxn modelId="{309DC57F-7676-4E36-B3C3-21DFD5E907F3}" type="presParOf" srcId="{C9F2CBB7-723A-4616-AD74-6F1B028F4F8D}" destId="{AA50D848-9C3E-4EA4-B2D8-DF436F65C616}" srcOrd="0" destOrd="0" presId="urn:microsoft.com/office/officeart/2005/8/layout/hList1"/>
    <dgm:cxn modelId="{875B8AD8-6B56-44FD-AC04-69C695CBA174}" type="presParOf" srcId="{C9F2CBB7-723A-4616-AD74-6F1B028F4F8D}" destId="{52835B38-D88C-490D-9AC1-8771909A6C7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0A3185-257E-4C6A-93EB-D52BB28475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C5880755-0ED4-4294-8428-C361F7FE67E2}">
      <dgm:prSet/>
      <dgm:spPr/>
      <dgm:t>
        <a:bodyPr/>
        <a:lstStyle/>
        <a:p>
          <a:r>
            <a:rPr lang="en-IN"/>
            <a:t>What is defacement??</a:t>
          </a:r>
        </a:p>
      </dgm:t>
    </dgm:pt>
    <dgm:pt modelId="{982078DB-D831-42E1-8C40-415E7B12422E}" type="parTrans" cxnId="{0A0B316A-2188-4756-82C1-C0E6467CD599}">
      <dgm:prSet/>
      <dgm:spPr/>
      <dgm:t>
        <a:bodyPr/>
        <a:lstStyle/>
        <a:p>
          <a:endParaRPr lang="en-IN"/>
        </a:p>
      </dgm:t>
    </dgm:pt>
    <dgm:pt modelId="{EBC10A3E-2F86-4F0E-9A7C-C9A900EE01DD}" type="sibTrans" cxnId="{0A0B316A-2188-4756-82C1-C0E6467CD599}">
      <dgm:prSet/>
      <dgm:spPr/>
      <dgm:t>
        <a:bodyPr/>
        <a:lstStyle/>
        <a:p>
          <a:endParaRPr lang="en-IN"/>
        </a:p>
      </dgm:t>
    </dgm:pt>
    <dgm:pt modelId="{BAE849A6-68E1-42A9-8AA5-82A4FBF890FE}">
      <dgm:prSet/>
      <dgm:spPr/>
      <dgm:t>
        <a:bodyPr/>
        <a:lstStyle/>
        <a:p>
          <a:r>
            <a:rPr lang="en-IN" dirty="0" err="1"/>
            <a:t>E.g</a:t>
          </a:r>
          <a:r>
            <a:rPr lang="en-IN" dirty="0"/>
            <a:t>: Happy birthday Pooja </a:t>
          </a:r>
        </a:p>
      </dgm:t>
    </dgm:pt>
    <dgm:pt modelId="{F46A6693-8C72-4712-8423-3C3628D23600}" type="parTrans" cxnId="{FCF10B3C-9104-4734-955F-77217E076096}">
      <dgm:prSet/>
      <dgm:spPr/>
      <dgm:t>
        <a:bodyPr/>
        <a:lstStyle/>
        <a:p>
          <a:endParaRPr lang="en-IN"/>
        </a:p>
      </dgm:t>
    </dgm:pt>
    <dgm:pt modelId="{D90CD150-CEE5-4906-A7C8-826545B8712E}" type="sibTrans" cxnId="{FCF10B3C-9104-4734-955F-77217E076096}">
      <dgm:prSet/>
      <dgm:spPr/>
      <dgm:t>
        <a:bodyPr/>
        <a:lstStyle/>
        <a:p>
          <a:endParaRPr lang="en-IN"/>
        </a:p>
      </dgm:t>
    </dgm:pt>
    <dgm:pt modelId="{E107ED9D-467F-464B-A1F6-D480CF6D574D}">
      <dgm:prSet/>
      <dgm:spPr/>
      <dgm:t>
        <a:bodyPr/>
        <a:lstStyle/>
        <a:p>
          <a:r>
            <a:rPr lang="en-IN" dirty="0"/>
            <a:t>In Jamia Milia Islamia webpage</a:t>
          </a:r>
        </a:p>
      </dgm:t>
    </dgm:pt>
    <dgm:pt modelId="{277C7A76-85E7-4452-8970-B363287761A3}" type="parTrans" cxnId="{B7A8B709-4D4E-417D-8F84-098B753DE50F}">
      <dgm:prSet/>
      <dgm:spPr/>
      <dgm:t>
        <a:bodyPr/>
        <a:lstStyle/>
        <a:p>
          <a:endParaRPr lang="en-IN"/>
        </a:p>
      </dgm:t>
    </dgm:pt>
    <dgm:pt modelId="{74B1D4F1-4893-40B4-A677-45B714270732}" type="sibTrans" cxnId="{B7A8B709-4D4E-417D-8F84-098B753DE50F}">
      <dgm:prSet/>
      <dgm:spPr/>
      <dgm:t>
        <a:bodyPr/>
        <a:lstStyle/>
        <a:p>
          <a:endParaRPr lang="en-IN"/>
        </a:p>
      </dgm:t>
    </dgm:pt>
    <dgm:pt modelId="{4DED311C-9389-431F-A4B5-F3BE6A9C44B9}" type="pres">
      <dgm:prSet presAssocID="{6B0A3185-257E-4C6A-93EB-D52BB28475D7}" presName="Name0" presStyleCnt="0">
        <dgm:presLayoutVars>
          <dgm:dir/>
          <dgm:resizeHandles val="exact"/>
        </dgm:presLayoutVars>
      </dgm:prSet>
      <dgm:spPr/>
    </dgm:pt>
    <dgm:pt modelId="{76C33A9C-25BA-492A-822C-052E81CCF1C3}" type="pres">
      <dgm:prSet presAssocID="{6B0A3185-257E-4C6A-93EB-D52BB28475D7}" presName="arrow" presStyleLbl="bgShp" presStyleIdx="0" presStyleCnt="1"/>
      <dgm:spPr/>
    </dgm:pt>
    <dgm:pt modelId="{23512B12-E06E-493E-BDBE-60F575C1C7C5}" type="pres">
      <dgm:prSet presAssocID="{6B0A3185-257E-4C6A-93EB-D52BB28475D7}" presName="points" presStyleCnt="0"/>
      <dgm:spPr/>
    </dgm:pt>
    <dgm:pt modelId="{CE7DF339-EA4E-4481-8C76-EE415606F6EC}" type="pres">
      <dgm:prSet presAssocID="{C5880755-0ED4-4294-8428-C361F7FE67E2}" presName="compositeA" presStyleCnt="0"/>
      <dgm:spPr/>
    </dgm:pt>
    <dgm:pt modelId="{BF53B89F-1104-433D-985E-57D539960D30}" type="pres">
      <dgm:prSet presAssocID="{C5880755-0ED4-4294-8428-C361F7FE67E2}" presName="textA" presStyleLbl="revTx" presStyleIdx="0" presStyleCnt="3">
        <dgm:presLayoutVars>
          <dgm:bulletEnabled val="1"/>
        </dgm:presLayoutVars>
      </dgm:prSet>
      <dgm:spPr/>
    </dgm:pt>
    <dgm:pt modelId="{25F1D84E-59A8-4729-AC9F-04AAEFA2D009}" type="pres">
      <dgm:prSet presAssocID="{C5880755-0ED4-4294-8428-C361F7FE67E2}" presName="circleA" presStyleLbl="node1" presStyleIdx="0" presStyleCnt="3"/>
      <dgm:spPr/>
    </dgm:pt>
    <dgm:pt modelId="{1050842D-1E0B-4ECD-9D37-54D24DEC1AD5}" type="pres">
      <dgm:prSet presAssocID="{C5880755-0ED4-4294-8428-C361F7FE67E2}" presName="spaceA" presStyleCnt="0"/>
      <dgm:spPr/>
    </dgm:pt>
    <dgm:pt modelId="{58FBA6BF-6E3C-49CB-8450-184B8D94E83F}" type="pres">
      <dgm:prSet presAssocID="{EBC10A3E-2F86-4F0E-9A7C-C9A900EE01DD}" presName="space" presStyleCnt="0"/>
      <dgm:spPr/>
    </dgm:pt>
    <dgm:pt modelId="{B0DE71CE-EF44-484D-8515-A6416B22327A}" type="pres">
      <dgm:prSet presAssocID="{BAE849A6-68E1-42A9-8AA5-82A4FBF890FE}" presName="compositeB" presStyleCnt="0"/>
      <dgm:spPr/>
    </dgm:pt>
    <dgm:pt modelId="{7315312E-B2C6-4FBF-8B02-28A66940951D}" type="pres">
      <dgm:prSet presAssocID="{BAE849A6-68E1-42A9-8AA5-82A4FBF890FE}" presName="textB" presStyleLbl="revTx" presStyleIdx="1" presStyleCnt="3">
        <dgm:presLayoutVars>
          <dgm:bulletEnabled val="1"/>
        </dgm:presLayoutVars>
      </dgm:prSet>
      <dgm:spPr/>
    </dgm:pt>
    <dgm:pt modelId="{5FC4316E-A3D1-4486-9662-DCF6B6337B2F}" type="pres">
      <dgm:prSet presAssocID="{BAE849A6-68E1-42A9-8AA5-82A4FBF890FE}" presName="circleB" presStyleLbl="node1" presStyleIdx="1" presStyleCnt="3"/>
      <dgm:spPr/>
    </dgm:pt>
    <dgm:pt modelId="{713B7D36-68F3-426B-BFAF-789C4250BE33}" type="pres">
      <dgm:prSet presAssocID="{BAE849A6-68E1-42A9-8AA5-82A4FBF890FE}" presName="spaceB" presStyleCnt="0"/>
      <dgm:spPr/>
    </dgm:pt>
    <dgm:pt modelId="{772EA909-862E-42B3-9C48-34AE39449F7F}" type="pres">
      <dgm:prSet presAssocID="{D90CD150-CEE5-4906-A7C8-826545B8712E}" presName="space" presStyleCnt="0"/>
      <dgm:spPr/>
    </dgm:pt>
    <dgm:pt modelId="{7F34D797-CB10-4121-B999-5EB1BA9EB8AB}" type="pres">
      <dgm:prSet presAssocID="{E107ED9D-467F-464B-A1F6-D480CF6D574D}" presName="compositeA" presStyleCnt="0"/>
      <dgm:spPr/>
    </dgm:pt>
    <dgm:pt modelId="{150403E0-2EB5-4545-9F49-4BCB203F465D}" type="pres">
      <dgm:prSet presAssocID="{E107ED9D-467F-464B-A1F6-D480CF6D574D}" presName="textA" presStyleLbl="revTx" presStyleIdx="2" presStyleCnt="3">
        <dgm:presLayoutVars>
          <dgm:bulletEnabled val="1"/>
        </dgm:presLayoutVars>
      </dgm:prSet>
      <dgm:spPr/>
    </dgm:pt>
    <dgm:pt modelId="{DF4EA642-563A-42C2-BB29-FF642A7EC62C}" type="pres">
      <dgm:prSet presAssocID="{E107ED9D-467F-464B-A1F6-D480CF6D574D}" presName="circleA" presStyleLbl="node1" presStyleIdx="2" presStyleCnt="3"/>
      <dgm:spPr/>
    </dgm:pt>
    <dgm:pt modelId="{4DB6AFD5-1AB3-4382-95AD-3DDEA876DE0D}" type="pres">
      <dgm:prSet presAssocID="{E107ED9D-467F-464B-A1F6-D480CF6D574D}" presName="spaceA" presStyleCnt="0"/>
      <dgm:spPr/>
    </dgm:pt>
  </dgm:ptLst>
  <dgm:cxnLst>
    <dgm:cxn modelId="{85873A04-A9CE-41CF-B613-8B7D0E755602}" type="presOf" srcId="{BAE849A6-68E1-42A9-8AA5-82A4FBF890FE}" destId="{7315312E-B2C6-4FBF-8B02-28A66940951D}" srcOrd="0" destOrd="0" presId="urn:microsoft.com/office/officeart/2005/8/layout/hProcess11"/>
    <dgm:cxn modelId="{B7A8B709-4D4E-417D-8F84-098B753DE50F}" srcId="{6B0A3185-257E-4C6A-93EB-D52BB28475D7}" destId="{E107ED9D-467F-464B-A1F6-D480CF6D574D}" srcOrd="2" destOrd="0" parTransId="{277C7A76-85E7-4452-8970-B363287761A3}" sibTransId="{74B1D4F1-4893-40B4-A677-45B714270732}"/>
    <dgm:cxn modelId="{FCF10B3C-9104-4734-955F-77217E076096}" srcId="{6B0A3185-257E-4C6A-93EB-D52BB28475D7}" destId="{BAE849A6-68E1-42A9-8AA5-82A4FBF890FE}" srcOrd="1" destOrd="0" parTransId="{F46A6693-8C72-4712-8423-3C3628D23600}" sibTransId="{D90CD150-CEE5-4906-A7C8-826545B8712E}"/>
    <dgm:cxn modelId="{0A0B316A-2188-4756-82C1-C0E6467CD599}" srcId="{6B0A3185-257E-4C6A-93EB-D52BB28475D7}" destId="{C5880755-0ED4-4294-8428-C361F7FE67E2}" srcOrd="0" destOrd="0" parTransId="{982078DB-D831-42E1-8C40-415E7B12422E}" sibTransId="{EBC10A3E-2F86-4F0E-9A7C-C9A900EE01DD}"/>
    <dgm:cxn modelId="{7355559D-8E6D-48C5-9FBB-958637B18087}" type="presOf" srcId="{6B0A3185-257E-4C6A-93EB-D52BB28475D7}" destId="{4DED311C-9389-431F-A4B5-F3BE6A9C44B9}" srcOrd="0" destOrd="0" presId="urn:microsoft.com/office/officeart/2005/8/layout/hProcess11"/>
    <dgm:cxn modelId="{A38B6CB7-88F5-4C41-9F03-DD5F32A5871A}" type="presOf" srcId="{C5880755-0ED4-4294-8428-C361F7FE67E2}" destId="{BF53B89F-1104-433D-985E-57D539960D30}" srcOrd="0" destOrd="0" presId="urn:microsoft.com/office/officeart/2005/8/layout/hProcess11"/>
    <dgm:cxn modelId="{58DCA1CF-A3BE-4005-9E18-DCEEFF91BEBF}" type="presOf" srcId="{E107ED9D-467F-464B-A1F6-D480CF6D574D}" destId="{150403E0-2EB5-4545-9F49-4BCB203F465D}" srcOrd="0" destOrd="0" presId="urn:microsoft.com/office/officeart/2005/8/layout/hProcess11"/>
    <dgm:cxn modelId="{FAADEF8D-A9EF-45C2-9DF9-DB1F0D463529}" type="presParOf" srcId="{4DED311C-9389-431F-A4B5-F3BE6A9C44B9}" destId="{76C33A9C-25BA-492A-822C-052E81CCF1C3}" srcOrd="0" destOrd="0" presId="urn:microsoft.com/office/officeart/2005/8/layout/hProcess11"/>
    <dgm:cxn modelId="{361B7671-29E4-4176-A9E6-388DF7E65655}" type="presParOf" srcId="{4DED311C-9389-431F-A4B5-F3BE6A9C44B9}" destId="{23512B12-E06E-493E-BDBE-60F575C1C7C5}" srcOrd="1" destOrd="0" presId="urn:microsoft.com/office/officeart/2005/8/layout/hProcess11"/>
    <dgm:cxn modelId="{B3ADB35D-2258-4A6F-9B17-D775AE6F183C}" type="presParOf" srcId="{23512B12-E06E-493E-BDBE-60F575C1C7C5}" destId="{CE7DF339-EA4E-4481-8C76-EE415606F6EC}" srcOrd="0" destOrd="0" presId="urn:microsoft.com/office/officeart/2005/8/layout/hProcess11"/>
    <dgm:cxn modelId="{0101371A-0479-4B06-94E4-65AFFA9D2E23}" type="presParOf" srcId="{CE7DF339-EA4E-4481-8C76-EE415606F6EC}" destId="{BF53B89F-1104-433D-985E-57D539960D30}" srcOrd="0" destOrd="0" presId="urn:microsoft.com/office/officeart/2005/8/layout/hProcess11"/>
    <dgm:cxn modelId="{C0E7D886-6BF2-45F4-9FB4-ED43C2CA37B9}" type="presParOf" srcId="{CE7DF339-EA4E-4481-8C76-EE415606F6EC}" destId="{25F1D84E-59A8-4729-AC9F-04AAEFA2D009}" srcOrd="1" destOrd="0" presId="urn:microsoft.com/office/officeart/2005/8/layout/hProcess11"/>
    <dgm:cxn modelId="{D972B79B-941B-421E-8D5F-D377E1A9B342}" type="presParOf" srcId="{CE7DF339-EA4E-4481-8C76-EE415606F6EC}" destId="{1050842D-1E0B-4ECD-9D37-54D24DEC1AD5}" srcOrd="2" destOrd="0" presId="urn:microsoft.com/office/officeart/2005/8/layout/hProcess11"/>
    <dgm:cxn modelId="{744F8193-204A-426F-ACC8-4B4EBE72EB68}" type="presParOf" srcId="{23512B12-E06E-493E-BDBE-60F575C1C7C5}" destId="{58FBA6BF-6E3C-49CB-8450-184B8D94E83F}" srcOrd="1" destOrd="0" presId="urn:microsoft.com/office/officeart/2005/8/layout/hProcess11"/>
    <dgm:cxn modelId="{A781A230-6609-4158-B2E9-8E746DC65718}" type="presParOf" srcId="{23512B12-E06E-493E-BDBE-60F575C1C7C5}" destId="{B0DE71CE-EF44-484D-8515-A6416B22327A}" srcOrd="2" destOrd="0" presId="urn:microsoft.com/office/officeart/2005/8/layout/hProcess11"/>
    <dgm:cxn modelId="{2E10B86E-4D92-45CD-8B15-37EA824E765D}" type="presParOf" srcId="{B0DE71CE-EF44-484D-8515-A6416B22327A}" destId="{7315312E-B2C6-4FBF-8B02-28A66940951D}" srcOrd="0" destOrd="0" presId="urn:microsoft.com/office/officeart/2005/8/layout/hProcess11"/>
    <dgm:cxn modelId="{9B5AF867-5B06-4B77-BC29-B41E815D6FB7}" type="presParOf" srcId="{B0DE71CE-EF44-484D-8515-A6416B22327A}" destId="{5FC4316E-A3D1-4486-9662-DCF6B6337B2F}" srcOrd="1" destOrd="0" presId="urn:microsoft.com/office/officeart/2005/8/layout/hProcess11"/>
    <dgm:cxn modelId="{4B932192-EAEE-4860-89DF-72FE57C4F335}" type="presParOf" srcId="{B0DE71CE-EF44-484D-8515-A6416B22327A}" destId="{713B7D36-68F3-426B-BFAF-789C4250BE33}" srcOrd="2" destOrd="0" presId="urn:microsoft.com/office/officeart/2005/8/layout/hProcess11"/>
    <dgm:cxn modelId="{3BC898B1-07F0-4C37-9B1B-4A8B4FC9690C}" type="presParOf" srcId="{23512B12-E06E-493E-BDBE-60F575C1C7C5}" destId="{772EA909-862E-42B3-9C48-34AE39449F7F}" srcOrd="3" destOrd="0" presId="urn:microsoft.com/office/officeart/2005/8/layout/hProcess11"/>
    <dgm:cxn modelId="{4557855F-B242-4D1F-B16A-DE30306DFF60}" type="presParOf" srcId="{23512B12-E06E-493E-BDBE-60F575C1C7C5}" destId="{7F34D797-CB10-4121-B999-5EB1BA9EB8AB}" srcOrd="4" destOrd="0" presId="urn:microsoft.com/office/officeart/2005/8/layout/hProcess11"/>
    <dgm:cxn modelId="{398880B8-2CB5-449A-81C6-17A05DA61ADF}" type="presParOf" srcId="{7F34D797-CB10-4121-B999-5EB1BA9EB8AB}" destId="{150403E0-2EB5-4545-9F49-4BCB203F465D}" srcOrd="0" destOrd="0" presId="urn:microsoft.com/office/officeart/2005/8/layout/hProcess11"/>
    <dgm:cxn modelId="{69EA84C4-2D88-4303-852A-5C7CCAC6B918}" type="presParOf" srcId="{7F34D797-CB10-4121-B999-5EB1BA9EB8AB}" destId="{DF4EA642-563A-42C2-BB29-FF642A7EC62C}" srcOrd="1" destOrd="0" presId="urn:microsoft.com/office/officeart/2005/8/layout/hProcess11"/>
    <dgm:cxn modelId="{50AC5E46-BB5B-4EAA-9F51-2F84C8719124}" type="presParOf" srcId="{7F34D797-CB10-4121-B999-5EB1BA9EB8AB}" destId="{4DB6AFD5-1AB3-4382-95AD-3DDEA876DE0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6879191-1B3B-4AFC-A56E-82CD7D8635FB}"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IN"/>
        </a:p>
      </dgm:t>
    </dgm:pt>
    <dgm:pt modelId="{4810714C-009F-4ACF-BA81-D82C41559F45}">
      <dgm:prSet custT="1"/>
      <dgm:spPr/>
      <dgm:t>
        <a:bodyPr/>
        <a:lstStyle/>
        <a:p>
          <a:r>
            <a:rPr lang="en-IN" sz="2000"/>
            <a:t>Follow </a:t>
          </a:r>
        </a:p>
      </dgm:t>
    </dgm:pt>
    <dgm:pt modelId="{FEFC3300-532F-49B5-9C89-921C68241BFB}" type="parTrans" cxnId="{5FE01DC3-908B-4E65-8A9E-E399B279F042}">
      <dgm:prSet/>
      <dgm:spPr/>
      <dgm:t>
        <a:bodyPr/>
        <a:lstStyle/>
        <a:p>
          <a:endParaRPr lang="en-IN"/>
        </a:p>
      </dgm:t>
    </dgm:pt>
    <dgm:pt modelId="{6FC3DEA7-7584-4142-B584-1B6364965406}" type="sibTrans" cxnId="{5FE01DC3-908B-4E65-8A9E-E399B279F042}">
      <dgm:prSet/>
      <dgm:spPr/>
      <dgm:t>
        <a:bodyPr/>
        <a:lstStyle/>
        <a:p>
          <a:endParaRPr lang="en-IN"/>
        </a:p>
      </dgm:t>
    </dgm:pt>
    <dgm:pt modelId="{CB55A496-ECD1-412C-AD63-DE9B9CF3A274}">
      <dgm:prSet custT="1"/>
      <dgm:spPr/>
      <dgm:t>
        <a:bodyPr/>
        <a:lstStyle/>
        <a:p>
          <a:r>
            <a:rPr lang="en-IN" sz="2000" dirty="0"/>
            <a:t>TheHackernews.com</a:t>
          </a:r>
        </a:p>
      </dgm:t>
    </dgm:pt>
    <dgm:pt modelId="{25F587FF-51F6-42D2-9DD9-1A4D31320F31}" type="parTrans" cxnId="{3348D69D-E75B-4A4D-A783-246C6198C114}">
      <dgm:prSet/>
      <dgm:spPr/>
      <dgm:t>
        <a:bodyPr/>
        <a:lstStyle/>
        <a:p>
          <a:endParaRPr lang="en-IN"/>
        </a:p>
      </dgm:t>
    </dgm:pt>
    <dgm:pt modelId="{A734297C-C913-4248-9F28-FC9F0DA8E157}" type="sibTrans" cxnId="{3348D69D-E75B-4A4D-A783-246C6198C114}">
      <dgm:prSet/>
      <dgm:spPr/>
      <dgm:t>
        <a:bodyPr/>
        <a:lstStyle/>
        <a:p>
          <a:endParaRPr lang="en-IN"/>
        </a:p>
      </dgm:t>
    </dgm:pt>
    <dgm:pt modelId="{CDB77364-4955-47E8-A04A-58CFB50C09C3}">
      <dgm:prSet custT="1"/>
      <dgm:spPr/>
      <dgm:t>
        <a:bodyPr/>
        <a:lstStyle/>
        <a:p>
          <a:r>
            <a:rPr lang="en-IN" sz="2000" dirty="0"/>
            <a:t>Gbhackers.com</a:t>
          </a:r>
        </a:p>
      </dgm:t>
    </dgm:pt>
    <dgm:pt modelId="{7AF3BB0F-A03F-47C0-ADB3-9E8E35262DF8}" type="parTrans" cxnId="{E9327AA2-A7C8-41F6-999B-6D855E344036}">
      <dgm:prSet/>
      <dgm:spPr/>
      <dgm:t>
        <a:bodyPr/>
        <a:lstStyle/>
        <a:p>
          <a:endParaRPr lang="en-IN"/>
        </a:p>
      </dgm:t>
    </dgm:pt>
    <dgm:pt modelId="{673C2E22-54E0-4B6C-9A93-2E92CDD83488}" type="sibTrans" cxnId="{E9327AA2-A7C8-41F6-999B-6D855E344036}">
      <dgm:prSet/>
      <dgm:spPr/>
      <dgm:t>
        <a:bodyPr/>
        <a:lstStyle/>
        <a:p>
          <a:endParaRPr lang="en-IN"/>
        </a:p>
      </dgm:t>
    </dgm:pt>
    <dgm:pt modelId="{49B9B6E1-926B-4DD3-BCC2-D73380CE5FC5}">
      <dgm:prSet custT="1"/>
      <dgm:spPr/>
      <dgm:t>
        <a:bodyPr/>
        <a:lstStyle/>
        <a:p>
          <a:r>
            <a:rPr lang="en-IN" sz="2000" dirty="0"/>
            <a:t>tools, courses, tutorials </a:t>
          </a:r>
        </a:p>
      </dgm:t>
    </dgm:pt>
    <dgm:pt modelId="{6E4B72EE-987B-4E42-9993-71B76E6B3AE2}" type="parTrans" cxnId="{53B3F223-5184-42B3-B106-FD22F6E42F75}">
      <dgm:prSet/>
      <dgm:spPr/>
      <dgm:t>
        <a:bodyPr/>
        <a:lstStyle/>
        <a:p>
          <a:endParaRPr lang="en-IN"/>
        </a:p>
      </dgm:t>
    </dgm:pt>
    <dgm:pt modelId="{64EF303F-078B-4132-A5DD-472A60AA655E}" type="sibTrans" cxnId="{53B3F223-5184-42B3-B106-FD22F6E42F75}">
      <dgm:prSet/>
      <dgm:spPr/>
      <dgm:t>
        <a:bodyPr/>
        <a:lstStyle/>
        <a:p>
          <a:endParaRPr lang="en-IN"/>
        </a:p>
      </dgm:t>
    </dgm:pt>
    <dgm:pt modelId="{E031971F-5DE3-4C75-8DF1-5008C94FDFE5}">
      <dgm:prSet custT="1"/>
      <dgm:spPr/>
      <dgm:t>
        <a:bodyPr/>
        <a:lstStyle/>
        <a:p>
          <a:r>
            <a:rPr lang="en-IN" sz="2000" dirty="0"/>
            <a:t>Movie on </a:t>
          </a:r>
        </a:p>
      </dgm:t>
    </dgm:pt>
    <dgm:pt modelId="{80C51339-F904-40B1-8CBF-508F296D3094}" type="parTrans" cxnId="{B37C276D-E19B-46BD-B680-360D873E4043}">
      <dgm:prSet/>
      <dgm:spPr/>
      <dgm:t>
        <a:bodyPr/>
        <a:lstStyle/>
        <a:p>
          <a:endParaRPr lang="en-IN"/>
        </a:p>
      </dgm:t>
    </dgm:pt>
    <dgm:pt modelId="{5E4A700D-9A9A-4BF8-BD12-B984F0899070}" type="sibTrans" cxnId="{B37C276D-E19B-46BD-B680-360D873E4043}">
      <dgm:prSet/>
      <dgm:spPr/>
      <dgm:t>
        <a:bodyPr/>
        <a:lstStyle/>
        <a:p>
          <a:endParaRPr lang="en-IN"/>
        </a:p>
      </dgm:t>
    </dgm:pt>
    <dgm:pt modelId="{78E962E0-4FB1-4D5D-B8AD-E501588A2C00}">
      <dgm:prSet custT="1"/>
      <dgm:spPr/>
      <dgm:t>
        <a:bodyPr/>
        <a:lstStyle/>
        <a:p>
          <a:r>
            <a:rPr lang="en-IN" sz="2000" dirty="0"/>
            <a:t>Edward Snowden</a:t>
          </a:r>
        </a:p>
      </dgm:t>
    </dgm:pt>
    <dgm:pt modelId="{58B4212E-E3AD-4700-8C02-BBA4FCA7FF17}" type="parTrans" cxnId="{B7D0B1E2-6DB8-409D-9969-95B7BB3807A6}">
      <dgm:prSet/>
      <dgm:spPr/>
      <dgm:t>
        <a:bodyPr/>
        <a:lstStyle/>
        <a:p>
          <a:endParaRPr lang="en-IN"/>
        </a:p>
      </dgm:t>
    </dgm:pt>
    <dgm:pt modelId="{17DF5237-FC8E-4762-A68A-E58A4C6CEE9B}" type="sibTrans" cxnId="{B7D0B1E2-6DB8-409D-9969-95B7BB3807A6}">
      <dgm:prSet/>
      <dgm:spPr/>
      <dgm:t>
        <a:bodyPr/>
        <a:lstStyle/>
        <a:p>
          <a:endParaRPr lang="en-IN"/>
        </a:p>
      </dgm:t>
    </dgm:pt>
    <dgm:pt modelId="{39AA74CB-E750-4E0A-B6A0-C78BF3122CBA}">
      <dgm:prSet custT="1"/>
      <dgm:spPr/>
      <dgm:t>
        <a:bodyPr/>
        <a:lstStyle/>
        <a:p>
          <a:r>
            <a:rPr lang="en-IN" sz="2000" dirty="0"/>
            <a:t>Social engineering-Kevin Mitnick (</a:t>
          </a:r>
        </a:p>
      </dgm:t>
    </dgm:pt>
    <dgm:pt modelId="{EACA2388-2B68-4127-B86A-5FF851444628}" type="parTrans" cxnId="{B06211C5-2581-458C-89C3-29173842E424}">
      <dgm:prSet/>
      <dgm:spPr/>
      <dgm:t>
        <a:bodyPr/>
        <a:lstStyle/>
        <a:p>
          <a:endParaRPr lang="en-IN"/>
        </a:p>
      </dgm:t>
    </dgm:pt>
    <dgm:pt modelId="{A5F4223C-A6C4-4A8D-A1C4-88E3853C497B}" type="sibTrans" cxnId="{B06211C5-2581-458C-89C3-29173842E424}">
      <dgm:prSet/>
      <dgm:spPr/>
      <dgm:t>
        <a:bodyPr/>
        <a:lstStyle/>
        <a:p>
          <a:endParaRPr lang="en-IN"/>
        </a:p>
      </dgm:t>
    </dgm:pt>
    <dgm:pt modelId="{A197BBAB-2A67-4CAA-A7C2-9419E8EAEEBB}">
      <dgm:prSet custT="1"/>
      <dgm:spPr/>
      <dgm:t>
        <a:bodyPr/>
        <a:lstStyle/>
        <a:p>
          <a:r>
            <a:rPr lang="en-IN" sz="2000"/>
            <a:t>TAKEDOWN</a:t>
          </a:r>
          <a:r>
            <a:rPr lang="en-IN" sz="2000" dirty="0"/>
            <a:t>)</a:t>
          </a:r>
        </a:p>
      </dgm:t>
    </dgm:pt>
    <dgm:pt modelId="{C842CC69-1757-4700-8BBB-B80E083681A2}" type="parTrans" cxnId="{28AF70B6-13EE-4124-9D6D-A712C76C40E2}">
      <dgm:prSet/>
      <dgm:spPr/>
      <dgm:t>
        <a:bodyPr/>
        <a:lstStyle/>
        <a:p>
          <a:endParaRPr lang="en-IN"/>
        </a:p>
      </dgm:t>
    </dgm:pt>
    <dgm:pt modelId="{770B212C-4689-4F6A-9774-D80761AB4EE8}" type="sibTrans" cxnId="{28AF70B6-13EE-4124-9D6D-A712C76C40E2}">
      <dgm:prSet/>
      <dgm:spPr/>
      <dgm:t>
        <a:bodyPr/>
        <a:lstStyle/>
        <a:p>
          <a:endParaRPr lang="en-IN"/>
        </a:p>
      </dgm:t>
    </dgm:pt>
    <dgm:pt modelId="{FC7DB5E9-E4EB-4EB6-9552-CBD0FD556C9D}">
      <dgm:prSet custT="1"/>
      <dgm:spPr/>
      <dgm:t>
        <a:bodyPr/>
        <a:lstStyle/>
        <a:p>
          <a:r>
            <a:rPr lang="en-IN" sz="2000" dirty="0"/>
            <a:t>(technical details)</a:t>
          </a:r>
        </a:p>
      </dgm:t>
    </dgm:pt>
    <dgm:pt modelId="{AC9C06D0-C3E3-47DB-BE88-645E946E7E85}" type="parTrans" cxnId="{B07F68C3-9CF4-4FBF-B056-447C61E2A588}">
      <dgm:prSet/>
      <dgm:spPr/>
      <dgm:t>
        <a:bodyPr/>
        <a:lstStyle/>
        <a:p>
          <a:endParaRPr lang="en-IN"/>
        </a:p>
      </dgm:t>
    </dgm:pt>
    <dgm:pt modelId="{B4FB0D19-96FB-4084-959B-182AF7D9AA3A}" type="sibTrans" cxnId="{B07F68C3-9CF4-4FBF-B056-447C61E2A588}">
      <dgm:prSet/>
      <dgm:spPr/>
      <dgm:t>
        <a:bodyPr/>
        <a:lstStyle/>
        <a:p>
          <a:endParaRPr lang="en-IN"/>
        </a:p>
      </dgm:t>
    </dgm:pt>
    <dgm:pt modelId="{1301159F-CA61-4073-B7C5-076883ED904A}">
      <dgm:prSet custT="1"/>
      <dgm:spPr/>
      <dgm:t>
        <a:bodyPr/>
        <a:lstStyle/>
        <a:p>
          <a:r>
            <a:rPr lang="en-IN" sz="2000"/>
            <a:t>(</a:t>
          </a:r>
          <a:r>
            <a:rPr lang="en-IN" sz="2000" dirty="0"/>
            <a:t>Snowden)</a:t>
          </a:r>
        </a:p>
      </dgm:t>
    </dgm:pt>
    <dgm:pt modelId="{174D5409-41DC-47AF-8B88-F0E6487C29CD}" type="parTrans" cxnId="{4E7B065D-993E-408B-AA76-DD39F4958BA6}">
      <dgm:prSet/>
      <dgm:spPr/>
      <dgm:t>
        <a:bodyPr/>
        <a:lstStyle/>
        <a:p>
          <a:endParaRPr lang="en-IN"/>
        </a:p>
      </dgm:t>
    </dgm:pt>
    <dgm:pt modelId="{6214A50D-C5B1-4FCC-9856-A0F27D725C5B}" type="sibTrans" cxnId="{4E7B065D-993E-408B-AA76-DD39F4958BA6}">
      <dgm:prSet/>
      <dgm:spPr/>
      <dgm:t>
        <a:bodyPr/>
        <a:lstStyle/>
        <a:p>
          <a:endParaRPr lang="en-IN"/>
        </a:p>
      </dgm:t>
    </dgm:pt>
    <dgm:pt modelId="{BA0D3A09-380D-4618-921B-98879BF34DDF}" type="pres">
      <dgm:prSet presAssocID="{C6879191-1B3B-4AFC-A56E-82CD7D8635FB}" presName="hierChild1" presStyleCnt="0">
        <dgm:presLayoutVars>
          <dgm:orgChart val="1"/>
          <dgm:chPref val="1"/>
          <dgm:dir/>
          <dgm:animOne val="branch"/>
          <dgm:animLvl val="lvl"/>
          <dgm:resizeHandles/>
        </dgm:presLayoutVars>
      </dgm:prSet>
      <dgm:spPr/>
    </dgm:pt>
    <dgm:pt modelId="{873315EA-4811-4130-8151-10C79130BC0A}" type="pres">
      <dgm:prSet presAssocID="{4810714C-009F-4ACF-BA81-D82C41559F45}" presName="hierRoot1" presStyleCnt="0">
        <dgm:presLayoutVars>
          <dgm:hierBranch val="init"/>
        </dgm:presLayoutVars>
      </dgm:prSet>
      <dgm:spPr/>
    </dgm:pt>
    <dgm:pt modelId="{C3B8122D-7CEC-4B70-9007-00C7714F207A}" type="pres">
      <dgm:prSet presAssocID="{4810714C-009F-4ACF-BA81-D82C41559F45}" presName="rootComposite1" presStyleCnt="0"/>
      <dgm:spPr/>
    </dgm:pt>
    <dgm:pt modelId="{50EAC368-33D4-4170-9E12-E1603D381B1D}" type="pres">
      <dgm:prSet presAssocID="{4810714C-009F-4ACF-BA81-D82C41559F45}" presName="rootText1" presStyleLbl="node0" presStyleIdx="0" presStyleCnt="2" custScaleX="129046" custScaleY="123894" custLinFactNeighborX="-55908" custLinFactNeighborY="-1519">
        <dgm:presLayoutVars>
          <dgm:chPref val="3"/>
        </dgm:presLayoutVars>
      </dgm:prSet>
      <dgm:spPr/>
    </dgm:pt>
    <dgm:pt modelId="{56D5E6C4-EC78-4938-8B7E-2CF7E20BECCE}" type="pres">
      <dgm:prSet presAssocID="{4810714C-009F-4ACF-BA81-D82C41559F45}" presName="rootConnector1" presStyleLbl="node1" presStyleIdx="0" presStyleCnt="0"/>
      <dgm:spPr/>
    </dgm:pt>
    <dgm:pt modelId="{C961B10D-A77F-464C-AC0F-FEDF6F2868D1}" type="pres">
      <dgm:prSet presAssocID="{4810714C-009F-4ACF-BA81-D82C41559F45}" presName="hierChild2" presStyleCnt="0"/>
      <dgm:spPr/>
    </dgm:pt>
    <dgm:pt modelId="{76593C07-1E5F-4F8A-9C4A-48EFE2E2851C}" type="pres">
      <dgm:prSet presAssocID="{25F587FF-51F6-42D2-9DD9-1A4D31320F31}" presName="Name37" presStyleLbl="parChTrans1D2" presStyleIdx="0" presStyleCnt="4"/>
      <dgm:spPr/>
    </dgm:pt>
    <dgm:pt modelId="{C1C157BB-F266-4F1A-89B2-1E480EA478D4}" type="pres">
      <dgm:prSet presAssocID="{CB55A496-ECD1-412C-AD63-DE9B9CF3A274}" presName="hierRoot2" presStyleCnt="0">
        <dgm:presLayoutVars>
          <dgm:hierBranch val="init"/>
        </dgm:presLayoutVars>
      </dgm:prSet>
      <dgm:spPr/>
    </dgm:pt>
    <dgm:pt modelId="{337D7CCE-8491-44E6-AB8E-301CE9E831B5}" type="pres">
      <dgm:prSet presAssocID="{CB55A496-ECD1-412C-AD63-DE9B9CF3A274}" presName="rootComposite" presStyleCnt="0"/>
      <dgm:spPr/>
    </dgm:pt>
    <dgm:pt modelId="{9CFE667F-5053-43C8-90DE-B5F20A28CBF0}" type="pres">
      <dgm:prSet presAssocID="{CB55A496-ECD1-412C-AD63-DE9B9CF3A274}" presName="rootText" presStyleLbl="node2" presStyleIdx="0" presStyleCnt="4" custScaleX="119332" custLinFactNeighborX="-55908" custLinFactNeighborY="-1519">
        <dgm:presLayoutVars>
          <dgm:chPref val="3"/>
        </dgm:presLayoutVars>
      </dgm:prSet>
      <dgm:spPr/>
    </dgm:pt>
    <dgm:pt modelId="{9100CE88-95D3-4655-BD52-7B729F9FD0E5}" type="pres">
      <dgm:prSet presAssocID="{CB55A496-ECD1-412C-AD63-DE9B9CF3A274}" presName="rootConnector" presStyleLbl="node2" presStyleIdx="0" presStyleCnt="4"/>
      <dgm:spPr/>
    </dgm:pt>
    <dgm:pt modelId="{A9015F36-B4EA-4186-827E-8CA1AE9BE5CD}" type="pres">
      <dgm:prSet presAssocID="{CB55A496-ECD1-412C-AD63-DE9B9CF3A274}" presName="hierChild4" presStyleCnt="0"/>
      <dgm:spPr/>
    </dgm:pt>
    <dgm:pt modelId="{5B8E1F14-4976-4F08-858C-43BE85928C11}" type="pres">
      <dgm:prSet presAssocID="{CB55A496-ECD1-412C-AD63-DE9B9CF3A274}" presName="hierChild5" presStyleCnt="0"/>
      <dgm:spPr/>
    </dgm:pt>
    <dgm:pt modelId="{905C8C57-A172-404A-A6F1-4056D059797B}" type="pres">
      <dgm:prSet presAssocID="{7AF3BB0F-A03F-47C0-ADB3-9E8E35262DF8}" presName="Name37" presStyleLbl="parChTrans1D2" presStyleIdx="1" presStyleCnt="4"/>
      <dgm:spPr/>
    </dgm:pt>
    <dgm:pt modelId="{A7C8A202-5563-4546-BA46-D12372802DE5}" type="pres">
      <dgm:prSet presAssocID="{CDB77364-4955-47E8-A04A-58CFB50C09C3}" presName="hierRoot2" presStyleCnt="0">
        <dgm:presLayoutVars>
          <dgm:hierBranch val="init"/>
        </dgm:presLayoutVars>
      </dgm:prSet>
      <dgm:spPr/>
    </dgm:pt>
    <dgm:pt modelId="{846A33EF-D9E6-4F60-BE38-CE669380CDC7}" type="pres">
      <dgm:prSet presAssocID="{CDB77364-4955-47E8-A04A-58CFB50C09C3}" presName="rootComposite" presStyleCnt="0"/>
      <dgm:spPr/>
    </dgm:pt>
    <dgm:pt modelId="{1B81ABB2-A53B-406E-9B2F-D47C8F3FE883}" type="pres">
      <dgm:prSet presAssocID="{CDB77364-4955-47E8-A04A-58CFB50C09C3}" presName="rootText" presStyleLbl="node2" presStyleIdx="1" presStyleCnt="4" custScaleX="119332" custScaleY="125589" custLinFactNeighborX="-35480" custLinFactNeighborY="-2550">
        <dgm:presLayoutVars>
          <dgm:chPref val="3"/>
        </dgm:presLayoutVars>
      </dgm:prSet>
      <dgm:spPr/>
    </dgm:pt>
    <dgm:pt modelId="{E58B5376-3AE5-414E-8E04-5B827F5C41DA}" type="pres">
      <dgm:prSet presAssocID="{CDB77364-4955-47E8-A04A-58CFB50C09C3}" presName="rootConnector" presStyleLbl="node2" presStyleIdx="1" presStyleCnt="4"/>
      <dgm:spPr/>
    </dgm:pt>
    <dgm:pt modelId="{0AF2917E-A18F-45E6-AC54-6B0678CD0373}" type="pres">
      <dgm:prSet presAssocID="{CDB77364-4955-47E8-A04A-58CFB50C09C3}" presName="hierChild4" presStyleCnt="0"/>
      <dgm:spPr/>
    </dgm:pt>
    <dgm:pt modelId="{58761198-B85E-410C-BF47-CE454DCEFB04}" type="pres">
      <dgm:prSet presAssocID="{AC9C06D0-C3E3-47DB-BE88-645E946E7E85}" presName="Name37" presStyleLbl="parChTrans1D3" presStyleIdx="0" presStyleCnt="4"/>
      <dgm:spPr/>
    </dgm:pt>
    <dgm:pt modelId="{55C76F8C-8E4A-4E89-9F0B-986CA311C4E8}" type="pres">
      <dgm:prSet presAssocID="{FC7DB5E9-E4EB-4EB6-9552-CBD0FD556C9D}" presName="hierRoot2" presStyleCnt="0">
        <dgm:presLayoutVars>
          <dgm:hierBranch val="init"/>
        </dgm:presLayoutVars>
      </dgm:prSet>
      <dgm:spPr/>
    </dgm:pt>
    <dgm:pt modelId="{7D03A8BA-628E-4ED1-BA70-A2DF6EE53163}" type="pres">
      <dgm:prSet presAssocID="{FC7DB5E9-E4EB-4EB6-9552-CBD0FD556C9D}" presName="rootComposite" presStyleCnt="0"/>
      <dgm:spPr/>
    </dgm:pt>
    <dgm:pt modelId="{6F5C9B96-451E-4593-A2AA-EE82B4F78347}" type="pres">
      <dgm:prSet presAssocID="{FC7DB5E9-E4EB-4EB6-9552-CBD0FD556C9D}" presName="rootText" presStyleLbl="node3" presStyleIdx="0" presStyleCnt="4" custScaleX="119332" custLinFactNeighborX="-41932" custLinFactNeighborY="-1519">
        <dgm:presLayoutVars>
          <dgm:chPref val="3"/>
        </dgm:presLayoutVars>
      </dgm:prSet>
      <dgm:spPr/>
    </dgm:pt>
    <dgm:pt modelId="{2CD68E24-B9D8-46CE-A69F-7E1A35A40534}" type="pres">
      <dgm:prSet presAssocID="{FC7DB5E9-E4EB-4EB6-9552-CBD0FD556C9D}" presName="rootConnector" presStyleLbl="node3" presStyleIdx="0" presStyleCnt="4"/>
      <dgm:spPr/>
    </dgm:pt>
    <dgm:pt modelId="{AEF3E740-A1FB-4BE4-BAB3-FF2E4AB7BB05}" type="pres">
      <dgm:prSet presAssocID="{FC7DB5E9-E4EB-4EB6-9552-CBD0FD556C9D}" presName="hierChild4" presStyleCnt="0"/>
      <dgm:spPr/>
    </dgm:pt>
    <dgm:pt modelId="{0D786598-BA59-4261-8331-4BF22F325A6B}" type="pres">
      <dgm:prSet presAssocID="{FC7DB5E9-E4EB-4EB6-9552-CBD0FD556C9D}" presName="hierChild5" presStyleCnt="0"/>
      <dgm:spPr/>
    </dgm:pt>
    <dgm:pt modelId="{FCC723A6-F0A8-486B-B366-9A706D2F39D1}" type="pres">
      <dgm:prSet presAssocID="{6E4B72EE-987B-4E42-9993-71B76E6B3AE2}" presName="Name37" presStyleLbl="parChTrans1D3" presStyleIdx="1" presStyleCnt="4"/>
      <dgm:spPr/>
    </dgm:pt>
    <dgm:pt modelId="{C2B8202F-973E-4FB4-B8EA-C31CC74B4870}" type="pres">
      <dgm:prSet presAssocID="{49B9B6E1-926B-4DD3-BCC2-D73380CE5FC5}" presName="hierRoot2" presStyleCnt="0">
        <dgm:presLayoutVars>
          <dgm:hierBranch val="init"/>
        </dgm:presLayoutVars>
      </dgm:prSet>
      <dgm:spPr/>
    </dgm:pt>
    <dgm:pt modelId="{67A8DCF0-7996-4D47-A8B7-83E60439DD87}" type="pres">
      <dgm:prSet presAssocID="{49B9B6E1-926B-4DD3-BCC2-D73380CE5FC5}" presName="rootComposite" presStyleCnt="0"/>
      <dgm:spPr/>
    </dgm:pt>
    <dgm:pt modelId="{C201955A-33B8-4CC5-9DAD-9B8A5C87DFF5}" type="pres">
      <dgm:prSet presAssocID="{49B9B6E1-926B-4DD3-BCC2-D73380CE5FC5}" presName="rootText" presStyleLbl="node3" presStyleIdx="1" presStyleCnt="4" custScaleX="119332" custLinFactNeighborX="-53221" custLinFactNeighborY="-3505">
        <dgm:presLayoutVars>
          <dgm:chPref val="3"/>
        </dgm:presLayoutVars>
      </dgm:prSet>
      <dgm:spPr/>
    </dgm:pt>
    <dgm:pt modelId="{50E8C042-EB0C-437F-A253-819DCE510E04}" type="pres">
      <dgm:prSet presAssocID="{49B9B6E1-926B-4DD3-BCC2-D73380CE5FC5}" presName="rootConnector" presStyleLbl="node3" presStyleIdx="1" presStyleCnt="4"/>
      <dgm:spPr/>
    </dgm:pt>
    <dgm:pt modelId="{B5D4A5F9-A7B5-4FC2-B4CF-D0CDBED793FA}" type="pres">
      <dgm:prSet presAssocID="{49B9B6E1-926B-4DD3-BCC2-D73380CE5FC5}" presName="hierChild4" presStyleCnt="0"/>
      <dgm:spPr/>
    </dgm:pt>
    <dgm:pt modelId="{E733EEC3-49BE-4B32-9014-DBBFC89A0963}" type="pres">
      <dgm:prSet presAssocID="{49B9B6E1-926B-4DD3-BCC2-D73380CE5FC5}" presName="hierChild5" presStyleCnt="0"/>
      <dgm:spPr/>
    </dgm:pt>
    <dgm:pt modelId="{61ACDE86-5237-40D1-B2B1-FFAFCA6C8AAF}" type="pres">
      <dgm:prSet presAssocID="{CDB77364-4955-47E8-A04A-58CFB50C09C3}" presName="hierChild5" presStyleCnt="0"/>
      <dgm:spPr/>
    </dgm:pt>
    <dgm:pt modelId="{71C06700-8FF5-41CE-A517-9A930C2F7730}" type="pres">
      <dgm:prSet presAssocID="{4810714C-009F-4ACF-BA81-D82C41559F45}" presName="hierChild3" presStyleCnt="0"/>
      <dgm:spPr/>
    </dgm:pt>
    <dgm:pt modelId="{587890A8-E1E5-4964-A6D8-6293ACCD12EC}" type="pres">
      <dgm:prSet presAssocID="{E031971F-5DE3-4C75-8DF1-5008C94FDFE5}" presName="hierRoot1" presStyleCnt="0">
        <dgm:presLayoutVars>
          <dgm:hierBranch val="init"/>
        </dgm:presLayoutVars>
      </dgm:prSet>
      <dgm:spPr/>
    </dgm:pt>
    <dgm:pt modelId="{16773A62-34C2-49F2-8211-5DD933ABE306}" type="pres">
      <dgm:prSet presAssocID="{E031971F-5DE3-4C75-8DF1-5008C94FDFE5}" presName="rootComposite1" presStyleCnt="0"/>
      <dgm:spPr/>
    </dgm:pt>
    <dgm:pt modelId="{32AB9247-051C-4615-BB2E-02B181ADD6FC}" type="pres">
      <dgm:prSet presAssocID="{E031971F-5DE3-4C75-8DF1-5008C94FDFE5}" presName="rootText1" presStyleLbl="node0" presStyleIdx="1" presStyleCnt="2" custScaleX="143365" custScaleY="157598">
        <dgm:presLayoutVars>
          <dgm:chPref val="3"/>
        </dgm:presLayoutVars>
      </dgm:prSet>
      <dgm:spPr/>
    </dgm:pt>
    <dgm:pt modelId="{6CB877EF-507B-48BF-9E31-F195592DB8C2}" type="pres">
      <dgm:prSet presAssocID="{E031971F-5DE3-4C75-8DF1-5008C94FDFE5}" presName="rootConnector1" presStyleLbl="node1" presStyleIdx="0" presStyleCnt="0"/>
      <dgm:spPr/>
    </dgm:pt>
    <dgm:pt modelId="{217551F6-BD10-4AD2-A58D-DF1986FF1495}" type="pres">
      <dgm:prSet presAssocID="{E031971F-5DE3-4C75-8DF1-5008C94FDFE5}" presName="hierChild2" presStyleCnt="0"/>
      <dgm:spPr/>
    </dgm:pt>
    <dgm:pt modelId="{1C26FD8B-4F8E-473E-AA08-C023BB5F9C27}" type="pres">
      <dgm:prSet presAssocID="{58B4212E-E3AD-4700-8C02-BBA4FCA7FF17}" presName="Name37" presStyleLbl="parChTrans1D2" presStyleIdx="2" presStyleCnt="4"/>
      <dgm:spPr/>
    </dgm:pt>
    <dgm:pt modelId="{7C38515C-378F-49A5-95A8-A5CE86177BBF}" type="pres">
      <dgm:prSet presAssocID="{78E962E0-4FB1-4D5D-B8AD-E501588A2C00}" presName="hierRoot2" presStyleCnt="0">
        <dgm:presLayoutVars>
          <dgm:hierBranch val="init"/>
        </dgm:presLayoutVars>
      </dgm:prSet>
      <dgm:spPr/>
    </dgm:pt>
    <dgm:pt modelId="{110692B3-9B33-4BCC-9999-6B53C50C5968}" type="pres">
      <dgm:prSet presAssocID="{78E962E0-4FB1-4D5D-B8AD-E501588A2C00}" presName="rootComposite" presStyleCnt="0"/>
      <dgm:spPr/>
    </dgm:pt>
    <dgm:pt modelId="{E7039741-C232-43F5-8037-35F980669B6E}" type="pres">
      <dgm:prSet presAssocID="{78E962E0-4FB1-4D5D-B8AD-E501588A2C00}" presName="rootText" presStyleLbl="node2" presStyleIdx="2" presStyleCnt="4" custScaleX="115368" custScaleY="149633">
        <dgm:presLayoutVars>
          <dgm:chPref val="3"/>
        </dgm:presLayoutVars>
      </dgm:prSet>
      <dgm:spPr/>
    </dgm:pt>
    <dgm:pt modelId="{AA815140-7FEC-4EE2-8617-D607B31E2165}" type="pres">
      <dgm:prSet presAssocID="{78E962E0-4FB1-4D5D-B8AD-E501588A2C00}" presName="rootConnector" presStyleLbl="node2" presStyleIdx="2" presStyleCnt="4"/>
      <dgm:spPr/>
    </dgm:pt>
    <dgm:pt modelId="{C3E1F02B-2279-4F50-B2AF-C454A071EFC5}" type="pres">
      <dgm:prSet presAssocID="{78E962E0-4FB1-4D5D-B8AD-E501588A2C00}" presName="hierChild4" presStyleCnt="0"/>
      <dgm:spPr/>
    </dgm:pt>
    <dgm:pt modelId="{71B5C135-8880-4F95-8AF1-F64483726762}" type="pres">
      <dgm:prSet presAssocID="{174D5409-41DC-47AF-8B88-F0E6487C29CD}" presName="Name37" presStyleLbl="parChTrans1D3" presStyleIdx="2" presStyleCnt="4"/>
      <dgm:spPr/>
    </dgm:pt>
    <dgm:pt modelId="{1FF0883D-A576-4515-8203-192C42844227}" type="pres">
      <dgm:prSet presAssocID="{1301159F-CA61-4073-B7C5-076883ED904A}" presName="hierRoot2" presStyleCnt="0">
        <dgm:presLayoutVars>
          <dgm:hierBranch val="init"/>
        </dgm:presLayoutVars>
      </dgm:prSet>
      <dgm:spPr/>
    </dgm:pt>
    <dgm:pt modelId="{C5D86254-42B1-4A43-A8E5-E2E942F078F8}" type="pres">
      <dgm:prSet presAssocID="{1301159F-CA61-4073-B7C5-076883ED904A}" presName="rootComposite" presStyleCnt="0"/>
      <dgm:spPr/>
    </dgm:pt>
    <dgm:pt modelId="{6C177F43-AB0F-4460-9147-70918B7935F4}" type="pres">
      <dgm:prSet presAssocID="{1301159F-CA61-4073-B7C5-076883ED904A}" presName="rootText" presStyleLbl="node3" presStyleIdx="2" presStyleCnt="4" custScaleX="115368" custScaleY="132338">
        <dgm:presLayoutVars>
          <dgm:chPref val="3"/>
        </dgm:presLayoutVars>
      </dgm:prSet>
      <dgm:spPr/>
    </dgm:pt>
    <dgm:pt modelId="{91824571-365F-4A8C-A1CF-E0096D96167B}" type="pres">
      <dgm:prSet presAssocID="{1301159F-CA61-4073-B7C5-076883ED904A}" presName="rootConnector" presStyleLbl="node3" presStyleIdx="2" presStyleCnt="4"/>
      <dgm:spPr/>
    </dgm:pt>
    <dgm:pt modelId="{5A4E6A10-8962-4AAB-92B1-885079B06495}" type="pres">
      <dgm:prSet presAssocID="{1301159F-CA61-4073-B7C5-076883ED904A}" presName="hierChild4" presStyleCnt="0"/>
      <dgm:spPr/>
    </dgm:pt>
    <dgm:pt modelId="{72C6C0BC-E332-46B9-A575-68D8EC47F0A0}" type="pres">
      <dgm:prSet presAssocID="{1301159F-CA61-4073-B7C5-076883ED904A}" presName="hierChild5" presStyleCnt="0"/>
      <dgm:spPr/>
    </dgm:pt>
    <dgm:pt modelId="{91C86DCB-8F00-40DE-B63C-B90CE81BF241}" type="pres">
      <dgm:prSet presAssocID="{78E962E0-4FB1-4D5D-B8AD-E501588A2C00}" presName="hierChild5" presStyleCnt="0"/>
      <dgm:spPr/>
    </dgm:pt>
    <dgm:pt modelId="{F3CB7B2D-B165-453A-9FE1-33AC23DDEA3D}" type="pres">
      <dgm:prSet presAssocID="{EACA2388-2B68-4127-B86A-5FF851444628}" presName="Name37" presStyleLbl="parChTrans1D2" presStyleIdx="3" presStyleCnt="4"/>
      <dgm:spPr/>
    </dgm:pt>
    <dgm:pt modelId="{6DD94DD3-D645-4B43-BDD3-95044F8A06F3}" type="pres">
      <dgm:prSet presAssocID="{39AA74CB-E750-4E0A-B6A0-C78BF3122CBA}" presName="hierRoot2" presStyleCnt="0">
        <dgm:presLayoutVars>
          <dgm:hierBranch val="init"/>
        </dgm:presLayoutVars>
      </dgm:prSet>
      <dgm:spPr/>
    </dgm:pt>
    <dgm:pt modelId="{2FCE881D-6C4F-4EF2-9A26-21E24216BF16}" type="pres">
      <dgm:prSet presAssocID="{39AA74CB-E750-4E0A-B6A0-C78BF3122CBA}" presName="rootComposite" presStyleCnt="0"/>
      <dgm:spPr/>
    </dgm:pt>
    <dgm:pt modelId="{8364E858-0D59-4F40-9087-A22E82070DC9}" type="pres">
      <dgm:prSet presAssocID="{39AA74CB-E750-4E0A-B6A0-C78BF3122CBA}" presName="rootText" presStyleLbl="node2" presStyleIdx="3" presStyleCnt="4" custScaleX="115368" custScaleY="147107">
        <dgm:presLayoutVars>
          <dgm:chPref val="3"/>
        </dgm:presLayoutVars>
      </dgm:prSet>
      <dgm:spPr/>
    </dgm:pt>
    <dgm:pt modelId="{2FB5C4BF-FDBA-4288-9DEC-C4470A02EC6A}" type="pres">
      <dgm:prSet presAssocID="{39AA74CB-E750-4E0A-B6A0-C78BF3122CBA}" presName="rootConnector" presStyleLbl="node2" presStyleIdx="3" presStyleCnt="4"/>
      <dgm:spPr/>
    </dgm:pt>
    <dgm:pt modelId="{24BDD30D-CE91-4349-BE50-F4699DA915F1}" type="pres">
      <dgm:prSet presAssocID="{39AA74CB-E750-4E0A-B6A0-C78BF3122CBA}" presName="hierChild4" presStyleCnt="0"/>
      <dgm:spPr/>
    </dgm:pt>
    <dgm:pt modelId="{C1298AED-6ACC-4C6F-8455-28330BBE2F7C}" type="pres">
      <dgm:prSet presAssocID="{C842CC69-1757-4700-8BBB-B80E083681A2}" presName="Name37" presStyleLbl="parChTrans1D3" presStyleIdx="3" presStyleCnt="4"/>
      <dgm:spPr/>
    </dgm:pt>
    <dgm:pt modelId="{2DD8C2D3-9552-4EA4-AFEB-39AAD8D1847A}" type="pres">
      <dgm:prSet presAssocID="{A197BBAB-2A67-4CAA-A7C2-9419E8EAEEBB}" presName="hierRoot2" presStyleCnt="0">
        <dgm:presLayoutVars>
          <dgm:hierBranch val="init"/>
        </dgm:presLayoutVars>
      </dgm:prSet>
      <dgm:spPr/>
    </dgm:pt>
    <dgm:pt modelId="{D44532D2-9412-4E72-B8C4-439FF5FD8280}" type="pres">
      <dgm:prSet presAssocID="{A197BBAB-2A67-4CAA-A7C2-9419E8EAEEBB}" presName="rootComposite" presStyleCnt="0"/>
      <dgm:spPr/>
    </dgm:pt>
    <dgm:pt modelId="{3DBC8A08-09B3-4C74-815F-938948B34381}" type="pres">
      <dgm:prSet presAssocID="{A197BBAB-2A67-4CAA-A7C2-9419E8EAEEBB}" presName="rootText" presStyleLbl="node3" presStyleIdx="3" presStyleCnt="4" custScaleX="115368" custScaleY="132338">
        <dgm:presLayoutVars>
          <dgm:chPref val="3"/>
        </dgm:presLayoutVars>
      </dgm:prSet>
      <dgm:spPr/>
    </dgm:pt>
    <dgm:pt modelId="{5F6BA3D2-82CF-48B4-8EC3-C4E2A69F21EC}" type="pres">
      <dgm:prSet presAssocID="{A197BBAB-2A67-4CAA-A7C2-9419E8EAEEBB}" presName="rootConnector" presStyleLbl="node3" presStyleIdx="3" presStyleCnt="4"/>
      <dgm:spPr/>
    </dgm:pt>
    <dgm:pt modelId="{324710AB-CD12-4CE5-8A3B-960A34B6A362}" type="pres">
      <dgm:prSet presAssocID="{A197BBAB-2A67-4CAA-A7C2-9419E8EAEEBB}" presName="hierChild4" presStyleCnt="0"/>
      <dgm:spPr/>
    </dgm:pt>
    <dgm:pt modelId="{7E6DB96A-2D0D-4A7E-B78A-4C64AEB4D5AC}" type="pres">
      <dgm:prSet presAssocID="{A197BBAB-2A67-4CAA-A7C2-9419E8EAEEBB}" presName="hierChild5" presStyleCnt="0"/>
      <dgm:spPr/>
    </dgm:pt>
    <dgm:pt modelId="{CFE81DC4-0688-4A6A-85CF-F24BD1BC15B7}" type="pres">
      <dgm:prSet presAssocID="{39AA74CB-E750-4E0A-B6A0-C78BF3122CBA}" presName="hierChild5" presStyleCnt="0"/>
      <dgm:spPr/>
    </dgm:pt>
    <dgm:pt modelId="{8C6B55B8-3EE9-4478-A531-CEFD84FE3CB5}" type="pres">
      <dgm:prSet presAssocID="{E031971F-5DE3-4C75-8DF1-5008C94FDFE5}" presName="hierChild3" presStyleCnt="0"/>
      <dgm:spPr/>
    </dgm:pt>
  </dgm:ptLst>
  <dgm:cxnLst>
    <dgm:cxn modelId="{D18FA00F-EC6C-40EE-A12B-64A86EA46DF6}" type="presOf" srcId="{58B4212E-E3AD-4700-8C02-BBA4FCA7FF17}" destId="{1C26FD8B-4F8E-473E-AA08-C023BB5F9C27}" srcOrd="0" destOrd="0" presId="urn:microsoft.com/office/officeart/2005/8/layout/orgChart1"/>
    <dgm:cxn modelId="{87AABB13-91EC-4C13-94B0-3A4AA1BBDD0A}" type="presOf" srcId="{49B9B6E1-926B-4DD3-BCC2-D73380CE5FC5}" destId="{50E8C042-EB0C-437F-A253-819DCE510E04}" srcOrd="1" destOrd="0" presId="urn:microsoft.com/office/officeart/2005/8/layout/orgChart1"/>
    <dgm:cxn modelId="{01EC7F15-E7A7-4392-8410-8514F18699CE}" type="presOf" srcId="{78E962E0-4FB1-4D5D-B8AD-E501588A2C00}" destId="{E7039741-C232-43F5-8037-35F980669B6E}" srcOrd="0" destOrd="0" presId="urn:microsoft.com/office/officeart/2005/8/layout/orgChart1"/>
    <dgm:cxn modelId="{0BBD7719-79F2-49BC-B0DE-7D01C5137154}" type="presOf" srcId="{C6879191-1B3B-4AFC-A56E-82CD7D8635FB}" destId="{BA0D3A09-380D-4618-921B-98879BF34DDF}" srcOrd="0" destOrd="0" presId="urn:microsoft.com/office/officeart/2005/8/layout/orgChart1"/>
    <dgm:cxn modelId="{E05D7E19-9363-41AC-ADC8-029CA9D364A4}" type="presOf" srcId="{A197BBAB-2A67-4CAA-A7C2-9419E8EAEEBB}" destId="{5F6BA3D2-82CF-48B4-8EC3-C4E2A69F21EC}" srcOrd="1" destOrd="0" presId="urn:microsoft.com/office/officeart/2005/8/layout/orgChart1"/>
    <dgm:cxn modelId="{53B3F223-5184-42B3-B106-FD22F6E42F75}" srcId="{CDB77364-4955-47E8-A04A-58CFB50C09C3}" destId="{49B9B6E1-926B-4DD3-BCC2-D73380CE5FC5}" srcOrd="1" destOrd="0" parTransId="{6E4B72EE-987B-4E42-9993-71B76E6B3AE2}" sibTransId="{64EF303F-078B-4132-A5DD-472A60AA655E}"/>
    <dgm:cxn modelId="{F896BB24-1A3D-4A99-8CB2-E52275DF3D06}" type="presOf" srcId="{EACA2388-2B68-4127-B86A-5FF851444628}" destId="{F3CB7B2D-B165-453A-9FE1-33AC23DDEA3D}" srcOrd="0" destOrd="0" presId="urn:microsoft.com/office/officeart/2005/8/layout/orgChart1"/>
    <dgm:cxn modelId="{A87D0025-7BC3-4B73-B8B3-897AB898EF04}" type="presOf" srcId="{C842CC69-1757-4700-8BBB-B80E083681A2}" destId="{C1298AED-6ACC-4C6F-8455-28330BBE2F7C}" srcOrd="0" destOrd="0" presId="urn:microsoft.com/office/officeart/2005/8/layout/orgChart1"/>
    <dgm:cxn modelId="{0373FC25-BB16-4421-B1C4-0088A78FF9AE}" type="presOf" srcId="{39AA74CB-E750-4E0A-B6A0-C78BF3122CBA}" destId="{2FB5C4BF-FDBA-4288-9DEC-C4470A02EC6A}" srcOrd="1" destOrd="0" presId="urn:microsoft.com/office/officeart/2005/8/layout/orgChart1"/>
    <dgm:cxn modelId="{A5ECD92C-548D-4F35-9EEE-23EEEEA57A9A}" type="presOf" srcId="{FC7DB5E9-E4EB-4EB6-9552-CBD0FD556C9D}" destId="{6F5C9B96-451E-4593-A2AA-EE82B4F78347}" srcOrd="0" destOrd="0" presId="urn:microsoft.com/office/officeart/2005/8/layout/orgChart1"/>
    <dgm:cxn modelId="{4FF31330-FD73-4148-9533-141E446C70B4}" type="presOf" srcId="{FC7DB5E9-E4EB-4EB6-9552-CBD0FD556C9D}" destId="{2CD68E24-B9D8-46CE-A69F-7E1A35A40534}" srcOrd="1" destOrd="0" presId="urn:microsoft.com/office/officeart/2005/8/layout/orgChart1"/>
    <dgm:cxn modelId="{0052B933-ABEB-4DB2-9E34-0A1A0B83D190}" type="presOf" srcId="{AC9C06D0-C3E3-47DB-BE88-645E946E7E85}" destId="{58761198-B85E-410C-BF47-CE454DCEFB04}" srcOrd="0" destOrd="0" presId="urn:microsoft.com/office/officeart/2005/8/layout/orgChart1"/>
    <dgm:cxn modelId="{38DC8A35-8DD0-4A26-A0C4-AD61D8DE1AA0}" type="presOf" srcId="{6E4B72EE-987B-4E42-9993-71B76E6B3AE2}" destId="{FCC723A6-F0A8-486B-B366-9A706D2F39D1}" srcOrd="0" destOrd="0" presId="urn:microsoft.com/office/officeart/2005/8/layout/orgChart1"/>
    <dgm:cxn modelId="{4E7B065D-993E-408B-AA76-DD39F4958BA6}" srcId="{78E962E0-4FB1-4D5D-B8AD-E501588A2C00}" destId="{1301159F-CA61-4073-B7C5-076883ED904A}" srcOrd="0" destOrd="0" parTransId="{174D5409-41DC-47AF-8B88-F0E6487C29CD}" sibTransId="{6214A50D-C5B1-4FCC-9856-A0F27D725C5B}"/>
    <dgm:cxn modelId="{15A3EA62-DECC-44E2-8897-B69C7E3AEB77}" type="presOf" srcId="{1301159F-CA61-4073-B7C5-076883ED904A}" destId="{6C177F43-AB0F-4460-9147-70918B7935F4}" srcOrd="0" destOrd="0" presId="urn:microsoft.com/office/officeart/2005/8/layout/orgChart1"/>
    <dgm:cxn modelId="{6474766B-92A3-4D5E-9FD2-4D1C6F433870}" type="presOf" srcId="{CDB77364-4955-47E8-A04A-58CFB50C09C3}" destId="{E58B5376-3AE5-414E-8E04-5B827F5C41DA}" srcOrd="1" destOrd="0" presId="urn:microsoft.com/office/officeart/2005/8/layout/orgChart1"/>
    <dgm:cxn modelId="{B37C276D-E19B-46BD-B680-360D873E4043}" srcId="{C6879191-1B3B-4AFC-A56E-82CD7D8635FB}" destId="{E031971F-5DE3-4C75-8DF1-5008C94FDFE5}" srcOrd="1" destOrd="0" parTransId="{80C51339-F904-40B1-8CBF-508F296D3094}" sibTransId="{5E4A700D-9A9A-4BF8-BD12-B984F0899070}"/>
    <dgm:cxn modelId="{64903C70-1DE5-45E2-893F-EDF334159219}" type="presOf" srcId="{CB55A496-ECD1-412C-AD63-DE9B9CF3A274}" destId="{9CFE667F-5053-43C8-90DE-B5F20A28CBF0}" srcOrd="0" destOrd="0" presId="urn:microsoft.com/office/officeart/2005/8/layout/orgChart1"/>
    <dgm:cxn modelId="{3CD8F378-83D9-4911-B1E9-E8C476F79AC6}" type="presOf" srcId="{49B9B6E1-926B-4DD3-BCC2-D73380CE5FC5}" destId="{C201955A-33B8-4CC5-9DAD-9B8A5C87DFF5}" srcOrd="0" destOrd="0" presId="urn:microsoft.com/office/officeart/2005/8/layout/orgChart1"/>
    <dgm:cxn modelId="{006F4E7C-8BAE-4BE6-8E5E-CE18D117EAFF}" type="presOf" srcId="{E031971F-5DE3-4C75-8DF1-5008C94FDFE5}" destId="{32AB9247-051C-4615-BB2E-02B181ADD6FC}" srcOrd="0" destOrd="0" presId="urn:microsoft.com/office/officeart/2005/8/layout/orgChart1"/>
    <dgm:cxn modelId="{EA6DCF86-4F1F-4772-BED6-7020D0336ECF}" type="presOf" srcId="{4810714C-009F-4ACF-BA81-D82C41559F45}" destId="{50EAC368-33D4-4170-9E12-E1603D381B1D}" srcOrd="0" destOrd="0" presId="urn:microsoft.com/office/officeart/2005/8/layout/orgChart1"/>
    <dgm:cxn modelId="{2CE8C692-76A1-4AEA-BACA-803E2C058AE9}" type="presOf" srcId="{25F587FF-51F6-42D2-9DD9-1A4D31320F31}" destId="{76593C07-1E5F-4F8A-9C4A-48EFE2E2851C}" srcOrd="0" destOrd="0" presId="urn:microsoft.com/office/officeart/2005/8/layout/orgChart1"/>
    <dgm:cxn modelId="{22E32D94-4DE0-482A-9E8B-B35CCC8F2850}" type="presOf" srcId="{CB55A496-ECD1-412C-AD63-DE9B9CF3A274}" destId="{9100CE88-95D3-4655-BD52-7B729F9FD0E5}" srcOrd="1" destOrd="0" presId="urn:microsoft.com/office/officeart/2005/8/layout/orgChart1"/>
    <dgm:cxn modelId="{3348D69D-E75B-4A4D-A783-246C6198C114}" srcId="{4810714C-009F-4ACF-BA81-D82C41559F45}" destId="{CB55A496-ECD1-412C-AD63-DE9B9CF3A274}" srcOrd="0" destOrd="0" parTransId="{25F587FF-51F6-42D2-9DD9-1A4D31320F31}" sibTransId="{A734297C-C913-4248-9F28-FC9F0DA8E157}"/>
    <dgm:cxn modelId="{E9327AA2-A7C8-41F6-999B-6D855E344036}" srcId="{4810714C-009F-4ACF-BA81-D82C41559F45}" destId="{CDB77364-4955-47E8-A04A-58CFB50C09C3}" srcOrd="1" destOrd="0" parTransId="{7AF3BB0F-A03F-47C0-ADB3-9E8E35262DF8}" sibTransId="{673C2E22-54E0-4B6C-9A93-2E92CDD83488}"/>
    <dgm:cxn modelId="{EB3B8FA3-B4DE-44C6-9E43-363E8911C2BC}" type="presOf" srcId="{A197BBAB-2A67-4CAA-A7C2-9419E8EAEEBB}" destId="{3DBC8A08-09B3-4C74-815F-938948B34381}" srcOrd="0" destOrd="0" presId="urn:microsoft.com/office/officeart/2005/8/layout/orgChart1"/>
    <dgm:cxn modelId="{0C8BF2A3-0F66-496B-999A-4A35C6378277}" type="presOf" srcId="{39AA74CB-E750-4E0A-B6A0-C78BF3122CBA}" destId="{8364E858-0D59-4F40-9087-A22E82070DC9}" srcOrd="0" destOrd="0" presId="urn:microsoft.com/office/officeart/2005/8/layout/orgChart1"/>
    <dgm:cxn modelId="{20C31AA5-CAE1-4CCC-95AA-AA102A6639AF}" type="presOf" srcId="{E031971F-5DE3-4C75-8DF1-5008C94FDFE5}" destId="{6CB877EF-507B-48BF-9E31-F195592DB8C2}" srcOrd="1" destOrd="0" presId="urn:microsoft.com/office/officeart/2005/8/layout/orgChart1"/>
    <dgm:cxn modelId="{3083C5B2-4827-4C7C-9E8E-A0E598E09DA5}" type="presOf" srcId="{78E962E0-4FB1-4D5D-B8AD-E501588A2C00}" destId="{AA815140-7FEC-4EE2-8617-D607B31E2165}" srcOrd="1" destOrd="0" presId="urn:microsoft.com/office/officeart/2005/8/layout/orgChart1"/>
    <dgm:cxn modelId="{BB9478B3-2228-4738-8857-912F73A2C5F3}" type="presOf" srcId="{1301159F-CA61-4073-B7C5-076883ED904A}" destId="{91824571-365F-4A8C-A1CF-E0096D96167B}" srcOrd="1" destOrd="0" presId="urn:microsoft.com/office/officeart/2005/8/layout/orgChart1"/>
    <dgm:cxn modelId="{28AF70B6-13EE-4124-9D6D-A712C76C40E2}" srcId="{39AA74CB-E750-4E0A-B6A0-C78BF3122CBA}" destId="{A197BBAB-2A67-4CAA-A7C2-9419E8EAEEBB}" srcOrd="0" destOrd="0" parTransId="{C842CC69-1757-4700-8BBB-B80E083681A2}" sibTransId="{770B212C-4689-4F6A-9774-D80761AB4EE8}"/>
    <dgm:cxn modelId="{6D232DBE-3911-46B8-A467-11F66D38B9EF}" type="presOf" srcId="{7AF3BB0F-A03F-47C0-ADB3-9E8E35262DF8}" destId="{905C8C57-A172-404A-A6F1-4056D059797B}" srcOrd="0" destOrd="0" presId="urn:microsoft.com/office/officeart/2005/8/layout/orgChart1"/>
    <dgm:cxn modelId="{5FE01DC3-908B-4E65-8A9E-E399B279F042}" srcId="{C6879191-1B3B-4AFC-A56E-82CD7D8635FB}" destId="{4810714C-009F-4ACF-BA81-D82C41559F45}" srcOrd="0" destOrd="0" parTransId="{FEFC3300-532F-49B5-9C89-921C68241BFB}" sibTransId="{6FC3DEA7-7584-4142-B584-1B6364965406}"/>
    <dgm:cxn modelId="{B07F68C3-9CF4-4FBF-B056-447C61E2A588}" srcId="{CDB77364-4955-47E8-A04A-58CFB50C09C3}" destId="{FC7DB5E9-E4EB-4EB6-9552-CBD0FD556C9D}" srcOrd="0" destOrd="0" parTransId="{AC9C06D0-C3E3-47DB-BE88-645E946E7E85}" sibTransId="{B4FB0D19-96FB-4084-959B-182AF7D9AA3A}"/>
    <dgm:cxn modelId="{B06211C5-2581-458C-89C3-29173842E424}" srcId="{E031971F-5DE3-4C75-8DF1-5008C94FDFE5}" destId="{39AA74CB-E750-4E0A-B6A0-C78BF3122CBA}" srcOrd="1" destOrd="0" parTransId="{EACA2388-2B68-4127-B86A-5FF851444628}" sibTransId="{A5F4223C-A6C4-4A8D-A1C4-88E3853C497B}"/>
    <dgm:cxn modelId="{B7D0B1E2-6DB8-409D-9969-95B7BB3807A6}" srcId="{E031971F-5DE3-4C75-8DF1-5008C94FDFE5}" destId="{78E962E0-4FB1-4D5D-B8AD-E501588A2C00}" srcOrd="0" destOrd="0" parTransId="{58B4212E-E3AD-4700-8C02-BBA4FCA7FF17}" sibTransId="{17DF5237-FC8E-4762-A68A-E58A4C6CEE9B}"/>
    <dgm:cxn modelId="{8495EFE6-C59F-4234-BB02-9D9374954723}" type="presOf" srcId="{174D5409-41DC-47AF-8B88-F0E6487C29CD}" destId="{71B5C135-8880-4F95-8AF1-F64483726762}" srcOrd="0" destOrd="0" presId="urn:microsoft.com/office/officeart/2005/8/layout/orgChart1"/>
    <dgm:cxn modelId="{FFD4D6EA-8A66-45F9-AF0A-DCE60F91693E}" type="presOf" srcId="{CDB77364-4955-47E8-A04A-58CFB50C09C3}" destId="{1B81ABB2-A53B-406E-9B2F-D47C8F3FE883}" srcOrd="0" destOrd="0" presId="urn:microsoft.com/office/officeart/2005/8/layout/orgChart1"/>
    <dgm:cxn modelId="{20A871F8-28C2-409A-9079-BAA161AB4D1B}" type="presOf" srcId="{4810714C-009F-4ACF-BA81-D82C41559F45}" destId="{56D5E6C4-EC78-4938-8B7E-2CF7E20BECCE}" srcOrd="1" destOrd="0" presId="urn:microsoft.com/office/officeart/2005/8/layout/orgChart1"/>
    <dgm:cxn modelId="{9C3C5356-2FAD-4F35-B2B0-8CCEF2BABF39}" type="presParOf" srcId="{BA0D3A09-380D-4618-921B-98879BF34DDF}" destId="{873315EA-4811-4130-8151-10C79130BC0A}" srcOrd="0" destOrd="0" presId="urn:microsoft.com/office/officeart/2005/8/layout/orgChart1"/>
    <dgm:cxn modelId="{7817EB2C-A877-4F94-878D-ABBDCC5962D2}" type="presParOf" srcId="{873315EA-4811-4130-8151-10C79130BC0A}" destId="{C3B8122D-7CEC-4B70-9007-00C7714F207A}" srcOrd="0" destOrd="0" presId="urn:microsoft.com/office/officeart/2005/8/layout/orgChart1"/>
    <dgm:cxn modelId="{635D891A-334F-42B4-A1DF-261FE66B8F43}" type="presParOf" srcId="{C3B8122D-7CEC-4B70-9007-00C7714F207A}" destId="{50EAC368-33D4-4170-9E12-E1603D381B1D}" srcOrd="0" destOrd="0" presId="urn:microsoft.com/office/officeart/2005/8/layout/orgChart1"/>
    <dgm:cxn modelId="{7E0108CC-00BE-47B7-A43D-46C3EEADD1AA}" type="presParOf" srcId="{C3B8122D-7CEC-4B70-9007-00C7714F207A}" destId="{56D5E6C4-EC78-4938-8B7E-2CF7E20BECCE}" srcOrd="1" destOrd="0" presId="urn:microsoft.com/office/officeart/2005/8/layout/orgChart1"/>
    <dgm:cxn modelId="{7C982176-47D1-4FD9-96B3-50D0EF20570C}" type="presParOf" srcId="{873315EA-4811-4130-8151-10C79130BC0A}" destId="{C961B10D-A77F-464C-AC0F-FEDF6F2868D1}" srcOrd="1" destOrd="0" presId="urn:microsoft.com/office/officeart/2005/8/layout/orgChart1"/>
    <dgm:cxn modelId="{7C767D83-F73E-4DAD-BAEB-E37674B686F9}" type="presParOf" srcId="{C961B10D-A77F-464C-AC0F-FEDF6F2868D1}" destId="{76593C07-1E5F-4F8A-9C4A-48EFE2E2851C}" srcOrd="0" destOrd="0" presId="urn:microsoft.com/office/officeart/2005/8/layout/orgChart1"/>
    <dgm:cxn modelId="{B393E33F-20AE-4977-A843-FC9F4AA39418}" type="presParOf" srcId="{C961B10D-A77F-464C-AC0F-FEDF6F2868D1}" destId="{C1C157BB-F266-4F1A-89B2-1E480EA478D4}" srcOrd="1" destOrd="0" presId="urn:microsoft.com/office/officeart/2005/8/layout/orgChart1"/>
    <dgm:cxn modelId="{5B5E24B3-F47C-4741-B459-100758E52146}" type="presParOf" srcId="{C1C157BB-F266-4F1A-89B2-1E480EA478D4}" destId="{337D7CCE-8491-44E6-AB8E-301CE9E831B5}" srcOrd="0" destOrd="0" presId="urn:microsoft.com/office/officeart/2005/8/layout/orgChart1"/>
    <dgm:cxn modelId="{BDAB1E64-AAF7-4C0C-A222-D3892265243F}" type="presParOf" srcId="{337D7CCE-8491-44E6-AB8E-301CE9E831B5}" destId="{9CFE667F-5053-43C8-90DE-B5F20A28CBF0}" srcOrd="0" destOrd="0" presId="urn:microsoft.com/office/officeart/2005/8/layout/orgChart1"/>
    <dgm:cxn modelId="{51343CB2-718E-45D1-A2E2-936B7C8F3118}" type="presParOf" srcId="{337D7CCE-8491-44E6-AB8E-301CE9E831B5}" destId="{9100CE88-95D3-4655-BD52-7B729F9FD0E5}" srcOrd="1" destOrd="0" presId="urn:microsoft.com/office/officeart/2005/8/layout/orgChart1"/>
    <dgm:cxn modelId="{DEA4F526-2087-41A6-979A-502FBC649EB7}" type="presParOf" srcId="{C1C157BB-F266-4F1A-89B2-1E480EA478D4}" destId="{A9015F36-B4EA-4186-827E-8CA1AE9BE5CD}" srcOrd="1" destOrd="0" presId="urn:microsoft.com/office/officeart/2005/8/layout/orgChart1"/>
    <dgm:cxn modelId="{DC9CF417-D9EC-423D-AF47-39C6F38F493A}" type="presParOf" srcId="{C1C157BB-F266-4F1A-89B2-1E480EA478D4}" destId="{5B8E1F14-4976-4F08-858C-43BE85928C11}" srcOrd="2" destOrd="0" presId="urn:microsoft.com/office/officeart/2005/8/layout/orgChart1"/>
    <dgm:cxn modelId="{05501062-A2E2-4AB2-81FB-09A883EF0286}" type="presParOf" srcId="{C961B10D-A77F-464C-AC0F-FEDF6F2868D1}" destId="{905C8C57-A172-404A-A6F1-4056D059797B}" srcOrd="2" destOrd="0" presId="urn:microsoft.com/office/officeart/2005/8/layout/orgChart1"/>
    <dgm:cxn modelId="{56495359-1D8C-4557-B83D-35521A772346}" type="presParOf" srcId="{C961B10D-A77F-464C-AC0F-FEDF6F2868D1}" destId="{A7C8A202-5563-4546-BA46-D12372802DE5}" srcOrd="3" destOrd="0" presId="urn:microsoft.com/office/officeart/2005/8/layout/orgChart1"/>
    <dgm:cxn modelId="{C2F630BA-AA23-43AB-B8DF-14D86FF3A61C}" type="presParOf" srcId="{A7C8A202-5563-4546-BA46-D12372802DE5}" destId="{846A33EF-D9E6-4F60-BE38-CE669380CDC7}" srcOrd="0" destOrd="0" presId="urn:microsoft.com/office/officeart/2005/8/layout/orgChart1"/>
    <dgm:cxn modelId="{09835CB8-94F0-426D-B770-0895E6F1CE38}" type="presParOf" srcId="{846A33EF-D9E6-4F60-BE38-CE669380CDC7}" destId="{1B81ABB2-A53B-406E-9B2F-D47C8F3FE883}" srcOrd="0" destOrd="0" presId="urn:microsoft.com/office/officeart/2005/8/layout/orgChart1"/>
    <dgm:cxn modelId="{F0DE7EF7-425D-4537-90A6-A337D6D9C690}" type="presParOf" srcId="{846A33EF-D9E6-4F60-BE38-CE669380CDC7}" destId="{E58B5376-3AE5-414E-8E04-5B827F5C41DA}" srcOrd="1" destOrd="0" presId="urn:microsoft.com/office/officeart/2005/8/layout/orgChart1"/>
    <dgm:cxn modelId="{51856D4A-5F87-4D6D-82DF-6BE9F9FA9DB7}" type="presParOf" srcId="{A7C8A202-5563-4546-BA46-D12372802DE5}" destId="{0AF2917E-A18F-45E6-AC54-6B0678CD0373}" srcOrd="1" destOrd="0" presId="urn:microsoft.com/office/officeart/2005/8/layout/orgChart1"/>
    <dgm:cxn modelId="{40BD7D14-2D36-490E-83B7-39DD7BEB2ED4}" type="presParOf" srcId="{0AF2917E-A18F-45E6-AC54-6B0678CD0373}" destId="{58761198-B85E-410C-BF47-CE454DCEFB04}" srcOrd="0" destOrd="0" presId="urn:microsoft.com/office/officeart/2005/8/layout/orgChart1"/>
    <dgm:cxn modelId="{A478AB3A-6D81-439B-A2C8-3D18439F0528}" type="presParOf" srcId="{0AF2917E-A18F-45E6-AC54-6B0678CD0373}" destId="{55C76F8C-8E4A-4E89-9F0B-986CA311C4E8}" srcOrd="1" destOrd="0" presId="urn:microsoft.com/office/officeart/2005/8/layout/orgChart1"/>
    <dgm:cxn modelId="{55C1727D-2A0D-43C2-A762-F44DB763F41E}" type="presParOf" srcId="{55C76F8C-8E4A-4E89-9F0B-986CA311C4E8}" destId="{7D03A8BA-628E-4ED1-BA70-A2DF6EE53163}" srcOrd="0" destOrd="0" presId="urn:microsoft.com/office/officeart/2005/8/layout/orgChart1"/>
    <dgm:cxn modelId="{77575DE1-E304-49EB-8AFB-0C5F1AECDD79}" type="presParOf" srcId="{7D03A8BA-628E-4ED1-BA70-A2DF6EE53163}" destId="{6F5C9B96-451E-4593-A2AA-EE82B4F78347}" srcOrd="0" destOrd="0" presId="urn:microsoft.com/office/officeart/2005/8/layout/orgChart1"/>
    <dgm:cxn modelId="{4F4ED2DE-DE1C-427E-A4D9-77F5535CF11F}" type="presParOf" srcId="{7D03A8BA-628E-4ED1-BA70-A2DF6EE53163}" destId="{2CD68E24-B9D8-46CE-A69F-7E1A35A40534}" srcOrd="1" destOrd="0" presId="urn:microsoft.com/office/officeart/2005/8/layout/orgChart1"/>
    <dgm:cxn modelId="{3076BEE6-7602-4CC1-A01C-1C13708147AD}" type="presParOf" srcId="{55C76F8C-8E4A-4E89-9F0B-986CA311C4E8}" destId="{AEF3E740-A1FB-4BE4-BAB3-FF2E4AB7BB05}" srcOrd="1" destOrd="0" presId="urn:microsoft.com/office/officeart/2005/8/layout/orgChart1"/>
    <dgm:cxn modelId="{E2C61D20-1823-4C1F-9DFF-0BF40D07605D}" type="presParOf" srcId="{55C76F8C-8E4A-4E89-9F0B-986CA311C4E8}" destId="{0D786598-BA59-4261-8331-4BF22F325A6B}" srcOrd="2" destOrd="0" presId="urn:microsoft.com/office/officeart/2005/8/layout/orgChart1"/>
    <dgm:cxn modelId="{16BEB97D-7082-404B-B57C-8C7361BAD0A6}" type="presParOf" srcId="{0AF2917E-A18F-45E6-AC54-6B0678CD0373}" destId="{FCC723A6-F0A8-486B-B366-9A706D2F39D1}" srcOrd="2" destOrd="0" presId="urn:microsoft.com/office/officeart/2005/8/layout/orgChart1"/>
    <dgm:cxn modelId="{08DF40CF-6994-4C58-BD45-C70481C2F330}" type="presParOf" srcId="{0AF2917E-A18F-45E6-AC54-6B0678CD0373}" destId="{C2B8202F-973E-4FB4-B8EA-C31CC74B4870}" srcOrd="3" destOrd="0" presId="urn:microsoft.com/office/officeart/2005/8/layout/orgChart1"/>
    <dgm:cxn modelId="{04D04F51-23BB-4DEF-BDCD-F3D17D9BB8A3}" type="presParOf" srcId="{C2B8202F-973E-4FB4-B8EA-C31CC74B4870}" destId="{67A8DCF0-7996-4D47-A8B7-83E60439DD87}" srcOrd="0" destOrd="0" presId="urn:microsoft.com/office/officeart/2005/8/layout/orgChart1"/>
    <dgm:cxn modelId="{EA93C360-6E55-46B1-80F9-21F10A8D96FF}" type="presParOf" srcId="{67A8DCF0-7996-4D47-A8B7-83E60439DD87}" destId="{C201955A-33B8-4CC5-9DAD-9B8A5C87DFF5}" srcOrd="0" destOrd="0" presId="urn:microsoft.com/office/officeart/2005/8/layout/orgChart1"/>
    <dgm:cxn modelId="{2AC4CD98-A66E-4CA6-8BAB-20045C7A913D}" type="presParOf" srcId="{67A8DCF0-7996-4D47-A8B7-83E60439DD87}" destId="{50E8C042-EB0C-437F-A253-819DCE510E04}" srcOrd="1" destOrd="0" presId="urn:microsoft.com/office/officeart/2005/8/layout/orgChart1"/>
    <dgm:cxn modelId="{B087795D-749C-4D34-9EF5-89822291321B}" type="presParOf" srcId="{C2B8202F-973E-4FB4-B8EA-C31CC74B4870}" destId="{B5D4A5F9-A7B5-4FC2-B4CF-D0CDBED793FA}" srcOrd="1" destOrd="0" presId="urn:microsoft.com/office/officeart/2005/8/layout/orgChart1"/>
    <dgm:cxn modelId="{F6024E84-4E8B-4BF7-BDA3-C04786E27366}" type="presParOf" srcId="{C2B8202F-973E-4FB4-B8EA-C31CC74B4870}" destId="{E733EEC3-49BE-4B32-9014-DBBFC89A0963}" srcOrd="2" destOrd="0" presId="urn:microsoft.com/office/officeart/2005/8/layout/orgChart1"/>
    <dgm:cxn modelId="{72315581-D548-40F1-B2DF-B957E540B465}" type="presParOf" srcId="{A7C8A202-5563-4546-BA46-D12372802DE5}" destId="{61ACDE86-5237-40D1-B2B1-FFAFCA6C8AAF}" srcOrd="2" destOrd="0" presId="urn:microsoft.com/office/officeart/2005/8/layout/orgChart1"/>
    <dgm:cxn modelId="{897F84AF-3A8B-463C-8A53-6204CF6E2986}" type="presParOf" srcId="{873315EA-4811-4130-8151-10C79130BC0A}" destId="{71C06700-8FF5-41CE-A517-9A930C2F7730}" srcOrd="2" destOrd="0" presId="urn:microsoft.com/office/officeart/2005/8/layout/orgChart1"/>
    <dgm:cxn modelId="{E6C06285-07D4-4F2E-BF30-D46AB10C061B}" type="presParOf" srcId="{BA0D3A09-380D-4618-921B-98879BF34DDF}" destId="{587890A8-E1E5-4964-A6D8-6293ACCD12EC}" srcOrd="1" destOrd="0" presId="urn:microsoft.com/office/officeart/2005/8/layout/orgChart1"/>
    <dgm:cxn modelId="{AA31B568-73C4-4A34-BD9F-3A92ABD42E60}" type="presParOf" srcId="{587890A8-E1E5-4964-A6D8-6293ACCD12EC}" destId="{16773A62-34C2-49F2-8211-5DD933ABE306}" srcOrd="0" destOrd="0" presId="urn:microsoft.com/office/officeart/2005/8/layout/orgChart1"/>
    <dgm:cxn modelId="{84B3B728-F01E-46F4-BE92-814895879E6D}" type="presParOf" srcId="{16773A62-34C2-49F2-8211-5DD933ABE306}" destId="{32AB9247-051C-4615-BB2E-02B181ADD6FC}" srcOrd="0" destOrd="0" presId="urn:microsoft.com/office/officeart/2005/8/layout/orgChart1"/>
    <dgm:cxn modelId="{C5BFC38B-2373-4778-AA8B-55B7151D104D}" type="presParOf" srcId="{16773A62-34C2-49F2-8211-5DD933ABE306}" destId="{6CB877EF-507B-48BF-9E31-F195592DB8C2}" srcOrd="1" destOrd="0" presId="urn:microsoft.com/office/officeart/2005/8/layout/orgChart1"/>
    <dgm:cxn modelId="{12D0D795-B0DD-4C24-A8D9-A584DB96ADE7}" type="presParOf" srcId="{587890A8-E1E5-4964-A6D8-6293ACCD12EC}" destId="{217551F6-BD10-4AD2-A58D-DF1986FF1495}" srcOrd="1" destOrd="0" presId="urn:microsoft.com/office/officeart/2005/8/layout/orgChart1"/>
    <dgm:cxn modelId="{D391F356-204C-431C-A927-3FCFDE3A5FA5}" type="presParOf" srcId="{217551F6-BD10-4AD2-A58D-DF1986FF1495}" destId="{1C26FD8B-4F8E-473E-AA08-C023BB5F9C27}" srcOrd="0" destOrd="0" presId="urn:microsoft.com/office/officeart/2005/8/layout/orgChart1"/>
    <dgm:cxn modelId="{DEB66C4C-7ED3-4D44-9389-69A6FE723DED}" type="presParOf" srcId="{217551F6-BD10-4AD2-A58D-DF1986FF1495}" destId="{7C38515C-378F-49A5-95A8-A5CE86177BBF}" srcOrd="1" destOrd="0" presId="urn:microsoft.com/office/officeart/2005/8/layout/orgChart1"/>
    <dgm:cxn modelId="{EF7076B5-E6A0-4D0F-9AC7-0BC96DA38546}" type="presParOf" srcId="{7C38515C-378F-49A5-95A8-A5CE86177BBF}" destId="{110692B3-9B33-4BCC-9999-6B53C50C5968}" srcOrd="0" destOrd="0" presId="urn:microsoft.com/office/officeart/2005/8/layout/orgChart1"/>
    <dgm:cxn modelId="{92511342-96A5-412C-8E4A-BF09FF55D68E}" type="presParOf" srcId="{110692B3-9B33-4BCC-9999-6B53C50C5968}" destId="{E7039741-C232-43F5-8037-35F980669B6E}" srcOrd="0" destOrd="0" presId="urn:microsoft.com/office/officeart/2005/8/layout/orgChart1"/>
    <dgm:cxn modelId="{95A65F15-ABDF-4714-82D3-6C076EA27A5D}" type="presParOf" srcId="{110692B3-9B33-4BCC-9999-6B53C50C5968}" destId="{AA815140-7FEC-4EE2-8617-D607B31E2165}" srcOrd="1" destOrd="0" presId="urn:microsoft.com/office/officeart/2005/8/layout/orgChart1"/>
    <dgm:cxn modelId="{76AC8097-756A-4767-9413-F9E5D8FB7C09}" type="presParOf" srcId="{7C38515C-378F-49A5-95A8-A5CE86177BBF}" destId="{C3E1F02B-2279-4F50-B2AF-C454A071EFC5}" srcOrd="1" destOrd="0" presId="urn:microsoft.com/office/officeart/2005/8/layout/orgChart1"/>
    <dgm:cxn modelId="{9E4BB3F5-D5C8-4503-BDF3-2BB8DC6A3B37}" type="presParOf" srcId="{C3E1F02B-2279-4F50-B2AF-C454A071EFC5}" destId="{71B5C135-8880-4F95-8AF1-F64483726762}" srcOrd="0" destOrd="0" presId="urn:microsoft.com/office/officeart/2005/8/layout/orgChart1"/>
    <dgm:cxn modelId="{1FC1AC13-5F53-4A5A-A9D7-A8DA15FD82C5}" type="presParOf" srcId="{C3E1F02B-2279-4F50-B2AF-C454A071EFC5}" destId="{1FF0883D-A576-4515-8203-192C42844227}" srcOrd="1" destOrd="0" presId="urn:microsoft.com/office/officeart/2005/8/layout/orgChart1"/>
    <dgm:cxn modelId="{81C2E6BB-9A3D-4920-8E99-BB1084F23B09}" type="presParOf" srcId="{1FF0883D-A576-4515-8203-192C42844227}" destId="{C5D86254-42B1-4A43-A8E5-E2E942F078F8}" srcOrd="0" destOrd="0" presId="urn:microsoft.com/office/officeart/2005/8/layout/orgChart1"/>
    <dgm:cxn modelId="{01CA66DA-0851-4D08-9952-8EA430D02A71}" type="presParOf" srcId="{C5D86254-42B1-4A43-A8E5-E2E942F078F8}" destId="{6C177F43-AB0F-4460-9147-70918B7935F4}" srcOrd="0" destOrd="0" presId="urn:microsoft.com/office/officeart/2005/8/layout/orgChart1"/>
    <dgm:cxn modelId="{FB53E8C7-B673-4165-B2A6-A3D589AA3CA1}" type="presParOf" srcId="{C5D86254-42B1-4A43-A8E5-E2E942F078F8}" destId="{91824571-365F-4A8C-A1CF-E0096D96167B}" srcOrd="1" destOrd="0" presId="urn:microsoft.com/office/officeart/2005/8/layout/orgChart1"/>
    <dgm:cxn modelId="{F8180DB2-E449-41E1-B327-F8443F0731DA}" type="presParOf" srcId="{1FF0883D-A576-4515-8203-192C42844227}" destId="{5A4E6A10-8962-4AAB-92B1-885079B06495}" srcOrd="1" destOrd="0" presId="urn:microsoft.com/office/officeart/2005/8/layout/orgChart1"/>
    <dgm:cxn modelId="{DEFBF398-A0C2-4BBF-B673-88F65C58D730}" type="presParOf" srcId="{1FF0883D-A576-4515-8203-192C42844227}" destId="{72C6C0BC-E332-46B9-A575-68D8EC47F0A0}" srcOrd="2" destOrd="0" presId="urn:microsoft.com/office/officeart/2005/8/layout/orgChart1"/>
    <dgm:cxn modelId="{F993E692-780C-44B8-9D58-3847950368F6}" type="presParOf" srcId="{7C38515C-378F-49A5-95A8-A5CE86177BBF}" destId="{91C86DCB-8F00-40DE-B63C-B90CE81BF241}" srcOrd="2" destOrd="0" presId="urn:microsoft.com/office/officeart/2005/8/layout/orgChart1"/>
    <dgm:cxn modelId="{626F2D53-3DF3-4546-A32E-E9E5DC566AE0}" type="presParOf" srcId="{217551F6-BD10-4AD2-A58D-DF1986FF1495}" destId="{F3CB7B2D-B165-453A-9FE1-33AC23DDEA3D}" srcOrd="2" destOrd="0" presId="urn:microsoft.com/office/officeart/2005/8/layout/orgChart1"/>
    <dgm:cxn modelId="{B447BE68-902D-45C8-8F94-61DAD2D00CAD}" type="presParOf" srcId="{217551F6-BD10-4AD2-A58D-DF1986FF1495}" destId="{6DD94DD3-D645-4B43-BDD3-95044F8A06F3}" srcOrd="3" destOrd="0" presId="urn:microsoft.com/office/officeart/2005/8/layout/orgChart1"/>
    <dgm:cxn modelId="{34CBC7F8-5CB4-463A-ABBF-F267E9D7E0F9}" type="presParOf" srcId="{6DD94DD3-D645-4B43-BDD3-95044F8A06F3}" destId="{2FCE881D-6C4F-4EF2-9A26-21E24216BF16}" srcOrd="0" destOrd="0" presId="urn:microsoft.com/office/officeart/2005/8/layout/orgChart1"/>
    <dgm:cxn modelId="{6F013F71-D5D9-46D6-849A-AFE12F71796E}" type="presParOf" srcId="{2FCE881D-6C4F-4EF2-9A26-21E24216BF16}" destId="{8364E858-0D59-4F40-9087-A22E82070DC9}" srcOrd="0" destOrd="0" presId="urn:microsoft.com/office/officeart/2005/8/layout/orgChart1"/>
    <dgm:cxn modelId="{0BA8E3BA-1F8B-4B71-9AE6-33C5AACA0CEA}" type="presParOf" srcId="{2FCE881D-6C4F-4EF2-9A26-21E24216BF16}" destId="{2FB5C4BF-FDBA-4288-9DEC-C4470A02EC6A}" srcOrd="1" destOrd="0" presId="urn:microsoft.com/office/officeart/2005/8/layout/orgChart1"/>
    <dgm:cxn modelId="{33B31F82-6EF4-48A6-BD10-7F90B3EC513B}" type="presParOf" srcId="{6DD94DD3-D645-4B43-BDD3-95044F8A06F3}" destId="{24BDD30D-CE91-4349-BE50-F4699DA915F1}" srcOrd="1" destOrd="0" presId="urn:microsoft.com/office/officeart/2005/8/layout/orgChart1"/>
    <dgm:cxn modelId="{23AB3116-EDB5-43A0-86A8-4DC0C66CA192}" type="presParOf" srcId="{24BDD30D-CE91-4349-BE50-F4699DA915F1}" destId="{C1298AED-6ACC-4C6F-8455-28330BBE2F7C}" srcOrd="0" destOrd="0" presId="urn:microsoft.com/office/officeart/2005/8/layout/orgChart1"/>
    <dgm:cxn modelId="{31B3A4BF-C424-4147-A4EA-24211666DBF6}" type="presParOf" srcId="{24BDD30D-CE91-4349-BE50-F4699DA915F1}" destId="{2DD8C2D3-9552-4EA4-AFEB-39AAD8D1847A}" srcOrd="1" destOrd="0" presId="urn:microsoft.com/office/officeart/2005/8/layout/orgChart1"/>
    <dgm:cxn modelId="{C9DB3644-D3B7-4E6E-A38E-A97D088EE8A7}" type="presParOf" srcId="{2DD8C2D3-9552-4EA4-AFEB-39AAD8D1847A}" destId="{D44532D2-9412-4E72-B8C4-439FF5FD8280}" srcOrd="0" destOrd="0" presId="urn:microsoft.com/office/officeart/2005/8/layout/orgChart1"/>
    <dgm:cxn modelId="{CFC91144-4ADD-43D7-ABB8-D023E7D3D8DE}" type="presParOf" srcId="{D44532D2-9412-4E72-B8C4-439FF5FD8280}" destId="{3DBC8A08-09B3-4C74-815F-938948B34381}" srcOrd="0" destOrd="0" presId="urn:microsoft.com/office/officeart/2005/8/layout/orgChart1"/>
    <dgm:cxn modelId="{55D98361-C9BF-416C-B82F-3B7AC9C0F8BD}" type="presParOf" srcId="{D44532D2-9412-4E72-B8C4-439FF5FD8280}" destId="{5F6BA3D2-82CF-48B4-8EC3-C4E2A69F21EC}" srcOrd="1" destOrd="0" presId="urn:microsoft.com/office/officeart/2005/8/layout/orgChart1"/>
    <dgm:cxn modelId="{B5F54DD7-9F2C-4C89-A645-DCADFB68AAC8}" type="presParOf" srcId="{2DD8C2D3-9552-4EA4-AFEB-39AAD8D1847A}" destId="{324710AB-CD12-4CE5-8A3B-960A34B6A362}" srcOrd="1" destOrd="0" presId="urn:microsoft.com/office/officeart/2005/8/layout/orgChart1"/>
    <dgm:cxn modelId="{F50CA489-EFD4-448A-ACA9-1B0E97EF1C53}" type="presParOf" srcId="{2DD8C2D3-9552-4EA4-AFEB-39AAD8D1847A}" destId="{7E6DB96A-2D0D-4A7E-B78A-4C64AEB4D5AC}" srcOrd="2" destOrd="0" presId="urn:microsoft.com/office/officeart/2005/8/layout/orgChart1"/>
    <dgm:cxn modelId="{125E4CFB-152C-4432-93BD-49D611A20C49}" type="presParOf" srcId="{6DD94DD3-D645-4B43-BDD3-95044F8A06F3}" destId="{CFE81DC4-0688-4A6A-85CF-F24BD1BC15B7}" srcOrd="2" destOrd="0" presId="urn:microsoft.com/office/officeart/2005/8/layout/orgChart1"/>
    <dgm:cxn modelId="{D38707C6-4973-4852-9513-20BC5826110F}" type="presParOf" srcId="{587890A8-E1E5-4964-A6D8-6293ACCD12EC}" destId="{8C6B55B8-3EE9-4478-A531-CEFD84FE3CB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2F7EDD1-3F5A-42BB-948D-D3653D65055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IN"/>
        </a:p>
      </dgm:t>
    </dgm:pt>
    <dgm:pt modelId="{8CF42BB3-FDA6-45D5-8565-06C350B03405}">
      <dgm:prSet/>
      <dgm:spPr/>
      <dgm:t>
        <a:bodyPr/>
        <a:lstStyle/>
        <a:p>
          <a:r>
            <a:rPr lang="en-IN">
              <a:solidFill>
                <a:schemeClr val="tx1"/>
              </a:solidFill>
            </a:rPr>
            <a:t>Who looks after security of google</a:t>
          </a:r>
        </a:p>
      </dgm:t>
    </dgm:pt>
    <dgm:pt modelId="{D13686E8-6144-4C92-87F3-B59EAA89A5E4}" type="parTrans" cxnId="{96E398C5-7951-4EB6-9221-C781209486FE}">
      <dgm:prSet/>
      <dgm:spPr/>
      <dgm:t>
        <a:bodyPr/>
        <a:lstStyle/>
        <a:p>
          <a:endParaRPr lang="en-IN"/>
        </a:p>
      </dgm:t>
    </dgm:pt>
    <dgm:pt modelId="{5B988FB4-68EB-44C8-8C27-4E0DF02A31BB}" type="sibTrans" cxnId="{96E398C5-7951-4EB6-9221-C781209486FE}">
      <dgm:prSet/>
      <dgm:spPr/>
      <dgm:t>
        <a:bodyPr/>
        <a:lstStyle/>
        <a:p>
          <a:endParaRPr lang="en-IN"/>
        </a:p>
      </dgm:t>
    </dgm:pt>
    <dgm:pt modelId="{AC75AD56-D3B0-48C5-A716-A7E5449A46D9}">
      <dgm:prSet/>
      <dgm:spPr/>
      <dgm:t>
        <a:bodyPr/>
        <a:lstStyle/>
        <a:p>
          <a:r>
            <a:rPr lang="en-IN" b="1">
              <a:solidFill>
                <a:schemeClr val="tx1"/>
              </a:solidFill>
            </a:rPr>
            <a:t>Parissa Tabriz (girl)</a:t>
          </a:r>
          <a:endParaRPr lang="en-IN">
            <a:solidFill>
              <a:schemeClr val="tx1"/>
            </a:solidFill>
          </a:endParaRPr>
        </a:p>
      </dgm:t>
    </dgm:pt>
    <dgm:pt modelId="{F17B6B83-AF86-427A-B21E-531A9455D406}" type="parTrans" cxnId="{36193399-957F-45D2-BC40-49FF95830547}">
      <dgm:prSet/>
      <dgm:spPr/>
      <dgm:t>
        <a:bodyPr/>
        <a:lstStyle/>
        <a:p>
          <a:endParaRPr lang="en-IN"/>
        </a:p>
      </dgm:t>
    </dgm:pt>
    <dgm:pt modelId="{CC4DE676-20F7-42E8-A2A0-F92C082BAD9D}" type="sibTrans" cxnId="{36193399-957F-45D2-BC40-49FF95830547}">
      <dgm:prSet/>
      <dgm:spPr/>
      <dgm:t>
        <a:bodyPr/>
        <a:lstStyle/>
        <a:p>
          <a:endParaRPr lang="en-IN"/>
        </a:p>
      </dgm:t>
    </dgm:pt>
    <dgm:pt modelId="{BDA1C65A-B878-4F00-953D-D883F961E1AF}">
      <dgm:prSet/>
      <dgm:spPr/>
      <dgm:t>
        <a:bodyPr/>
        <a:lstStyle/>
        <a:p>
          <a:r>
            <a:rPr lang="en-IN" b="1">
              <a:solidFill>
                <a:schemeClr val="tx1"/>
              </a:solidFill>
            </a:rPr>
            <a:t>She is also known as security princess of google</a:t>
          </a:r>
          <a:endParaRPr lang="en-IN">
            <a:solidFill>
              <a:schemeClr val="tx1"/>
            </a:solidFill>
          </a:endParaRPr>
        </a:p>
      </dgm:t>
    </dgm:pt>
    <dgm:pt modelId="{6C4A1FBB-FF5F-41A2-80C0-29BC6630DF5C}" type="parTrans" cxnId="{5563C0C9-B55C-43EC-97ED-565110DE3C55}">
      <dgm:prSet/>
      <dgm:spPr/>
      <dgm:t>
        <a:bodyPr/>
        <a:lstStyle/>
        <a:p>
          <a:endParaRPr lang="en-IN"/>
        </a:p>
      </dgm:t>
    </dgm:pt>
    <dgm:pt modelId="{5D0E47A7-9A16-4688-9E32-684ACAF1E128}" type="sibTrans" cxnId="{5563C0C9-B55C-43EC-97ED-565110DE3C55}">
      <dgm:prSet/>
      <dgm:spPr/>
      <dgm:t>
        <a:bodyPr/>
        <a:lstStyle/>
        <a:p>
          <a:endParaRPr lang="en-IN"/>
        </a:p>
      </dgm:t>
    </dgm:pt>
    <dgm:pt modelId="{AA877527-BF16-4B48-A387-913A8DE322DA}">
      <dgm:prSet/>
      <dgm:spPr/>
      <dgm:t>
        <a:bodyPr/>
        <a:lstStyle/>
        <a:p>
          <a:r>
            <a:rPr lang="en-IN" dirty="0">
              <a:solidFill>
                <a:schemeClr val="tx1"/>
              </a:solidFill>
            </a:rPr>
            <a:t>Helpful link: https://lucideustech.blogspot.com/2018/02/a-basic-guide-to-indian-it-amendment.html</a:t>
          </a:r>
        </a:p>
      </dgm:t>
    </dgm:pt>
    <dgm:pt modelId="{5607910E-5506-4550-A22F-58675CBD9D3D}" type="parTrans" cxnId="{5C1AC3EE-4087-48F2-96CC-7607CEEBAF47}">
      <dgm:prSet/>
      <dgm:spPr/>
      <dgm:t>
        <a:bodyPr/>
        <a:lstStyle/>
        <a:p>
          <a:endParaRPr lang="en-IN"/>
        </a:p>
      </dgm:t>
    </dgm:pt>
    <dgm:pt modelId="{5BB6C545-013B-483F-A28F-34961640C5AE}" type="sibTrans" cxnId="{5C1AC3EE-4087-48F2-96CC-7607CEEBAF47}">
      <dgm:prSet/>
      <dgm:spPr/>
      <dgm:t>
        <a:bodyPr/>
        <a:lstStyle/>
        <a:p>
          <a:endParaRPr lang="en-IN"/>
        </a:p>
      </dgm:t>
    </dgm:pt>
    <dgm:pt modelId="{6825BC8A-1CBA-4E0A-8B3F-144462C42177}" type="pres">
      <dgm:prSet presAssocID="{E2F7EDD1-3F5A-42BB-948D-D3653D650557}" presName="linear" presStyleCnt="0">
        <dgm:presLayoutVars>
          <dgm:animLvl val="lvl"/>
          <dgm:resizeHandles val="exact"/>
        </dgm:presLayoutVars>
      </dgm:prSet>
      <dgm:spPr/>
    </dgm:pt>
    <dgm:pt modelId="{8724A8C2-3536-4D0B-8096-3B1796B1F221}" type="pres">
      <dgm:prSet presAssocID="{8CF42BB3-FDA6-45D5-8565-06C350B03405}" presName="parentText" presStyleLbl="node1" presStyleIdx="0" presStyleCnt="2">
        <dgm:presLayoutVars>
          <dgm:chMax val="0"/>
          <dgm:bulletEnabled val="1"/>
        </dgm:presLayoutVars>
      </dgm:prSet>
      <dgm:spPr/>
    </dgm:pt>
    <dgm:pt modelId="{64E7B6AB-BB2C-4D61-9379-594E6F70F2E5}" type="pres">
      <dgm:prSet presAssocID="{8CF42BB3-FDA6-45D5-8565-06C350B03405}" presName="childText" presStyleLbl="revTx" presStyleIdx="0" presStyleCnt="1">
        <dgm:presLayoutVars>
          <dgm:bulletEnabled val="1"/>
        </dgm:presLayoutVars>
      </dgm:prSet>
      <dgm:spPr/>
    </dgm:pt>
    <dgm:pt modelId="{72BE83D8-7596-46F5-96B7-793F6152A529}" type="pres">
      <dgm:prSet presAssocID="{AA877527-BF16-4B48-A387-913A8DE322DA}" presName="parentText" presStyleLbl="node1" presStyleIdx="1" presStyleCnt="2">
        <dgm:presLayoutVars>
          <dgm:chMax val="0"/>
          <dgm:bulletEnabled val="1"/>
        </dgm:presLayoutVars>
      </dgm:prSet>
      <dgm:spPr/>
    </dgm:pt>
  </dgm:ptLst>
  <dgm:cxnLst>
    <dgm:cxn modelId="{41F21943-3CA0-4805-902C-C79B5EFF00EF}" type="presOf" srcId="{8CF42BB3-FDA6-45D5-8565-06C350B03405}" destId="{8724A8C2-3536-4D0B-8096-3B1796B1F221}" srcOrd="0" destOrd="0" presId="urn:microsoft.com/office/officeart/2005/8/layout/vList2"/>
    <dgm:cxn modelId="{A230816D-7D4B-4ACB-8B7F-3066864A417F}" type="presOf" srcId="{AC75AD56-D3B0-48C5-A716-A7E5449A46D9}" destId="{64E7B6AB-BB2C-4D61-9379-594E6F70F2E5}" srcOrd="0" destOrd="0" presId="urn:microsoft.com/office/officeart/2005/8/layout/vList2"/>
    <dgm:cxn modelId="{36193399-957F-45D2-BC40-49FF95830547}" srcId="{8CF42BB3-FDA6-45D5-8565-06C350B03405}" destId="{AC75AD56-D3B0-48C5-A716-A7E5449A46D9}" srcOrd="0" destOrd="0" parTransId="{F17B6B83-AF86-427A-B21E-531A9455D406}" sibTransId="{CC4DE676-20F7-42E8-A2A0-F92C082BAD9D}"/>
    <dgm:cxn modelId="{82FEFBAC-6F4A-4BEA-9390-BEC17D7FD081}" type="presOf" srcId="{AA877527-BF16-4B48-A387-913A8DE322DA}" destId="{72BE83D8-7596-46F5-96B7-793F6152A529}" srcOrd="0" destOrd="0" presId="urn:microsoft.com/office/officeart/2005/8/layout/vList2"/>
    <dgm:cxn modelId="{96E398C5-7951-4EB6-9221-C781209486FE}" srcId="{E2F7EDD1-3F5A-42BB-948D-D3653D650557}" destId="{8CF42BB3-FDA6-45D5-8565-06C350B03405}" srcOrd="0" destOrd="0" parTransId="{D13686E8-6144-4C92-87F3-B59EAA89A5E4}" sibTransId="{5B988FB4-68EB-44C8-8C27-4E0DF02A31BB}"/>
    <dgm:cxn modelId="{5563C0C9-B55C-43EC-97ED-565110DE3C55}" srcId="{8CF42BB3-FDA6-45D5-8565-06C350B03405}" destId="{BDA1C65A-B878-4F00-953D-D883F961E1AF}" srcOrd="1" destOrd="0" parTransId="{6C4A1FBB-FF5F-41A2-80C0-29BC6630DF5C}" sibTransId="{5D0E47A7-9A16-4688-9E32-684ACAF1E128}"/>
    <dgm:cxn modelId="{BD6D7CD4-5D75-4198-8B76-FC974507E70D}" type="presOf" srcId="{BDA1C65A-B878-4F00-953D-D883F961E1AF}" destId="{64E7B6AB-BB2C-4D61-9379-594E6F70F2E5}" srcOrd="0" destOrd="1" presId="urn:microsoft.com/office/officeart/2005/8/layout/vList2"/>
    <dgm:cxn modelId="{5C1AC3EE-4087-48F2-96CC-7607CEEBAF47}" srcId="{E2F7EDD1-3F5A-42BB-948D-D3653D650557}" destId="{AA877527-BF16-4B48-A387-913A8DE322DA}" srcOrd="1" destOrd="0" parTransId="{5607910E-5506-4550-A22F-58675CBD9D3D}" sibTransId="{5BB6C545-013B-483F-A28F-34961640C5AE}"/>
    <dgm:cxn modelId="{4ED9EAF8-05CF-49EA-8FE3-BAA56C05B9CD}" type="presOf" srcId="{E2F7EDD1-3F5A-42BB-948D-D3653D650557}" destId="{6825BC8A-1CBA-4E0A-8B3F-144462C42177}" srcOrd="0" destOrd="0" presId="urn:microsoft.com/office/officeart/2005/8/layout/vList2"/>
    <dgm:cxn modelId="{EA8F8DDB-B8A8-4260-8B9F-DC7AB5D3790F}" type="presParOf" srcId="{6825BC8A-1CBA-4E0A-8B3F-144462C42177}" destId="{8724A8C2-3536-4D0B-8096-3B1796B1F221}" srcOrd="0" destOrd="0" presId="urn:microsoft.com/office/officeart/2005/8/layout/vList2"/>
    <dgm:cxn modelId="{5FA6E94D-3896-4E4D-9A91-E4E86F1418A0}" type="presParOf" srcId="{6825BC8A-1CBA-4E0A-8B3F-144462C42177}" destId="{64E7B6AB-BB2C-4D61-9379-594E6F70F2E5}" srcOrd="1" destOrd="0" presId="urn:microsoft.com/office/officeart/2005/8/layout/vList2"/>
    <dgm:cxn modelId="{D3C830AF-94F8-4FD7-95EB-3368C95358FA}" type="presParOf" srcId="{6825BC8A-1CBA-4E0A-8B3F-144462C42177}" destId="{72BE83D8-7596-46F5-96B7-793F6152A52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DD48C3-1C71-4FFB-AF8C-E9DFD670D9D9}" type="doc">
      <dgm:prSet loTypeId="urn:microsoft.com/office/officeart/2005/8/layout/hProcess7" loCatId="process" qsTypeId="urn:microsoft.com/office/officeart/2005/8/quickstyle/simple1" qsCatId="simple" csTypeId="urn:microsoft.com/office/officeart/2005/8/colors/colorful1" csCatId="colorful"/>
      <dgm:spPr/>
      <dgm:t>
        <a:bodyPr/>
        <a:lstStyle/>
        <a:p>
          <a:endParaRPr lang="en-IN"/>
        </a:p>
      </dgm:t>
    </dgm:pt>
    <dgm:pt modelId="{50F8DEB5-EF98-46AD-9CD3-13A15B0A8E00}">
      <dgm:prSet custT="1"/>
      <dgm:spPr/>
      <dgm:t>
        <a:bodyPr/>
        <a:lstStyle/>
        <a:p>
          <a:r>
            <a:rPr lang="en-IN" sz="2800">
              <a:solidFill>
                <a:schemeClr val="tx1"/>
              </a:solidFill>
            </a:rPr>
            <a:t>Network</a:t>
          </a:r>
        </a:p>
      </dgm:t>
    </dgm:pt>
    <dgm:pt modelId="{B05C10B0-6E5C-4E31-A799-71ABA9E4B5DA}" type="parTrans" cxnId="{79472DD0-B80C-403C-9BB3-2CA7437778C2}">
      <dgm:prSet/>
      <dgm:spPr/>
      <dgm:t>
        <a:bodyPr/>
        <a:lstStyle/>
        <a:p>
          <a:endParaRPr lang="en-IN"/>
        </a:p>
      </dgm:t>
    </dgm:pt>
    <dgm:pt modelId="{687F8D5F-34C2-4BE9-8763-838EFDB17F2B}" type="sibTrans" cxnId="{79472DD0-B80C-403C-9BB3-2CA7437778C2}">
      <dgm:prSet/>
      <dgm:spPr/>
      <dgm:t>
        <a:bodyPr/>
        <a:lstStyle/>
        <a:p>
          <a:endParaRPr lang="en-IN"/>
        </a:p>
      </dgm:t>
    </dgm:pt>
    <dgm:pt modelId="{2391EC1F-7221-4DA7-90F6-353F9DDA81B6}">
      <dgm:prSet custT="1"/>
      <dgm:spPr/>
      <dgm:t>
        <a:bodyPr/>
        <a:lstStyle/>
        <a:p>
          <a:r>
            <a:rPr lang="en-IN" sz="2800">
              <a:solidFill>
                <a:schemeClr val="tx1"/>
              </a:solidFill>
            </a:rPr>
            <a:t>Desktop</a:t>
          </a:r>
        </a:p>
      </dgm:t>
    </dgm:pt>
    <dgm:pt modelId="{69246CA9-7ED6-4A25-9B55-2ADC6C5F2A0A}" type="parTrans" cxnId="{DDB2DAB0-1E8A-4104-AA6A-C0A88219AD94}">
      <dgm:prSet/>
      <dgm:spPr/>
      <dgm:t>
        <a:bodyPr/>
        <a:lstStyle/>
        <a:p>
          <a:endParaRPr lang="en-IN"/>
        </a:p>
      </dgm:t>
    </dgm:pt>
    <dgm:pt modelId="{D44EBBF2-8BDB-462C-B427-CCAB533EF266}" type="sibTrans" cxnId="{DDB2DAB0-1E8A-4104-AA6A-C0A88219AD94}">
      <dgm:prSet/>
      <dgm:spPr/>
      <dgm:t>
        <a:bodyPr/>
        <a:lstStyle/>
        <a:p>
          <a:endParaRPr lang="en-IN"/>
        </a:p>
      </dgm:t>
    </dgm:pt>
    <dgm:pt modelId="{4077A56B-8371-4FF0-BC37-C7528372CB81}">
      <dgm:prSet custT="1"/>
      <dgm:spPr/>
      <dgm:t>
        <a:bodyPr/>
        <a:lstStyle/>
        <a:p>
          <a:r>
            <a:rPr lang="en-IN" sz="2800">
              <a:solidFill>
                <a:schemeClr val="tx1"/>
              </a:solidFill>
            </a:rPr>
            <a:t>Mobile</a:t>
          </a:r>
        </a:p>
      </dgm:t>
    </dgm:pt>
    <dgm:pt modelId="{D62D6BCD-183A-4F2F-AC6D-DB17795994DA}" type="parTrans" cxnId="{83BE1824-99C4-4CEA-B18A-E582618256A6}">
      <dgm:prSet/>
      <dgm:spPr/>
      <dgm:t>
        <a:bodyPr/>
        <a:lstStyle/>
        <a:p>
          <a:endParaRPr lang="en-IN"/>
        </a:p>
      </dgm:t>
    </dgm:pt>
    <dgm:pt modelId="{7429F2D5-7025-4F1D-B535-09417853B2F0}" type="sibTrans" cxnId="{83BE1824-99C4-4CEA-B18A-E582618256A6}">
      <dgm:prSet/>
      <dgm:spPr/>
      <dgm:t>
        <a:bodyPr/>
        <a:lstStyle/>
        <a:p>
          <a:endParaRPr lang="en-IN"/>
        </a:p>
      </dgm:t>
    </dgm:pt>
    <dgm:pt modelId="{213C4196-B075-4656-A529-342FAFF3D994}">
      <dgm:prSet custT="1"/>
      <dgm:spPr/>
      <dgm:t>
        <a:bodyPr/>
        <a:lstStyle/>
        <a:p>
          <a:r>
            <a:rPr lang="en-IN" sz="2800">
              <a:solidFill>
                <a:schemeClr val="tx1"/>
              </a:solidFill>
            </a:rPr>
            <a:t>Web Application</a:t>
          </a:r>
        </a:p>
      </dgm:t>
    </dgm:pt>
    <dgm:pt modelId="{DE34F054-81B5-4C92-A1FC-A385D6E257DE}" type="parTrans" cxnId="{84CF01AB-6559-4017-AFE1-AF470CFEFC21}">
      <dgm:prSet/>
      <dgm:spPr/>
      <dgm:t>
        <a:bodyPr/>
        <a:lstStyle/>
        <a:p>
          <a:endParaRPr lang="en-IN"/>
        </a:p>
      </dgm:t>
    </dgm:pt>
    <dgm:pt modelId="{70896988-21C5-401D-A960-69ACAF463E94}" type="sibTrans" cxnId="{84CF01AB-6559-4017-AFE1-AF470CFEFC21}">
      <dgm:prSet/>
      <dgm:spPr/>
      <dgm:t>
        <a:bodyPr/>
        <a:lstStyle/>
        <a:p>
          <a:endParaRPr lang="en-IN"/>
        </a:p>
      </dgm:t>
    </dgm:pt>
    <dgm:pt modelId="{34FB529D-4E66-4B93-9225-5DB5CDD64EF1}">
      <dgm:prSet custT="1"/>
      <dgm:spPr/>
      <dgm:t>
        <a:bodyPr/>
        <a:lstStyle/>
        <a:p>
          <a:r>
            <a:rPr lang="en-IN" sz="2800" dirty="0">
              <a:solidFill>
                <a:schemeClr val="tx1"/>
              </a:solidFill>
            </a:rPr>
            <a:t>Websites</a:t>
          </a:r>
        </a:p>
      </dgm:t>
    </dgm:pt>
    <dgm:pt modelId="{963C46E8-539F-4CF9-B2E7-55C9F9B040C7}" type="parTrans" cxnId="{9E4BC4A0-C2CF-4744-B868-871E3ECC1BF9}">
      <dgm:prSet/>
      <dgm:spPr/>
      <dgm:t>
        <a:bodyPr/>
        <a:lstStyle/>
        <a:p>
          <a:endParaRPr lang="en-IN"/>
        </a:p>
      </dgm:t>
    </dgm:pt>
    <dgm:pt modelId="{D0A7BFDD-3867-4C4D-A23E-739A2A218E9C}" type="sibTrans" cxnId="{9E4BC4A0-C2CF-4744-B868-871E3ECC1BF9}">
      <dgm:prSet/>
      <dgm:spPr/>
      <dgm:t>
        <a:bodyPr/>
        <a:lstStyle/>
        <a:p>
          <a:endParaRPr lang="en-IN"/>
        </a:p>
      </dgm:t>
    </dgm:pt>
    <dgm:pt modelId="{E87A551C-E9A7-418E-B1B3-1DFF6B36A661}">
      <dgm:prSet custT="1"/>
      <dgm:spPr/>
      <dgm:t>
        <a:bodyPr/>
        <a:lstStyle/>
        <a:p>
          <a:r>
            <a:rPr lang="en-IN" sz="2800" dirty="0">
              <a:solidFill>
                <a:schemeClr val="tx1"/>
              </a:solidFill>
            </a:rPr>
            <a:t>Etc.</a:t>
          </a:r>
        </a:p>
      </dgm:t>
    </dgm:pt>
    <dgm:pt modelId="{32F0007F-FB88-4CA1-BBCA-FEE34D717C7C}" type="parTrans" cxnId="{977D2F08-2304-43E5-B192-2D6734F3C5BE}">
      <dgm:prSet/>
      <dgm:spPr/>
      <dgm:t>
        <a:bodyPr/>
        <a:lstStyle/>
        <a:p>
          <a:endParaRPr lang="en-IN"/>
        </a:p>
      </dgm:t>
    </dgm:pt>
    <dgm:pt modelId="{D5E26767-3F31-498F-B826-ADD46A4CC385}" type="sibTrans" cxnId="{977D2F08-2304-43E5-B192-2D6734F3C5BE}">
      <dgm:prSet/>
      <dgm:spPr/>
      <dgm:t>
        <a:bodyPr/>
        <a:lstStyle/>
        <a:p>
          <a:endParaRPr lang="en-IN"/>
        </a:p>
      </dgm:t>
    </dgm:pt>
    <dgm:pt modelId="{71132BD0-859A-43EB-A753-707DE4F155E4}" type="pres">
      <dgm:prSet presAssocID="{07DD48C3-1C71-4FFB-AF8C-E9DFD670D9D9}" presName="Name0" presStyleCnt="0">
        <dgm:presLayoutVars>
          <dgm:dir/>
          <dgm:animLvl val="lvl"/>
          <dgm:resizeHandles val="exact"/>
        </dgm:presLayoutVars>
      </dgm:prSet>
      <dgm:spPr/>
    </dgm:pt>
    <dgm:pt modelId="{83F4D9DC-CB68-40A1-9173-338EFECD02B5}" type="pres">
      <dgm:prSet presAssocID="{50F8DEB5-EF98-46AD-9CD3-13A15B0A8E00}" presName="compositeNode" presStyleCnt="0">
        <dgm:presLayoutVars>
          <dgm:bulletEnabled val="1"/>
        </dgm:presLayoutVars>
      </dgm:prSet>
      <dgm:spPr/>
    </dgm:pt>
    <dgm:pt modelId="{0A94B319-6BF0-41F5-8B23-1F9EBB8F15F9}" type="pres">
      <dgm:prSet presAssocID="{50F8DEB5-EF98-46AD-9CD3-13A15B0A8E00}" presName="bgRect" presStyleLbl="node1" presStyleIdx="0" presStyleCnt="6"/>
      <dgm:spPr/>
    </dgm:pt>
    <dgm:pt modelId="{14F07B1D-D3C4-462C-AA57-E875C66B4EA6}" type="pres">
      <dgm:prSet presAssocID="{50F8DEB5-EF98-46AD-9CD3-13A15B0A8E00}" presName="parentNode" presStyleLbl="node1" presStyleIdx="0" presStyleCnt="6">
        <dgm:presLayoutVars>
          <dgm:chMax val="0"/>
          <dgm:bulletEnabled val="1"/>
        </dgm:presLayoutVars>
      </dgm:prSet>
      <dgm:spPr/>
    </dgm:pt>
    <dgm:pt modelId="{828C9A96-3FA8-4457-AAD5-5FE9C224FE7B}" type="pres">
      <dgm:prSet presAssocID="{687F8D5F-34C2-4BE9-8763-838EFDB17F2B}" presName="hSp" presStyleCnt="0"/>
      <dgm:spPr/>
    </dgm:pt>
    <dgm:pt modelId="{1AFB4A4A-8BFC-4662-AE63-B837DB462590}" type="pres">
      <dgm:prSet presAssocID="{687F8D5F-34C2-4BE9-8763-838EFDB17F2B}" presName="vProcSp" presStyleCnt="0"/>
      <dgm:spPr/>
    </dgm:pt>
    <dgm:pt modelId="{749845BB-37FE-432F-B4A3-C6A4AC1DC435}" type="pres">
      <dgm:prSet presAssocID="{687F8D5F-34C2-4BE9-8763-838EFDB17F2B}" presName="vSp1" presStyleCnt="0"/>
      <dgm:spPr/>
    </dgm:pt>
    <dgm:pt modelId="{FBDB9F8F-20D8-4CAC-A5F9-9C58E5251CC2}" type="pres">
      <dgm:prSet presAssocID="{687F8D5F-34C2-4BE9-8763-838EFDB17F2B}" presName="simulatedConn" presStyleLbl="solidFgAcc1" presStyleIdx="0" presStyleCnt="5"/>
      <dgm:spPr/>
    </dgm:pt>
    <dgm:pt modelId="{07F6BF00-D112-447D-943F-6AB1200C1256}" type="pres">
      <dgm:prSet presAssocID="{687F8D5F-34C2-4BE9-8763-838EFDB17F2B}" presName="vSp2" presStyleCnt="0"/>
      <dgm:spPr/>
    </dgm:pt>
    <dgm:pt modelId="{C0A3540D-9065-4D95-A508-999E1EE3AA00}" type="pres">
      <dgm:prSet presAssocID="{687F8D5F-34C2-4BE9-8763-838EFDB17F2B}" presName="sibTrans" presStyleCnt="0"/>
      <dgm:spPr/>
    </dgm:pt>
    <dgm:pt modelId="{26507937-A0B2-4932-9851-4C451DD1472F}" type="pres">
      <dgm:prSet presAssocID="{2391EC1F-7221-4DA7-90F6-353F9DDA81B6}" presName="compositeNode" presStyleCnt="0">
        <dgm:presLayoutVars>
          <dgm:bulletEnabled val="1"/>
        </dgm:presLayoutVars>
      </dgm:prSet>
      <dgm:spPr/>
    </dgm:pt>
    <dgm:pt modelId="{B1DFADA7-F88A-476E-8B23-363E672BF52A}" type="pres">
      <dgm:prSet presAssocID="{2391EC1F-7221-4DA7-90F6-353F9DDA81B6}" presName="bgRect" presStyleLbl="node1" presStyleIdx="1" presStyleCnt="6"/>
      <dgm:spPr/>
    </dgm:pt>
    <dgm:pt modelId="{472B67EF-6066-4520-84BE-5EAC4DB87B20}" type="pres">
      <dgm:prSet presAssocID="{2391EC1F-7221-4DA7-90F6-353F9DDA81B6}" presName="parentNode" presStyleLbl="node1" presStyleIdx="1" presStyleCnt="6">
        <dgm:presLayoutVars>
          <dgm:chMax val="0"/>
          <dgm:bulletEnabled val="1"/>
        </dgm:presLayoutVars>
      </dgm:prSet>
      <dgm:spPr/>
    </dgm:pt>
    <dgm:pt modelId="{2C049B93-05A2-4771-8FCC-58F76DBBAA87}" type="pres">
      <dgm:prSet presAssocID="{D44EBBF2-8BDB-462C-B427-CCAB533EF266}" presName="hSp" presStyleCnt="0"/>
      <dgm:spPr/>
    </dgm:pt>
    <dgm:pt modelId="{20F823BE-93EC-4B34-878F-952978B06AC3}" type="pres">
      <dgm:prSet presAssocID="{D44EBBF2-8BDB-462C-B427-CCAB533EF266}" presName="vProcSp" presStyleCnt="0"/>
      <dgm:spPr/>
    </dgm:pt>
    <dgm:pt modelId="{06872A68-D27D-442B-9C72-66A08A50EF22}" type="pres">
      <dgm:prSet presAssocID="{D44EBBF2-8BDB-462C-B427-CCAB533EF266}" presName="vSp1" presStyleCnt="0"/>
      <dgm:spPr/>
    </dgm:pt>
    <dgm:pt modelId="{93E30B23-5985-4C02-A6BB-CA9A06BC9FD9}" type="pres">
      <dgm:prSet presAssocID="{D44EBBF2-8BDB-462C-B427-CCAB533EF266}" presName="simulatedConn" presStyleLbl="solidFgAcc1" presStyleIdx="1" presStyleCnt="5"/>
      <dgm:spPr/>
    </dgm:pt>
    <dgm:pt modelId="{3483D926-9A43-42EF-8593-9AE3E81ABCB5}" type="pres">
      <dgm:prSet presAssocID="{D44EBBF2-8BDB-462C-B427-CCAB533EF266}" presName="vSp2" presStyleCnt="0"/>
      <dgm:spPr/>
    </dgm:pt>
    <dgm:pt modelId="{08A647FB-4D33-4783-A79A-70247570CD69}" type="pres">
      <dgm:prSet presAssocID="{D44EBBF2-8BDB-462C-B427-CCAB533EF266}" presName="sibTrans" presStyleCnt="0"/>
      <dgm:spPr/>
    </dgm:pt>
    <dgm:pt modelId="{F7D7490F-3941-4E7D-95CC-6071D83DFEAC}" type="pres">
      <dgm:prSet presAssocID="{4077A56B-8371-4FF0-BC37-C7528372CB81}" presName="compositeNode" presStyleCnt="0">
        <dgm:presLayoutVars>
          <dgm:bulletEnabled val="1"/>
        </dgm:presLayoutVars>
      </dgm:prSet>
      <dgm:spPr/>
    </dgm:pt>
    <dgm:pt modelId="{A53F5F5F-533C-483E-BC0D-BDDF0E74E517}" type="pres">
      <dgm:prSet presAssocID="{4077A56B-8371-4FF0-BC37-C7528372CB81}" presName="bgRect" presStyleLbl="node1" presStyleIdx="2" presStyleCnt="6"/>
      <dgm:spPr/>
    </dgm:pt>
    <dgm:pt modelId="{5409F0EF-279B-4019-BBF8-8ABD2AAF11D8}" type="pres">
      <dgm:prSet presAssocID="{4077A56B-8371-4FF0-BC37-C7528372CB81}" presName="parentNode" presStyleLbl="node1" presStyleIdx="2" presStyleCnt="6">
        <dgm:presLayoutVars>
          <dgm:chMax val="0"/>
          <dgm:bulletEnabled val="1"/>
        </dgm:presLayoutVars>
      </dgm:prSet>
      <dgm:spPr/>
    </dgm:pt>
    <dgm:pt modelId="{57AD7AE5-CB5D-4F63-8E85-695C8149161C}" type="pres">
      <dgm:prSet presAssocID="{7429F2D5-7025-4F1D-B535-09417853B2F0}" presName="hSp" presStyleCnt="0"/>
      <dgm:spPr/>
    </dgm:pt>
    <dgm:pt modelId="{4FB7D325-0C04-4226-9EAD-805F766E08A9}" type="pres">
      <dgm:prSet presAssocID="{7429F2D5-7025-4F1D-B535-09417853B2F0}" presName="vProcSp" presStyleCnt="0"/>
      <dgm:spPr/>
    </dgm:pt>
    <dgm:pt modelId="{88693BC9-2D53-4700-BD4D-99B3929DCB6E}" type="pres">
      <dgm:prSet presAssocID="{7429F2D5-7025-4F1D-B535-09417853B2F0}" presName="vSp1" presStyleCnt="0"/>
      <dgm:spPr/>
    </dgm:pt>
    <dgm:pt modelId="{4E7D9356-DE02-47BC-B05E-36B5E0ABDA8F}" type="pres">
      <dgm:prSet presAssocID="{7429F2D5-7025-4F1D-B535-09417853B2F0}" presName="simulatedConn" presStyleLbl="solidFgAcc1" presStyleIdx="2" presStyleCnt="5"/>
      <dgm:spPr/>
    </dgm:pt>
    <dgm:pt modelId="{697CCBDF-D355-428D-99C5-3D9603DE7EF2}" type="pres">
      <dgm:prSet presAssocID="{7429F2D5-7025-4F1D-B535-09417853B2F0}" presName="vSp2" presStyleCnt="0"/>
      <dgm:spPr/>
    </dgm:pt>
    <dgm:pt modelId="{20DAC31B-A0B2-4E3F-B056-FC09461764A5}" type="pres">
      <dgm:prSet presAssocID="{7429F2D5-7025-4F1D-B535-09417853B2F0}" presName="sibTrans" presStyleCnt="0"/>
      <dgm:spPr/>
    </dgm:pt>
    <dgm:pt modelId="{594CBE38-2B3F-465B-AA8E-9FBC214F0F8B}" type="pres">
      <dgm:prSet presAssocID="{213C4196-B075-4656-A529-342FAFF3D994}" presName="compositeNode" presStyleCnt="0">
        <dgm:presLayoutVars>
          <dgm:bulletEnabled val="1"/>
        </dgm:presLayoutVars>
      </dgm:prSet>
      <dgm:spPr/>
    </dgm:pt>
    <dgm:pt modelId="{803F61A5-B98E-4D43-8790-323A17F9E158}" type="pres">
      <dgm:prSet presAssocID="{213C4196-B075-4656-A529-342FAFF3D994}" presName="bgRect" presStyleLbl="node1" presStyleIdx="3" presStyleCnt="6"/>
      <dgm:spPr/>
    </dgm:pt>
    <dgm:pt modelId="{B9BE4782-CED7-479A-BF6E-49B30EFDC35B}" type="pres">
      <dgm:prSet presAssocID="{213C4196-B075-4656-A529-342FAFF3D994}" presName="parentNode" presStyleLbl="node1" presStyleIdx="3" presStyleCnt="6">
        <dgm:presLayoutVars>
          <dgm:chMax val="0"/>
          <dgm:bulletEnabled val="1"/>
        </dgm:presLayoutVars>
      </dgm:prSet>
      <dgm:spPr/>
    </dgm:pt>
    <dgm:pt modelId="{0CD860AD-F429-4AC1-B2F2-D7C90AD70526}" type="pres">
      <dgm:prSet presAssocID="{70896988-21C5-401D-A960-69ACAF463E94}" presName="hSp" presStyleCnt="0"/>
      <dgm:spPr/>
    </dgm:pt>
    <dgm:pt modelId="{97264753-99B8-4BBF-B0F1-4C58E4EA28F3}" type="pres">
      <dgm:prSet presAssocID="{70896988-21C5-401D-A960-69ACAF463E94}" presName="vProcSp" presStyleCnt="0"/>
      <dgm:spPr/>
    </dgm:pt>
    <dgm:pt modelId="{69EB8BF0-8028-45F2-B24A-DF55BA1F6C82}" type="pres">
      <dgm:prSet presAssocID="{70896988-21C5-401D-A960-69ACAF463E94}" presName="vSp1" presStyleCnt="0"/>
      <dgm:spPr/>
    </dgm:pt>
    <dgm:pt modelId="{80718089-BEC1-46BB-9171-4291F5FA7970}" type="pres">
      <dgm:prSet presAssocID="{70896988-21C5-401D-A960-69ACAF463E94}" presName="simulatedConn" presStyleLbl="solidFgAcc1" presStyleIdx="3" presStyleCnt="5"/>
      <dgm:spPr/>
    </dgm:pt>
    <dgm:pt modelId="{1681C505-9D6A-41F4-938E-B0BEA9B4DAEC}" type="pres">
      <dgm:prSet presAssocID="{70896988-21C5-401D-A960-69ACAF463E94}" presName="vSp2" presStyleCnt="0"/>
      <dgm:spPr/>
    </dgm:pt>
    <dgm:pt modelId="{4644A3AB-B504-4B1B-A754-D2E8CC68749A}" type="pres">
      <dgm:prSet presAssocID="{70896988-21C5-401D-A960-69ACAF463E94}" presName="sibTrans" presStyleCnt="0"/>
      <dgm:spPr/>
    </dgm:pt>
    <dgm:pt modelId="{2A2D1CB9-9CAA-4B9C-A0B4-827B6ECC262B}" type="pres">
      <dgm:prSet presAssocID="{34FB529D-4E66-4B93-9225-5DB5CDD64EF1}" presName="compositeNode" presStyleCnt="0">
        <dgm:presLayoutVars>
          <dgm:bulletEnabled val="1"/>
        </dgm:presLayoutVars>
      </dgm:prSet>
      <dgm:spPr/>
    </dgm:pt>
    <dgm:pt modelId="{5CFA382B-18B9-4C50-ABDC-16ED525AF82C}" type="pres">
      <dgm:prSet presAssocID="{34FB529D-4E66-4B93-9225-5DB5CDD64EF1}" presName="bgRect" presStyleLbl="node1" presStyleIdx="4" presStyleCnt="6"/>
      <dgm:spPr/>
    </dgm:pt>
    <dgm:pt modelId="{0AE86566-27E1-45EC-8AAD-C60F8DFDD81F}" type="pres">
      <dgm:prSet presAssocID="{34FB529D-4E66-4B93-9225-5DB5CDD64EF1}" presName="parentNode" presStyleLbl="node1" presStyleIdx="4" presStyleCnt="6">
        <dgm:presLayoutVars>
          <dgm:chMax val="0"/>
          <dgm:bulletEnabled val="1"/>
        </dgm:presLayoutVars>
      </dgm:prSet>
      <dgm:spPr/>
    </dgm:pt>
    <dgm:pt modelId="{2B9FE2E8-B57D-4FB2-B339-E275E0040FA8}" type="pres">
      <dgm:prSet presAssocID="{D0A7BFDD-3867-4C4D-A23E-739A2A218E9C}" presName="hSp" presStyleCnt="0"/>
      <dgm:spPr/>
    </dgm:pt>
    <dgm:pt modelId="{5C55BDB8-7E39-410F-A617-F2C1385709D0}" type="pres">
      <dgm:prSet presAssocID="{D0A7BFDD-3867-4C4D-A23E-739A2A218E9C}" presName="vProcSp" presStyleCnt="0"/>
      <dgm:spPr/>
    </dgm:pt>
    <dgm:pt modelId="{8FD3A218-75E4-4AA9-8EE9-A1321459FD39}" type="pres">
      <dgm:prSet presAssocID="{D0A7BFDD-3867-4C4D-A23E-739A2A218E9C}" presName="vSp1" presStyleCnt="0"/>
      <dgm:spPr/>
    </dgm:pt>
    <dgm:pt modelId="{2DFBFD7F-0F9C-441B-937F-E3C6477D6D85}" type="pres">
      <dgm:prSet presAssocID="{D0A7BFDD-3867-4C4D-A23E-739A2A218E9C}" presName="simulatedConn" presStyleLbl="solidFgAcc1" presStyleIdx="4" presStyleCnt="5"/>
      <dgm:spPr/>
    </dgm:pt>
    <dgm:pt modelId="{BCCF0888-2D27-49DC-8A3C-E0D4698908CF}" type="pres">
      <dgm:prSet presAssocID="{D0A7BFDD-3867-4C4D-A23E-739A2A218E9C}" presName="vSp2" presStyleCnt="0"/>
      <dgm:spPr/>
    </dgm:pt>
    <dgm:pt modelId="{8BE5B434-2BB8-4779-A145-7C8F598FF4BA}" type="pres">
      <dgm:prSet presAssocID="{D0A7BFDD-3867-4C4D-A23E-739A2A218E9C}" presName="sibTrans" presStyleCnt="0"/>
      <dgm:spPr/>
    </dgm:pt>
    <dgm:pt modelId="{EDAFA37B-9656-47C7-ABF1-8A04DE7F1E40}" type="pres">
      <dgm:prSet presAssocID="{E87A551C-E9A7-418E-B1B3-1DFF6B36A661}" presName="compositeNode" presStyleCnt="0">
        <dgm:presLayoutVars>
          <dgm:bulletEnabled val="1"/>
        </dgm:presLayoutVars>
      </dgm:prSet>
      <dgm:spPr/>
    </dgm:pt>
    <dgm:pt modelId="{7957A4D0-0E18-4AA8-8D68-5D6419C21EA0}" type="pres">
      <dgm:prSet presAssocID="{E87A551C-E9A7-418E-B1B3-1DFF6B36A661}" presName="bgRect" presStyleLbl="node1" presStyleIdx="5" presStyleCnt="6"/>
      <dgm:spPr/>
    </dgm:pt>
    <dgm:pt modelId="{08C7DD54-4239-4819-82E1-D2FAA5811892}" type="pres">
      <dgm:prSet presAssocID="{E87A551C-E9A7-418E-B1B3-1DFF6B36A661}" presName="parentNode" presStyleLbl="node1" presStyleIdx="5" presStyleCnt="6">
        <dgm:presLayoutVars>
          <dgm:chMax val="0"/>
          <dgm:bulletEnabled val="1"/>
        </dgm:presLayoutVars>
      </dgm:prSet>
      <dgm:spPr/>
    </dgm:pt>
  </dgm:ptLst>
  <dgm:cxnLst>
    <dgm:cxn modelId="{977D2F08-2304-43E5-B192-2D6734F3C5BE}" srcId="{07DD48C3-1C71-4FFB-AF8C-E9DFD670D9D9}" destId="{E87A551C-E9A7-418E-B1B3-1DFF6B36A661}" srcOrd="5" destOrd="0" parTransId="{32F0007F-FB88-4CA1-BBCA-FEE34D717C7C}" sibTransId="{D5E26767-3F31-498F-B826-ADD46A4CC385}"/>
    <dgm:cxn modelId="{80D49021-7128-4BF8-82DC-B2A4E4FDC855}" type="presOf" srcId="{2391EC1F-7221-4DA7-90F6-353F9DDA81B6}" destId="{472B67EF-6066-4520-84BE-5EAC4DB87B20}" srcOrd="1" destOrd="0" presId="urn:microsoft.com/office/officeart/2005/8/layout/hProcess7"/>
    <dgm:cxn modelId="{83BE1824-99C4-4CEA-B18A-E582618256A6}" srcId="{07DD48C3-1C71-4FFB-AF8C-E9DFD670D9D9}" destId="{4077A56B-8371-4FF0-BC37-C7528372CB81}" srcOrd="2" destOrd="0" parTransId="{D62D6BCD-183A-4F2F-AC6D-DB17795994DA}" sibTransId="{7429F2D5-7025-4F1D-B535-09417853B2F0}"/>
    <dgm:cxn modelId="{5F49EA35-485B-420A-8D89-364F09975AF0}" type="presOf" srcId="{E87A551C-E9A7-418E-B1B3-1DFF6B36A661}" destId="{7957A4D0-0E18-4AA8-8D68-5D6419C21EA0}" srcOrd="0" destOrd="0" presId="urn:microsoft.com/office/officeart/2005/8/layout/hProcess7"/>
    <dgm:cxn modelId="{A42E1037-A67C-419C-A03F-C877A8C52AFD}" type="presOf" srcId="{4077A56B-8371-4FF0-BC37-C7528372CB81}" destId="{A53F5F5F-533C-483E-BC0D-BDDF0E74E517}" srcOrd="0" destOrd="0" presId="urn:microsoft.com/office/officeart/2005/8/layout/hProcess7"/>
    <dgm:cxn modelId="{7363AF3F-C3FE-4D16-BFC7-A93F7332A209}" type="presOf" srcId="{07DD48C3-1C71-4FFB-AF8C-E9DFD670D9D9}" destId="{71132BD0-859A-43EB-A753-707DE4F155E4}" srcOrd="0" destOrd="0" presId="urn:microsoft.com/office/officeart/2005/8/layout/hProcess7"/>
    <dgm:cxn modelId="{6344D140-B2D7-44DE-A8C9-C156CBC905DD}" type="presOf" srcId="{213C4196-B075-4656-A529-342FAFF3D994}" destId="{B9BE4782-CED7-479A-BF6E-49B30EFDC35B}" srcOrd="1" destOrd="0" presId="urn:microsoft.com/office/officeart/2005/8/layout/hProcess7"/>
    <dgm:cxn modelId="{BE69A661-0CBF-4A35-9AA7-A11CF050F9EE}" type="presOf" srcId="{50F8DEB5-EF98-46AD-9CD3-13A15B0A8E00}" destId="{14F07B1D-D3C4-462C-AA57-E875C66B4EA6}" srcOrd="1" destOrd="0" presId="urn:microsoft.com/office/officeart/2005/8/layout/hProcess7"/>
    <dgm:cxn modelId="{A5777F72-2EBD-4941-9872-4835BEB448CD}" type="presOf" srcId="{213C4196-B075-4656-A529-342FAFF3D994}" destId="{803F61A5-B98E-4D43-8790-323A17F9E158}" srcOrd="0" destOrd="0" presId="urn:microsoft.com/office/officeart/2005/8/layout/hProcess7"/>
    <dgm:cxn modelId="{77E56B73-1BE0-4DFD-9CD3-3956FF3F0493}" type="presOf" srcId="{34FB529D-4E66-4B93-9225-5DB5CDD64EF1}" destId="{0AE86566-27E1-45EC-8AAD-C60F8DFDD81F}" srcOrd="1" destOrd="0" presId="urn:microsoft.com/office/officeart/2005/8/layout/hProcess7"/>
    <dgm:cxn modelId="{9A695C8B-5377-462C-A6A9-B05C8C433729}" type="presOf" srcId="{34FB529D-4E66-4B93-9225-5DB5CDD64EF1}" destId="{5CFA382B-18B9-4C50-ABDC-16ED525AF82C}" srcOrd="0" destOrd="0" presId="urn:microsoft.com/office/officeart/2005/8/layout/hProcess7"/>
    <dgm:cxn modelId="{9E4BC4A0-C2CF-4744-B868-871E3ECC1BF9}" srcId="{07DD48C3-1C71-4FFB-AF8C-E9DFD670D9D9}" destId="{34FB529D-4E66-4B93-9225-5DB5CDD64EF1}" srcOrd="4" destOrd="0" parTransId="{963C46E8-539F-4CF9-B2E7-55C9F9B040C7}" sibTransId="{D0A7BFDD-3867-4C4D-A23E-739A2A218E9C}"/>
    <dgm:cxn modelId="{84CF01AB-6559-4017-AFE1-AF470CFEFC21}" srcId="{07DD48C3-1C71-4FFB-AF8C-E9DFD670D9D9}" destId="{213C4196-B075-4656-A529-342FAFF3D994}" srcOrd="3" destOrd="0" parTransId="{DE34F054-81B5-4C92-A1FC-A385D6E257DE}" sibTransId="{70896988-21C5-401D-A960-69ACAF463E94}"/>
    <dgm:cxn modelId="{DDB2DAB0-1E8A-4104-AA6A-C0A88219AD94}" srcId="{07DD48C3-1C71-4FFB-AF8C-E9DFD670D9D9}" destId="{2391EC1F-7221-4DA7-90F6-353F9DDA81B6}" srcOrd="1" destOrd="0" parTransId="{69246CA9-7ED6-4A25-9B55-2ADC6C5F2A0A}" sibTransId="{D44EBBF2-8BDB-462C-B427-CCAB533EF266}"/>
    <dgm:cxn modelId="{C91D09B3-ACEA-45CB-9295-2163F8E57390}" type="presOf" srcId="{E87A551C-E9A7-418E-B1B3-1DFF6B36A661}" destId="{08C7DD54-4239-4819-82E1-D2FAA5811892}" srcOrd="1" destOrd="0" presId="urn:microsoft.com/office/officeart/2005/8/layout/hProcess7"/>
    <dgm:cxn modelId="{4804ACCD-9FFD-403E-B62A-B71AF233591B}" type="presOf" srcId="{2391EC1F-7221-4DA7-90F6-353F9DDA81B6}" destId="{B1DFADA7-F88A-476E-8B23-363E672BF52A}" srcOrd="0" destOrd="0" presId="urn:microsoft.com/office/officeart/2005/8/layout/hProcess7"/>
    <dgm:cxn modelId="{79472DD0-B80C-403C-9BB3-2CA7437778C2}" srcId="{07DD48C3-1C71-4FFB-AF8C-E9DFD670D9D9}" destId="{50F8DEB5-EF98-46AD-9CD3-13A15B0A8E00}" srcOrd="0" destOrd="0" parTransId="{B05C10B0-6E5C-4E31-A799-71ABA9E4B5DA}" sibTransId="{687F8D5F-34C2-4BE9-8763-838EFDB17F2B}"/>
    <dgm:cxn modelId="{5C5E7DD5-E07F-4334-A682-3DA730161856}" type="presOf" srcId="{50F8DEB5-EF98-46AD-9CD3-13A15B0A8E00}" destId="{0A94B319-6BF0-41F5-8B23-1F9EBB8F15F9}" srcOrd="0" destOrd="0" presId="urn:microsoft.com/office/officeart/2005/8/layout/hProcess7"/>
    <dgm:cxn modelId="{1DC8A9EC-A43F-4695-9F36-DA9C77912588}" type="presOf" srcId="{4077A56B-8371-4FF0-BC37-C7528372CB81}" destId="{5409F0EF-279B-4019-BBF8-8ABD2AAF11D8}" srcOrd="1" destOrd="0" presId="urn:microsoft.com/office/officeart/2005/8/layout/hProcess7"/>
    <dgm:cxn modelId="{3B5EE3CC-FC21-4BD4-8370-0AAA80733598}" type="presParOf" srcId="{71132BD0-859A-43EB-A753-707DE4F155E4}" destId="{83F4D9DC-CB68-40A1-9173-338EFECD02B5}" srcOrd="0" destOrd="0" presId="urn:microsoft.com/office/officeart/2005/8/layout/hProcess7"/>
    <dgm:cxn modelId="{EBE02411-07F2-4A4D-871E-1825AF9CB7E8}" type="presParOf" srcId="{83F4D9DC-CB68-40A1-9173-338EFECD02B5}" destId="{0A94B319-6BF0-41F5-8B23-1F9EBB8F15F9}" srcOrd="0" destOrd="0" presId="urn:microsoft.com/office/officeart/2005/8/layout/hProcess7"/>
    <dgm:cxn modelId="{FA8D0697-16E2-4BB0-8B33-E48A0404CDCF}" type="presParOf" srcId="{83F4D9DC-CB68-40A1-9173-338EFECD02B5}" destId="{14F07B1D-D3C4-462C-AA57-E875C66B4EA6}" srcOrd="1" destOrd="0" presId="urn:microsoft.com/office/officeart/2005/8/layout/hProcess7"/>
    <dgm:cxn modelId="{413CA41A-A14D-400A-B404-CB9D506EC8D4}" type="presParOf" srcId="{71132BD0-859A-43EB-A753-707DE4F155E4}" destId="{828C9A96-3FA8-4457-AAD5-5FE9C224FE7B}" srcOrd="1" destOrd="0" presId="urn:microsoft.com/office/officeart/2005/8/layout/hProcess7"/>
    <dgm:cxn modelId="{1DC7F751-1895-4E36-B429-8899A35338FE}" type="presParOf" srcId="{71132BD0-859A-43EB-A753-707DE4F155E4}" destId="{1AFB4A4A-8BFC-4662-AE63-B837DB462590}" srcOrd="2" destOrd="0" presId="urn:microsoft.com/office/officeart/2005/8/layout/hProcess7"/>
    <dgm:cxn modelId="{627E59FA-3A7F-415C-892E-2717842C9298}" type="presParOf" srcId="{1AFB4A4A-8BFC-4662-AE63-B837DB462590}" destId="{749845BB-37FE-432F-B4A3-C6A4AC1DC435}" srcOrd="0" destOrd="0" presId="urn:microsoft.com/office/officeart/2005/8/layout/hProcess7"/>
    <dgm:cxn modelId="{C4E9A8EA-9D68-4B80-B8ED-BEAF6A701C39}" type="presParOf" srcId="{1AFB4A4A-8BFC-4662-AE63-B837DB462590}" destId="{FBDB9F8F-20D8-4CAC-A5F9-9C58E5251CC2}" srcOrd="1" destOrd="0" presId="urn:microsoft.com/office/officeart/2005/8/layout/hProcess7"/>
    <dgm:cxn modelId="{AA0A2403-87F4-4B45-B361-26581F800BF7}" type="presParOf" srcId="{1AFB4A4A-8BFC-4662-AE63-B837DB462590}" destId="{07F6BF00-D112-447D-943F-6AB1200C1256}" srcOrd="2" destOrd="0" presId="urn:microsoft.com/office/officeart/2005/8/layout/hProcess7"/>
    <dgm:cxn modelId="{BFF10EB4-B4E2-4DE9-8736-D8687788A44B}" type="presParOf" srcId="{71132BD0-859A-43EB-A753-707DE4F155E4}" destId="{C0A3540D-9065-4D95-A508-999E1EE3AA00}" srcOrd="3" destOrd="0" presId="urn:microsoft.com/office/officeart/2005/8/layout/hProcess7"/>
    <dgm:cxn modelId="{976C33F1-84E4-4775-969D-053D8C616DCD}" type="presParOf" srcId="{71132BD0-859A-43EB-A753-707DE4F155E4}" destId="{26507937-A0B2-4932-9851-4C451DD1472F}" srcOrd="4" destOrd="0" presId="urn:microsoft.com/office/officeart/2005/8/layout/hProcess7"/>
    <dgm:cxn modelId="{62A1150B-56D4-46CE-BF31-D475AE672E7E}" type="presParOf" srcId="{26507937-A0B2-4932-9851-4C451DD1472F}" destId="{B1DFADA7-F88A-476E-8B23-363E672BF52A}" srcOrd="0" destOrd="0" presId="urn:microsoft.com/office/officeart/2005/8/layout/hProcess7"/>
    <dgm:cxn modelId="{6A0D0F9B-B7BD-45C6-AD0E-4E0FC9B3624C}" type="presParOf" srcId="{26507937-A0B2-4932-9851-4C451DD1472F}" destId="{472B67EF-6066-4520-84BE-5EAC4DB87B20}" srcOrd="1" destOrd="0" presId="urn:microsoft.com/office/officeart/2005/8/layout/hProcess7"/>
    <dgm:cxn modelId="{4601C00B-BBF9-4325-B2A0-C411D88589F7}" type="presParOf" srcId="{71132BD0-859A-43EB-A753-707DE4F155E4}" destId="{2C049B93-05A2-4771-8FCC-58F76DBBAA87}" srcOrd="5" destOrd="0" presId="urn:microsoft.com/office/officeart/2005/8/layout/hProcess7"/>
    <dgm:cxn modelId="{F0E15AED-A464-48CF-AA7B-0C01BA1E886D}" type="presParOf" srcId="{71132BD0-859A-43EB-A753-707DE4F155E4}" destId="{20F823BE-93EC-4B34-878F-952978B06AC3}" srcOrd="6" destOrd="0" presId="urn:microsoft.com/office/officeart/2005/8/layout/hProcess7"/>
    <dgm:cxn modelId="{46A528BC-49DF-4E84-90DD-F1A6A30E3AF8}" type="presParOf" srcId="{20F823BE-93EC-4B34-878F-952978B06AC3}" destId="{06872A68-D27D-442B-9C72-66A08A50EF22}" srcOrd="0" destOrd="0" presId="urn:microsoft.com/office/officeart/2005/8/layout/hProcess7"/>
    <dgm:cxn modelId="{3E30657D-046F-4ACA-8479-AABFA848EDBC}" type="presParOf" srcId="{20F823BE-93EC-4B34-878F-952978B06AC3}" destId="{93E30B23-5985-4C02-A6BB-CA9A06BC9FD9}" srcOrd="1" destOrd="0" presId="urn:microsoft.com/office/officeart/2005/8/layout/hProcess7"/>
    <dgm:cxn modelId="{30E2CF98-A016-49C1-85ED-CA5B2E548C71}" type="presParOf" srcId="{20F823BE-93EC-4B34-878F-952978B06AC3}" destId="{3483D926-9A43-42EF-8593-9AE3E81ABCB5}" srcOrd="2" destOrd="0" presId="urn:microsoft.com/office/officeart/2005/8/layout/hProcess7"/>
    <dgm:cxn modelId="{483C6FAF-9813-4D6D-880F-BCEE717E5D04}" type="presParOf" srcId="{71132BD0-859A-43EB-A753-707DE4F155E4}" destId="{08A647FB-4D33-4783-A79A-70247570CD69}" srcOrd="7" destOrd="0" presId="urn:microsoft.com/office/officeart/2005/8/layout/hProcess7"/>
    <dgm:cxn modelId="{9FDC3673-8CAC-4983-896D-44484394463E}" type="presParOf" srcId="{71132BD0-859A-43EB-A753-707DE4F155E4}" destId="{F7D7490F-3941-4E7D-95CC-6071D83DFEAC}" srcOrd="8" destOrd="0" presId="urn:microsoft.com/office/officeart/2005/8/layout/hProcess7"/>
    <dgm:cxn modelId="{5DD6D066-3BDC-4905-BD1A-CF052F9EE127}" type="presParOf" srcId="{F7D7490F-3941-4E7D-95CC-6071D83DFEAC}" destId="{A53F5F5F-533C-483E-BC0D-BDDF0E74E517}" srcOrd="0" destOrd="0" presId="urn:microsoft.com/office/officeart/2005/8/layout/hProcess7"/>
    <dgm:cxn modelId="{5B89224F-32E7-4371-B24B-058C2FE9B7BF}" type="presParOf" srcId="{F7D7490F-3941-4E7D-95CC-6071D83DFEAC}" destId="{5409F0EF-279B-4019-BBF8-8ABD2AAF11D8}" srcOrd="1" destOrd="0" presId="urn:microsoft.com/office/officeart/2005/8/layout/hProcess7"/>
    <dgm:cxn modelId="{69114474-2B4E-4A26-B0FC-FDA778C80F43}" type="presParOf" srcId="{71132BD0-859A-43EB-A753-707DE4F155E4}" destId="{57AD7AE5-CB5D-4F63-8E85-695C8149161C}" srcOrd="9" destOrd="0" presId="urn:microsoft.com/office/officeart/2005/8/layout/hProcess7"/>
    <dgm:cxn modelId="{D78F6870-B052-4387-B983-8FA804C92BB3}" type="presParOf" srcId="{71132BD0-859A-43EB-A753-707DE4F155E4}" destId="{4FB7D325-0C04-4226-9EAD-805F766E08A9}" srcOrd="10" destOrd="0" presId="urn:microsoft.com/office/officeart/2005/8/layout/hProcess7"/>
    <dgm:cxn modelId="{1766BEEA-1F56-4A4D-83A2-128E1E17965A}" type="presParOf" srcId="{4FB7D325-0C04-4226-9EAD-805F766E08A9}" destId="{88693BC9-2D53-4700-BD4D-99B3929DCB6E}" srcOrd="0" destOrd="0" presId="urn:microsoft.com/office/officeart/2005/8/layout/hProcess7"/>
    <dgm:cxn modelId="{B8AC614F-817D-4954-AF4D-EF76CA1A34D9}" type="presParOf" srcId="{4FB7D325-0C04-4226-9EAD-805F766E08A9}" destId="{4E7D9356-DE02-47BC-B05E-36B5E0ABDA8F}" srcOrd="1" destOrd="0" presId="urn:microsoft.com/office/officeart/2005/8/layout/hProcess7"/>
    <dgm:cxn modelId="{BB635911-3E95-4055-91CF-31A63612A39C}" type="presParOf" srcId="{4FB7D325-0C04-4226-9EAD-805F766E08A9}" destId="{697CCBDF-D355-428D-99C5-3D9603DE7EF2}" srcOrd="2" destOrd="0" presId="urn:microsoft.com/office/officeart/2005/8/layout/hProcess7"/>
    <dgm:cxn modelId="{CE32C77C-733C-43CB-8899-B708D5E7F9EA}" type="presParOf" srcId="{71132BD0-859A-43EB-A753-707DE4F155E4}" destId="{20DAC31B-A0B2-4E3F-B056-FC09461764A5}" srcOrd="11" destOrd="0" presId="urn:microsoft.com/office/officeart/2005/8/layout/hProcess7"/>
    <dgm:cxn modelId="{847B0E94-5986-4FBE-9C11-069208A60D3D}" type="presParOf" srcId="{71132BD0-859A-43EB-A753-707DE4F155E4}" destId="{594CBE38-2B3F-465B-AA8E-9FBC214F0F8B}" srcOrd="12" destOrd="0" presId="urn:microsoft.com/office/officeart/2005/8/layout/hProcess7"/>
    <dgm:cxn modelId="{95A07EDF-71BF-4946-8B90-90AB20CBD094}" type="presParOf" srcId="{594CBE38-2B3F-465B-AA8E-9FBC214F0F8B}" destId="{803F61A5-B98E-4D43-8790-323A17F9E158}" srcOrd="0" destOrd="0" presId="urn:microsoft.com/office/officeart/2005/8/layout/hProcess7"/>
    <dgm:cxn modelId="{02755F8D-BCAE-4E98-916C-660A53FCBA8D}" type="presParOf" srcId="{594CBE38-2B3F-465B-AA8E-9FBC214F0F8B}" destId="{B9BE4782-CED7-479A-BF6E-49B30EFDC35B}" srcOrd="1" destOrd="0" presId="urn:microsoft.com/office/officeart/2005/8/layout/hProcess7"/>
    <dgm:cxn modelId="{5E28E3C2-DDAA-49B4-B0F0-2476204C1753}" type="presParOf" srcId="{71132BD0-859A-43EB-A753-707DE4F155E4}" destId="{0CD860AD-F429-4AC1-B2F2-D7C90AD70526}" srcOrd="13" destOrd="0" presId="urn:microsoft.com/office/officeart/2005/8/layout/hProcess7"/>
    <dgm:cxn modelId="{A1CA2314-96D6-4926-8F80-ED745D58A14C}" type="presParOf" srcId="{71132BD0-859A-43EB-A753-707DE4F155E4}" destId="{97264753-99B8-4BBF-B0F1-4C58E4EA28F3}" srcOrd="14" destOrd="0" presId="urn:microsoft.com/office/officeart/2005/8/layout/hProcess7"/>
    <dgm:cxn modelId="{A02EB4A0-A000-4CC2-99DD-97C962C4CC21}" type="presParOf" srcId="{97264753-99B8-4BBF-B0F1-4C58E4EA28F3}" destId="{69EB8BF0-8028-45F2-B24A-DF55BA1F6C82}" srcOrd="0" destOrd="0" presId="urn:microsoft.com/office/officeart/2005/8/layout/hProcess7"/>
    <dgm:cxn modelId="{C88E380D-D3B5-48DE-9992-F1E235399926}" type="presParOf" srcId="{97264753-99B8-4BBF-B0F1-4C58E4EA28F3}" destId="{80718089-BEC1-46BB-9171-4291F5FA7970}" srcOrd="1" destOrd="0" presId="urn:microsoft.com/office/officeart/2005/8/layout/hProcess7"/>
    <dgm:cxn modelId="{BFC69120-D6AC-4E8C-BDD0-4FBB06B2CAA7}" type="presParOf" srcId="{97264753-99B8-4BBF-B0F1-4C58E4EA28F3}" destId="{1681C505-9D6A-41F4-938E-B0BEA9B4DAEC}" srcOrd="2" destOrd="0" presId="urn:microsoft.com/office/officeart/2005/8/layout/hProcess7"/>
    <dgm:cxn modelId="{993A6752-BC19-45C4-874A-30FDC8A31CB3}" type="presParOf" srcId="{71132BD0-859A-43EB-A753-707DE4F155E4}" destId="{4644A3AB-B504-4B1B-A754-D2E8CC68749A}" srcOrd="15" destOrd="0" presId="urn:microsoft.com/office/officeart/2005/8/layout/hProcess7"/>
    <dgm:cxn modelId="{174F5956-C51A-471A-AC8A-D66313F5AE45}" type="presParOf" srcId="{71132BD0-859A-43EB-A753-707DE4F155E4}" destId="{2A2D1CB9-9CAA-4B9C-A0B4-827B6ECC262B}" srcOrd="16" destOrd="0" presId="urn:microsoft.com/office/officeart/2005/8/layout/hProcess7"/>
    <dgm:cxn modelId="{A33E46F9-A21F-4DD0-B0DC-279DDE40189F}" type="presParOf" srcId="{2A2D1CB9-9CAA-4B9C-A0B4-827B6ECC262B}" destId="{5CFA382B-18B9-4C50-ABDC-16ED525AF82C}" srcOrd="0" destOrd="0" presId="urn:microsoft.com/office/officeart/2005/8/layout/hProcess7"/>
    <dgm:cxn modelId="{C8A12195-7321-4DC9-B04A-D0839B3A8997}" type="presParOf" srcId="{2A2D1CB9-9CAA-4B9C-A0B4-827B6ECC262B}" destId="{0AE86566-27E1-45EC-8AAD-C60F8DFDD81F}" srcOrd="1" destOrd="0" presId="urn:microsoft.com/office/officeart/2005/8/layout/hProcess7"/>
    <dgm:cxn modelId="{42A5D6A7-2D8E-4BC1-9763-0C038FEBD68A}" type="presParOf" srcId="{71132BD0-859A-43EB-A753-707DE4F155E4}" destId="{2B9FE2E8-B57D-4FB2-B339-E275E0040FA8}" srcOrd="17" destOrd="0" presId="urn:microsoft.com/office/officeart/2005/8/layout/hProcess7"/>
    <dgm:cxn modelId="{7E040A2E-468B-4696-AF12-43289F63BC68}" type="presParOf" srcId="{71132BD0-859A-43EB-A753-707DE4F155E4}" destId="{5C55BDB8-7E39-410F-A617-F2C1385709D0}" srcOrd="18" destOrd="0" presId="urn:microsoft.com/office/officeart/2005/8/layout/hProcess7"/>
    <dgm:cxn modelId="{59830231-6E60-4A70-BC6F-8E9F2F3D3A2A}" type="presParOf" srcId="{5C55BDB8-7E39-410F-A617-F2C1385709D0}" destId="{8FD3A218-75E4-4AA9-8EE9-A1321459FD39}" srcOrd="0" destOrd="0" presId="urn:microsoft.com/office/officeart/2005/8/layout/hProcess7"/>
    <dgm:cxn modelId="{B6E73CC4-5E7F-49F5-B454-05DA2EE0A489}" type="presParOf" srcId="{5C55BDB8-7E39-410F-A617-F2C1385709D0}" destId="{2DFBFD7F-0F9C-441B-937F-E3C6477D6D85}" srcOrd="1" destOrd="0" presId="urn:microsoft.com/office/officeart/2005/8/layout/hProcess7"/>
    <dgm:cxn modelId="{5401EA0B-7A8E-4789-AD27-B274CF5A242F}" type="presParOf" srcId="{5C55BDB8-7E39-410F-A617-F2C1385709D0}" destId="{BCCF0888-2D27-49DC-8A3C-E0D4698908CF}" srcOrd="2" destOrd="0" presId="urn:microsoft.com/office/officeart/2005/8/layout/hProcess7"/>
    <dgm:cxn modelId="{8565FD78-F221-4350-B425-FD4B8C418B7D}" type="presParOf" srcId="{71132BD0-859A-43EB-A753-707DE4F155E4}" destId="{8BE5B434-2BB8-4779-A145-7C8F598FF4BA}" srcOrd="19" destOrd="0" presId="urn:microsoft.com/office/officeart/2005/8/layout/hProcess7"/>
    <dgm:cxn modelId="{1C5533C3-833A-4F5D-ADBF-F7AE88D4278B}" type="presParOf" srcId="{71132BD0-859A-43EB-A753-707DE4F155E4}" destId="{EDAFA37B-9656-47C7-ABF1-8A04DE7F1E40}" srcOrd="20" destOrd="0" presId="urn:microsoft.com/office/officeart/2005/8/layout/hProcess7"/>
    <dgm:cxn modelId="{11856654-DE0D-4A5D-BC2E-249145471BE3}" type="presParOf" srcId="{EDAFA37B-9656-47C7-ABF1-8A04DE7F1E40}" destId="{7957A4D0-0E18-4AA8-8D68-5D6419C21EA0}" srcOrd="0" destOrd="0" presId="urn:microsoft.com/office/officeart/2005/8/layout/hProcess7"/>
    <dgm:cxn modelId="{0E5FC4C0-592D-4DDF-933D-E891FC196A94}" type="presParOf" srcId="{EDAFA37B-9656-47C7-ABF1-8A04DE7F1E40}" destId="{08C7DD54-4239-4819-82E1-D2FAA5811892}"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071D0C-60F4-4631-AC57-00B0F4A572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7486B4A2-0722-4FF5-BB4C-72309FF779D9}">
      <dgm:prSet/>
      <dgm:spPr/>
      <dgm:t>
        <a:bodyPr/>
        <a:lstStyle/>
        <a:p>
          <a:r>
            <a:rPr lang="en-IN" dirty="0">
              <a:solidFill>
                <a:schemeClr val="tx1"/>
              </a:solidFill>
            </a:rPr>
            <a:t>1. CONFIDENTIALITY </a:t>
          </a:r>
        </a:p>
      </dgm:t>
    </dgm:pt>
    <dgm:pt modelId="{2C09BBBE-CF2F-49F1-A77B-B35C7057972F}" type="parTrans" cxnId="{970598AE-2017-4B79-B53E-50088AFC350E}">
      <dgm:prSet/>
      <dgm:spPr/>
      <dgm:t>
        <a:bodyPr/>
        <a:lstStyle/>
        <a:p>
          <a:endParaRPr lang="en-IN"/>
        </a:p>
      </dgm:t>
    </dgm:pt>
    <dgm:pt modelId="{330A8445-81CF-4E5C-B7B4-A4A9A1199914}" type="sibTrans" cxnId="{970598AE-2017-4B79-B53E-50088AFC350E}">
      <dgm:prSet/>
      <dgm:spPr/>
      <dgm:t>
        <a:bodyPr/>
        <a:lstStyle/>
        <a:p>
          <a:endParaRPr lang="en-IN"/>
        </a:p>
      </dgm:t>
    </dgm:pt>
    <dgm:pt modelId="{31968EAB-EA18-48AE-A898-5A037FC5E7E3}">
      <dgm:prSet/>
      <dgm:spPr/>
      <dgm:t>
        <a:bodyPr/>
        <a:lstStyle/>
        <a:p>
          <a:r>
            <a:rPr lang="en-IN" dirty="0">
              <a:solidFill>
                <a:schemeClr val="tx1"/>
              </a:solidFill>
            </a:rPr>
            <a:t>2. INTEGRITY </a:t>
          </a:r>
        </a:p>
      </dgm:t>
    </dgm:pt>
    <dgm:pt modelId="{065FABD1-7C2E-44EF-8D2E-9080C19E586D}" type="parTrans" cxnId="{E566028A-FBEA-431B-900F-851A27840D2B}">
      <dgm:prSet/>
      <dgm:spPr/>
      <dgm:t>
        <a:bodyPr/>
        <a:lstStyle/>
        <a:p>
          <a:endParaRPr lang="en-IN"/>
        </a:p>
      </dgm:t>
    </dgm:pt>
    <dgm:pt modelId="{FC4F259D-1D73-43EB-81E1-58176E1BF50E}" type="sibTrans" cxnId="{E566028A-FBEA-431B-900F-851A27840D2B}">
      <dgm:prSet/>
      <dgm:spPr/>
      <dgm:t>
        <a:bodyPr/>
        <a:lstStyle/>
        <a:p>
          <a:endParaRPr lang="en-IN"/>
        </a:p>
      </dgm:t>
    </dgm:pt>
    <dgm:pt modelId="{487182CA-1A9C-4DCD-A936-8C9A3AB2920C}">
      <dgm:prSet/>
      <dgm:spPr/>
      <dgm:t>
        <a:bodyPr/>
        <a:lstStyle/>
        <a:p>
          <a:r>
            <a:rPr lang="en-IN" dirty="0">
              <a:solidFill>
                <a:schemeClr val="tx1"/>
              </a:solidFill>
            </a:rPr>
            <a:t>3. AVAILABILITY </a:t>
          </a:r>
        </a:p>
      </dgm:t>
    </dgm:pt>
    <dgm:pt modelId="{49F5AB93-ECA4-4009-B3F2-8CEC583D018A}" type="parTrans" cxnId="{3AD2CBDB-8923-4F65-A49F-937D7BB0AE00}">
      <dgm:prSet/>
      <dgm:spPr/>
      <dgm:t>
        <a:bodyPr/>
        <a:lstStyle/>
        <a:p>
          <a:endParaRPr lang="en-IN"/>
        </a:p>
      </dgm:t>
    </dgm:pt>
    <dgm:pt modelId="{B0C821CA-B81A-48FA-A9A8-EAD44F26CC52}" type="sibTrans" cxnId="{3AD2CBDB-8923-4F65-A49F-937D7BB0AE00}">
      <dgm:prSet/>
      <dgm:spPr/>
      <dgm:t>
        <a:bodyPr/>
        <a:lstStyle/>
        <a:p>
          <a:endParaRPr lang="en-IN"/>
        </a:p>
      </dgm:t>
    </dgm:pt>
    <dgm:pt modelId="{33AFABA6-2052-4F44-BB54-3FC75DFA2CD6}">
      <dgm:prSet/>
      <dgm:spPr/>
      <dgm:t>
        <a:bodyPr/>
        <a:lstStyle/>
        <a:p>
          <a:r>
            <a:rPr lang="en-IN" dirty="0">
              <a:solidFill>
                <a:schemeClr val="tx1"/>
              </a:solidFill>
            </a:rPr>
            <a:t>That the data which is confidential and private should be secured from bad people.</a:t>
          </a:r>
        </a:p>
      </dgm:t>
    </dgm:pt>
    <dgm:pt modelId="{D1EAFC93-8BC8-4CDD-ACB9-981B975B3A72}" type="parTrans" cxnId="{716887C2-F735-4888-959D-51DAB65B60CF}">
      <dgm:prSet/>
      <dgm:spPr/>
      <dgm:t>
        <a:bodyPr/>
        <a:lstStyle/>
        <a:p>
          <a:endParaRPr lang="en-IN"/>
        </a:p>
      </dgm:t>
    </dgm:pt>
    <dgm:pt modelId="{EFECA3C9-D777-47BB-9F0B-309D568D6C8D}" type="sibTrans" cxnId="{716887C2-F735-4888-959D-51DAB65B60CF}">
      <dgm:prSet/>
      <dgm:spPr/>
      <dgm:t>
        <a:bodyPr/>
        <a:lstStyle/>
        <a:p>
          <a:endParaRPr lang="en-IN"/>
        </a:p>
      </dgm:t>
    </dgm:pt>
    <dgm:pt modelId="{21CBD2A6-8905-41E4-ADB5-AB8F9D4BE215}">
      <dgm:prSet/>
      <dgm:spPr/>
      <dgm:t>
        <a:bodyPr/>
        <a:lstStyle/>
        <a:p>
          <a:r>
            <a:rPr lang="en-IN" dirty="0">
              <a:solidFill>
                <a:schemeClr val="tx1"/>
              </a:solidFill>
            </a:rPr>
            <a:t>Dis-manipulation of data which should be secured from others. - accuracy. </a:t>
          </a:r>
        </a:p>
      </dgm:t>
    </dgm:pt>
    <dgm:pt modelId="{BE2B3B35-7DF5-4AD0-A812-F9F6C7C3375B}" type="parTrans" cxnId="{BEE8501B-8178-4B38-BFC4-578343839A74}">
      <dgm:prSet/>
      <dgm:spPr/>
      <dgm:t>
        <a:bodyPr/>
        <a:lstStyle/>
        <a:p>
          <a:endParaRPr lang="en-IN"/>
        </a:p>
      </dgm:t>
    </dgm:pt>
    <dgm:pt modelId="{5F2EBCEC-FC6B-4F54-ABE5-3EF1DC54B788}" type="sibTrans" cxnId="{BEE8501B-8178-4B38-BFC4-578343839A74}">
      <dgm:prSet/>
      <dgm:spPr/>
      <dgm:t>
        <a:bodyPr/>
        <a:lstStyle/>
        <a:p>
          <a:endParaRPr lang="en-IN"/>
        </a:p>
      </dgm:t>
    </dgm:pt>
    <dgm:pt modelId="{E53B57B7-259A-4201-9017-788156787508}">
      <dgm:prSet/>
      <dgm:spPr/>
      <dgm:t>
        <a:bodyPr/>
        <a:lstStyle/>
        <a:p>
          <a:r>
            <a:rPr lang="en-IN" dirty="0">
              <a:solidFill>
                <a:schemeClr val="tx1"/>
              </a:solidFill>
            </a:rPr>
            <a:t>Availability simply means that some data should be available to specific persons only having access rights.</a:t>
          </a:r>
        </a:p>
      </dgm:t>
    </dgm:pt>
    <dgm:pt modelId="{FCD1AEC8-0005-444F-82F2-849905E706D2}" type="parTrans" cxnId="{5278C630-A7A4-40AF-B2B9-7A0C7F08E634}">
      <dgm:prSet/>
      <dgm:spPr/>
      <dgm:t>
        <a:bodyPr/>
        <a:lstStyle/>
        <a:p>
          <a:endParaRPr lang="en-IN"/>
        </a:p>
      </dgm:t>
    </dgm:pt>
    <dgm:pt modelId="{3AC44B1B-9E1B-4443-8CC8-80E9B7AC93BD}" type="sibTrans" cxnId="{5278C630-A7A4-40AF-B2B9-7A0C7F08E634}">
      <dgm:prSet/>
      <dgm:spPr/>
      <dgm:t>
        <a:bodyPr/>
        <a:lstStyle/>
        <a:p>
          <a:endParaRPr lang="en-IN"/>
        </a:p>
      </dgm:t>
    </dgm:pt>
    <dgm:pt modelId="{50C681BA-BF63-4E53-9EE0-45D4B3B889DC}">
      <dgm:prSet/>
      <dgm:spPr/>
      <dgm:t>
        <a:bodyPr/>
        <a:lstStyle/>
        <a:p>
          <a:r>
            <a:rPr lang="en-IN">
              <a:solidFill>
                <a:schemeClr val="tx1"/>
              </a:solidFill>
            </a:rPr>
            <a:t>eg</a:t>
          </a:r>
          <a:r>
            <a:rPr lang="en-IN" dirty="0">
              <a:solidFill>
                <a:schemeClr val="tx1"/>
              </a:solidFill>
            </a:rPr>
            <a:t>. - Aadhar Cards, Financial Records etc.</a:t>
          </a:r>
        </a:p>
      </dgm:t>
    </dgm:pt>
    <dgm:pt modelId="{CDCE0521-8780-4869-8982-C45449FC2399}" type="parTrans" cxnId="{663DD701-853B-4167-A9C5-A475DB8D5222}">
      <dgm:prSet/>
      <dgm:spPr/>
      <dgm:t>
        <a:bodyPr/>
        <a:lstStyle/>
        <a:p>
          <a:endParaRPr lang="en-IN"/>
        </a:p>
      </dgm:t>
    </dgm:pt>
    <dgm:pt modelId="{E3B5C3A8-816F-4BA7-97AE-27D641936CA2}" type="sibTrans" cxnId="{663DD701-853B-4167-A9C5-A475DB8D5222}">
      <dgm:prSet/>
      <dgm:spPr/>
      <dgm:t>
        <a:bodyPr/>
        <a:lstStyle/>
        <a:p>
          <a:endParaRPr lang="en-IN"/>
        </a:p>
      </dgm:t>
    </dgm:pt>
    <dgm:pt modelId="{9DC4627B-B7B9-4D27-B125-13AE40FA0198}">
      <dgm:prSet/>
      <dgm:spPr/>
      <dgm:t>
        <a:bodyPr/>
        <a:lstStyle/>
        <a:p>
          <a:r>
            <a:rPr lang="en-IN" dirty="0">
              <a:solidFill>
                <a:schemeClr val="tx1"/>
              </a:solidFill>
            </a:rPr>
            <a:t>e.g. changing of any sensitive personal document.</a:t>
          </a:r>
        </a:p>
      </dgm:t>
    </dgm:pt>
    <dgm:pt modelId="{01422D48-5DD9-45D4-A9F4-5A325B45E18C}" type="parTrans" cxnId="{D172762B-5C12-48F8-95E3-49A409D9FA07}">
      <dgm:prSet/>
      <dgm:spPr/>
      <dgm:t>
        <a:bodyPr/>
        <a:lstStyle/>
        <a:p>
          <a:endParaRPr lang="en-IN"/>
        </a:p>
      </dgm:t>
    </dgm:pt>
    <dgm:pt modelId="{AAD2066C-A408-4579-A84E-FABDC10DB95E}" type="sibTrans" cxnId="{D172762B-5C12-48F8-95E3-49A409D9FA07}">
      <dgm:prSet/>
      <dgm:spPr/>
      <dgm:t>
        <a:bodyPr/>
        <a:lstStyle/>
        <a:p>
          <a:endParaRPr lang="en-IN"/>
        </a:p>
      </dgm:t>
    </dgm:pt>
    <dgm:pt modelId="{2D08EF11-89F5-4FC8-BD51-91FF079B1148}" type="pres">
      <dgm:prSet presAssocID="{B9071D0C-60F4-4631-AC57-00B0F4A57296}" presName="Name0" presStyleCnt="0">
        <dgm:presLayoutVars>
          <dgm:dir/>
          <dgm:animLvl val="lvl"/>
          <dgm:resizeHandles val="exact"/>
        </dgm:presLayoutVars>
      </dgm:prSet>
      <dgm:spPr/>
    </dgm:pt>
    <dgm:pt modelId="{52F6E032-ED95-419C-8BD9-8E4785BB722A}" type="pres">
      <dgm:prSet presAssocID="{7486B4A2-0722-4FF5-BB4C-72309FF779D9}" presName="composite" presStyleCnt="0"/>
      <dgm:spPr/>
    </dgm:pt>
    <dgm:pt modelId="{FF5B664B-FFB7-4B30-8D09-36AAD7A8AB04}" type="pres">
      <dgm:prSet presAssocID="{7486B4A2-0722-4FF5-BB4C-72309FF779D9}" presName="parTx" presStyleLbl="alignNode1" presStyleIdx="0" presStyleCnt="3">
        <dgm:presLayoutVars>
          <dgm:chMax val="0"/>
          <dgm:chPref val="0"/>
          <dgm:bulletEnabled val="1"/>
        </dgm:presLayoutVars>
      </dgm:prSet>
      <dgm:spPr/>
    </dgm:pt>
    <dgm:pt modelId="{D500B0FD-9D43-444A-8B96-81F11E42328F}" type="pres">
      <dgm:prSet presAssocID="{7486B4A2-0722-4FF5-BB4C-72309FF779D9}" presName="desTx" presStyleLbl="alignAccFollowNode1" presStyleIdx="0" presStyleCnt="3">
        <dgm:presLayoutVars>
          <dgm:bulletEnabled val="1"/>
        </dgm:presLayoutVars>
      </dgm:prSet>
      <dgm:spPr/>
    </dgm:pt>
    <dgm:pt modelId="{F67B2C84-0E52-4B74-8CA4-E9D31615E5E6}" type="pres">
      <dgm:prSet presAssocID="{330A8445-81CF-4E5C-B7B4-A4A9A1199914}" presName="space" presStyleCnt="0"/>
      <dgm:spPr/>
    </dgm:pt>
    <dgm:pt modelId="{2C23C76C-5D90-4AC5-937C-54A74B586F3A}" type="pres">
      <dgm:prSet presAssocID="{31968EAB-EA18-48AE-A898-5A037FC5E7E3}" presName="composite" presStyleCnt="0"/>
      <dgm:spPr/>
    </dgm:pt>
    <dgm:pt modelId="{0E2A2F4A-326D-4BB2-A82C-5AB98E320B45}" type="pres">
      <dgm:prSet presAssocID="{31968EAB-EA18-48AE-A898-5A037FC5E7E3}" presName="parTx" presStyleLbl="alignNode1" presStyleIdx="1" presStyleCnt="3">
        <dgm:presLayoutVars>
          <dgm:chMax val="0"/>
          <dgm:chPref val="0"/>
          <dgm:bulletEnabled val="1"/>
        </dgm:presLayoutVars>
      </dgm:prSet>
      <dgm:spPr/>
    </dgm:pt>
    <dgm:pt modelId="{FDA4D8C7-49F4-4BFC-A452-05DFAC1AAD59}" type="pres">
      <dgm:prSet presAssocID="{31968EAB-EA18-48AE-A898-5A037FC5E7E3}" presName="desTx" presStyleLbl="alignAccFollowNode1" presStyleIdx="1" presStyleCnt="3">
        <dgm:presLayoutVars>
          <dgm:bulletEnabled val="1"/>
        </dgm:presLayoutVars>
      </dgm:prSet>
      <dgm:spPr/>
    </dgm:pt>
    <dgm:pt modelId="{86022804-7A7C-4274-8AEC-E5E23CCE1793}" type="pres">
      <dgm:prSet presAssocID="{FC4F259D-1D73-43EB-81E1-58176E1BF50E}" presName="space" presStyleCnt="0"/>
      <dgm:spPr/>
    </dgm:pt>
    <dgm:pt modelId="{F182A198-1A51-4A94-8399-382171C3CD0E}" type="pres">
      <dgm:prSet presAssocID="{487182CA-1A9C-4DCD-A936-8C9A3AB2920C}" presName="composite" presStyleCnt="0"/>
      <dgm:spPr/>
    </dgm:pt>
    <dgm:pt modelId="{CA7E3374-A526-4E4E-BC3F-B2E0037D9B23}" type="pres">
      <dgm:prSet presAssocID="{487182CA-1A9C-4DCD-A936-8C9A3AB2920C}" presName="parTx" presStyleLbl="alignNode1" presStyleIdx="2" presStyleCnt="3">
        <dgm:presLayoutVars>
          <dgm:chMax val="0"/>
          <dgm:chPref val="0"/>
          <dgm:bulletEnabled val="1"/>
        </dgm:presLayoutVars>
      </dgm:prSet>
      <dgm:spPr/>
    </dgm:pt>
    <dgm:pt modelId="{AC547FDA-9E9F-46D8-A3CF-17A90955AC34}" type="pres">
      <dgm:prSet presAssocID="{487182CA-1A9C-4DCD-A936-8C9A3AB2920C}" presName="desTx" presStyleLbl="alignAccFollowNode1" presStyleIdx="2" presStyleCnt="3">
        <dgm:presLayoutVars>
          <dgm:bulletEnabled val="1"/>
        </dgm:presLayoutVars>
      </dgm:prSet>
      <dgm:spPr/>
    </dgm:pt>
  </dgm:ptLst>
  <dgm:cxnLst>
    <dgm:cxn modelId="{663DD701-853B-4167-A9C5-A475DB8D5222}" srcId="{7486B4A2-0722-4FF5-BB4C-72309FF779D9}" destId="{50C681BA-BF63-4E53-9EE0-45D4B3B889DC}" srcOrd="1" destOrd="0" parTransId="{CDCE0521-8780-4869-8982-C45449FC2399}" sibTransId="{E3B5C3A8-816F-4BA7-97AE-27D641936CA2}"/>
    <dgm:cxn modelId="{BEE8501B-8178-4B38-BFC4-578343839A74}" srcId="{31968EAB-EA18-48AE-A898-5A037FC5E7E3}" destId="{21CBD2A6-8905-41E4-ADB5-AB8F9D4BE215}" srcOrd="0" destOrd="0" parTransId="{BE2B3B35-7DF5-4AD0-A812-F9F6C7C3375B}" sibTransId="{5F2EBCEC-FC6B-4F54-ABE5-3EF1DC54B788}"/>
    <dgm:cxn modelId="{D172762B-5C12-48F8-95E3-49A409D9FA07}" srcId="{31968EAB-EA18-48AE-A898-5A037FC5E7E3}" destId="{9DC4627B-B7B9-4D27-B125-13AE40FA0198}" srcOrd="1" destOrd="0" parTransId="{01422D48-5DD9-45D4-A9F4-5A325B45E18C}" sibTransId="{AAD2066C-A408-4579-A84E-FABDC10DB95E}"/>
    <dgm:cxn modelId="{7ED54730-58CF-47BD-851B-ED2EE0925532}" type="presOf" srcId="{E53B57B7-259A-4201-9017-788156787508}" destId="{AC547FDA-9E9F-46D8-A3CF-17A90955AC34}" srcOrd="0" destOrd="0" presId="urn:microsoft.com/office/officeart/2005/8/layout/hList1"/>
    <dgm:cxn modelId="{5278C630-A7A4-40AF-B2B9-7A0C7F08E634}" srcId="{487182CA-1A9C-4DCD-A936-8C9A3AB2920C}" destId="{E53B57B7-259A-4201-9017-788156787508}" srcOrd="0" destOrd="0" parTransId="{FCD1AEC8-0005-444F-82F2-849905E706D2}" sibTransId="{3AC44B1B-9E1B-4443-8CC8-80E9B7AC93BD}"/>
    <dgm:cxn modelId="{B6B2B45B-B622-4D5F-89FB-083E4FDA6AB2}" type="presOf" srcId="{31968EAB-EA18-48AE-A898-5A037FC5E7E3}" destId="{0E2A2F4A-326D-4BB2-A82C-5AB98E320B45}" srcOrd="0" destOrd="0" presId="urn:microsoft.com/office/officeart/2005/8/layout/hList1"/>
    <dgm:cxn modelId="{D41BB160-0F92-4E46-A953-AC60BED2B74C}" type="presOf" srcId="{50C681BA-BF63-4E53-9EE0-45D4B3B889DC}" destId="{D500B0FD-9D43-444A-8B96-81F11E42328F}" srcOrd="0" destOrd="1" presId="urn:microsoft.com/office/officeart/2005/8/layout/hList1"/>
    <dgm:cxn modelId="{01E2B775-4F36-49BD-B9E2-DE7BB7120F13}" type="presOf" srcId="{33AFABA6-2052-4F44-BB54-3FC75DFA2CD6}" destId="{D500B0FD-9D43-444A-8B96-81F11E42328F}" srcOrd="0" destOrd="0" presId="urn:microsoft.com/office/officeart/2005/8/layout/hList1"/>
    <dgm:cxn modelId="{E566028A-FBEA-431B-900F-851A27840D2B}" srcId="{B9071D0C-60F4-4631-AC57-00B0F4A57296}" destId="{31968EAB-EA18-48AE-A898-5A037FC5E7E3}" srcOrd="1" destOrd="0" parTransId="{065FABD1-7C2E-44EF-8D2E-9080C19E586D}" sibTransId="{FC4F259D-1D73-43EB-81E1-58176E1BF50E}"/>
    <dgm:cxn modelId="{1BCF53A1-C432-4BC0-9817-0EEEE704D8EC}" type="presOf" srcId="{487182CA-1A9C-4DCD-A936-8C9A3AB2920C}" destId="{CA7E3374-A526-4E4E-BC3F-B2E0037D9B23}" srcOrd="0" destOrd="0" presId="urn:microsoft.com/office/officeart/2005/8/layout/hList1"/>
    <dgm:cxn modelId="{970598AE-2017-4B79-B53E-50088AFC350E}" srcId="{B9071D0C-60F4-4631-AC57-00B0F4A57296}" destId="{7486B4A2-0722-4FF5-BB4C-72309FF779D9}" srcOrd="0" destOrd="0" parTransId="{2C09BBBE-CF2F-49F1-A77B-B35C7057972F}" sibTransId="{330A8445-81CF-4E5C-B7B4-A4A9A1199914}"/>
    <dgm:cxn modelId="{D4DE42AF-BBC5-45F1-ADE6-75D3ACD5B73D}" type="presOf" srcId="{B9071D0C-60F4-4631-AC57-00B0F4A57296}" destId="{2D08EF11-89F5-4FC8-BD51-91FF079B1148}" srcOrd="0" destOrd="0" presId="urn:microsoft.com/office/officeart/2005/8/layout/hList1"/>
    <dgm:cxn modelId="{62646DAF-9AC3-4B5C-B3F3-264BE37AEE56}" type="presOf" srcId="{21CBD2A6-8905-41E4-ADB5-AB8F9D4BE215}" destId="{FDA4D8C7-49F4-4BFC-A452-05DFAC1AAD59}" srcOrd="0" destOrd="0" presId="urn:microsoft.com/office/officeart/2005/8/layout/hList1"/>
    <dgm:cxn modelId="{716887C2-F735-4888-959D-51DAB65B60CF}" srcId="{7486B4A2-0722-4FF5-BB4C-72309FF779D9}" destId="{33AFABA6-2052-4F44-BB54-3FC75DFA2CD6}" srcOrd="0" destOrd="0" parTransId="{D1EAFC93-8BC8-4CDD-ACB9-981B975B3A72}" sibTransId="{EFECA3C9-D777-47BB-9F0B-309D568D6C8D}"/>
    <dgm:cxn modelId="{3AD2CBDB-8923-4F65-A49F-937D7BB0AE00}" srcId="{B9071D0C-60F4-4631-AC57-00B0F4A57296}" destId="{487182CA-1A9C-4DCD-A936-8C9A3AB2920C}" srcOrd="2" destOrd="0" parTransId="{49F5AB93-ECA4-4009-B3F2-8CEC583D018A}" sibTransId="{B0C821CA-B81A-48FA-A9A8-EAD44F26CC52}"/>
    <dgm:cxn modelId="{472334E0-D933-4164-873D-FB5647F54564}" type="presOf" srcId="{7486B4A2-0722-4FF5-BB4C-72309FF779D9}" destId="{FF5B664B-FFB7-4B30-8D09-36AAD7A8AB04}" srcOrd="0" destOrd="0" presId="urn:microsoft.com/office/officeart/2005/8/layout/hList1"/>
    <dgm:cxn modelId="{607D8EFD-139D-4A06-A2CD-AB36331163EF}" type="presOf" srcId="{9DC4627B-B7B9-4D27-B125-13AE40FA0198}" destId="{FDA4D8C7-49F4-4BFC-A452-05DFAC1AAD59}" srcOrd="0" destOrd="1" presId="urn:microsoft.com/office/officeart/2005/8/layout/hList1"/>
    <dgm:cxn modelId="{E9DC3A03-09AD-42C3-AD60-76A74A4FAD57}" type="presParOf" srcId="{2D08EF11-89F5-4FC8-BD51-91FF079B1148}" destId="{52F6E032-ED95-419C-8BD9-8E4785BB722A}" srcOrd="0" destOrd="0" presId="urn:microsoft.com/office/officeart/2005/8/layout/hList1"/>
    <dgm:cxn modelId="{BBBEEBE9-F715-4521-B3C4-A0CD1FCDDB68}" type="presParOf" srcId="{52F6E032-ED95-419C-8BD9-8E4785BB722A}" destId="{FF5B664B-FFB7-4B30-8D09-36AAD7A8AB04}" srcOrd="0" destOrd="0" presId="urn:microsoft.com/office/officeart/2005/8/layout/hList1"/>
    <dgm:cxn modelId="{5DFC925C-27C7-4840-AF9E-11DD73266DBC}" type="presParOf" srcId="{52F6E032-ED95-419C-8BD9-8E4785BB722A}" destId="{D500B0FD-9D43-444A-8B96-81F11E42328F}" srcOrd="1" destOrd="0" presId="urn:microsoft.com/office/officeart/2005/8/layout/hList1"/>
    <dgm:cxn modelId="{8EF68330-7D55-4026-97C2-1B3003A8047A}" type="presParOf" srcId="{2D08EF11-89F5-4FC8-BD51-91FF079B1148}" destId="{F67B2C84-0E52-4B74-8CA4-E9D31615E5E6}" srcOrd="1" destOrd="0" presId="urn:microsoft.com/office/officeart/2005/8/layout/hList1"/>
    <dgm:cxn modelId="{FC0EA858-AABF-4836-88B2-775BB5511078}" type="presParOf" srcId="{2D08EF11-89F5-4FC8-BD51-91FF079B1148}" destId="{2C23C76C-5D90-4AC5-937C-54A74B586F3A}" srcOrd="2" destOrd="0" presId="urn:microsoft.com/office/officeart/2005/8/layout/hList1"/>
    <dgm:cxn modelId="{AD3941DF-EAA9-4AEA-952C-65F00F49D516}" type="presParOf" srcId="{2C23C76C-5D90-4AC5-937C-54A74B586F3A}" destId="{0E2A2F4A-326D-4BB2-A82C-5AB98E320B45}" srcOrd="0" destOrd="0" presId="urn:microsoft.com/office/officeart/2005/8/layout/hList1"/>
    <dgm:cxn modelId="{7C5E7CC6-E651-4FC3-AD35-C0C5803DBBFC}" type="presParOf" srcId="{2C23C76C-5D90-4AC5-937C-54A74B586F3A}" destId="{FDA4D8C7-49F4-4BFC-A452-05DFAC1AAD59}" srcOrd="1" destOrd="0" presId="urn:microsoft.com/office/officeart/2005/8/layout/hList1"/>
    <dgm:cxn modelId="{1B8777A1-CAEA-4677-AE57-553332B71BD8}" type="presParOf" srcId="{2D08EF11-89F5-4FC8-BD51-91FF079B1148}" destId="{86022804-7A7C-4274-8AEC-E5E23CCE1793}" srcOrd="3" destOrd="0" presId="urn:microsoft.com/office/officeart/2005/8/layout/hList1"/>
    <dgm:cxn modelId="{13F0F43C-2129-4A4D-B1AE-A298BC3199AB}" type="presParOf" srcId="{2D08EF11-89F5-4FC8-BD51-91FF079B1148}" destId="{F182A198-1A51-4A94-8399-382171C3CD0E}" srcOrd="4" destOrd="0" presId="urn:microsoft.com/office/officeart/2005/8/layout/hList1"/>
    <dgm:cxn modelId="{807E4E65-644B-46C8-82F8-28C56385B091}" type="presParOf" srcId="{F182A198-1A51-4A94-8399-382171C3CD0E}" destId="{CA7E3374-A526-4E4E-BC3F-B2E0037D9B23}" srcOrd="0" destOrd="0" presId="urn:microsoft.com/office/officeart/2005/8/layout/hList1"/>
    <dgm:cxn modelId="{6C0844B1-0DA5-4ECC-92BD-DCC8B7F9604E}" type="presParOf" srcId="{F182A198-1A51-4A94-8399-382171C3CD0E}" destId="{AC547FDA-9E9F-46D8-A3CF-17A90955AC3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67EA9B-EE18-4CB3-9476-62220EB3F547}"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IN"/>
        </a:p>
      </dgm:t>
    </dgm:pt>
    <dgm:pt modelId="{59D42FF0-7A51-4872-A177-D4B59F78981F}">
      <dgm:prSet/>
      <dgm:spPr/>
      <dgm:t>
        <a:bodyPr/>
        <a:lstStyle/>
        <a:p>
          <a:r>
            <a:rPr lang="en-IN" dirty="0">
              <a:solidFill>
                <a:schemeClr val="tx1"/>
              </a:solidFill>
            </a:rPr>
            <a:t>Ethical </a:t>
          </a:r>
        </a:p>
      </dgm:t>
    </dgm:pt>
    <dgm:pt modelId="{5D77EC94-CFDE-4095-A75D-A59D69D97371}" type="parTrans" cxnId="{B0651709-1415-4D52-BCCE-2F32A9F6297E}">
      <dgm:prSet/>
      <dgm:spPr/>
      <dgm:t>
        <a:bodyPr/>
        <a:lstStyle/>
        <a:p>
          <a:endParaRPr lang="en-IN"/>
        </a:p>
      </dgm:t>
    </dgm:pt>
    <dgm:pt modelId="{92B5F525-03A4-452A-8F18-74F8BA757111}" type="sibTrans" cxnId="{B0651709-1415-4D52-BCCE-2F32A9F6297E}">
      <dgm:prSet/>
      <dgm:spPr/>
      <dgm:t>
        <a:bodyPr/>
        <a:lstStyle/>
        <a:p>
          <a:endParaRPr lang="en-IN"/>
        </a:p>
      </dgm:t>
    </dgm:pt>
    <dgm:pt modelId="{28017679-37C9-4959-85AD-D583F0727279}">
      <dgm:prSet/>
      <dgm:spPr/>
      <dgm:t>
        <a:bodyPr/>
        <a:lstStyle/>
        <a:p>
          <a:r>
            <a:rPr lang="en-IN" dirty="0">
              <a:solidFill>
                <a:schemeClr val="tx1"/>
              </a:solidFill>
            </a:rPr>
            <a:t>Hacking </a:t>
          </a:r>
        </a:p>
      </dgm:t>
    </dgm:pt>
    <dgm:pt modelId="{51B9F90C-9FD4-4134-B092-39AC0068B526}" type="parTrans" cxnId="{37080090-D699-47EF-A528-43733EFECFF1}">
      <dgm:prSet/>
      <dgm:spPr/>
      <dgm:t>
        <a:bodyPr/>
        <a:lstStyle/>
        <a:p>
          <a:endParaRPr lang="en-IN"/>
        </a:p>
      </dgm:t>
    </dgm:pt>
    <dgm:pt modelId="{F8838D6C-5FB1-4E01-8B4B-6A36D62EBAB9}" type="sibTrans" cxnId="{37080090-D699-47EF-A528-43733EFECFF1}">
      <dgm:prSet/>
      <dgm:spPr/>
      <dgm:t>
        <a:bodyPr/>
        <a:lstStyle/>
        <a:p>
          <a:endParaRPr lang="en-IN"/>
        </a:p>
      </dgm:t>
    </dgm:pt>
    <dgm:pt modelId="{4F4153BB-BD0C-44CD-AAFF-FAC59FE38932}">
      <dgm:prSet/>
      <dgm:spPr/>
      <dgm:t>
        <a:bodyPr/>
        <a:lstStyle/>
        <a:p>
          <a:r>
            <a:rPr lang="en-IN" dirty="0">
              <a:solidFill>
                <a:schemeClr val="tx1"/>
              </a:solidFill>
            </a:rPr>
            <a:t>Hackers </a:t>
          </a:r>
        </a:p>
      </dgm:t>
    </dgm:pt>
    <dgm:pt modelId="{618BC8AF-685E-46A1-820B-146281A8FF7C}" type="parTrans" cxnId="{54ADBAB2-25DB-4156-99FF-701D09E43ADF}">
      <dgm:prSet/>
      <dgm:spPr/>
      <dgm:t>
        <a:bodyPr/>
        <a:lstStyle/>
        <a:p>
          <a:endParaRPr lang="en-IN"/>
        </a:p>
      </dgm:t>
    </dgm:pt>
    <dgm:pt modelId="{1757C83C-6A95-45F4-9D5E-8B48D183A28B}" type="sibTrans" cxnId="{54ADBAB2-25DB-4156-99FF-701D09E43ADF}">
      <dgm:prSet/>
      <dgm:spPr/>
      <dgm:t>
        <a:bodyPr/>
        <a:lstStyle/>
        <a:p>
          <a:endParaRPr lang="en-IN"/>
        </a:p>
      </dgm:t>
    </dgm:pt>
    <dgm:pt modelId="{F06600B5-D076-4004-AA8F-FDBB0577ECEA}">
      <dgm:prSet/>
      <dgm:spPr/>
      <dgm:t>
        <a:bodyPr/>
        <a:lstStyle/>
        <a:p>
          <a:r>
            <a:rPr lang="en-IN" dirty="0">
              <a:solidFill>
                <a:schemeClr val="tx1"/>
              </a:solidFill>
            </a:rPr>
            <a:t>Means legal practices which should be performed.</a:t>
          </a:r>
        </a:p>
      </dgm:t>
    </dgm:pt>
    <dgm:pt modelId="{3F8AF388-0FC3-4C5D-A882-B89713C2CF29}" type="parTrans" cxnId="{189E3025-DA85-4939-B50E-66051C89B03D}">
      <dgm:prSet/>
      <dgm:spPr/>
    </dgm:pt>
    <dgm:pt modelId="{30225623-41FF-44C2-A27C-24663E80C224}" type="sibTrans" cxnId="{189E3025-DA85-4939-B50E-66051C89B03D}">
      <dgm:prSet/>
      <dgm:spPr/>
    </dgm:pt>
    <dgm:pt modelId="{97506CC2-C027-4147-AA56-3276EA3345B4}">
      <dgm:prSet/>
      <dgm:spPr/>
      <dgm:t>
        <a:bodyPr/>
        <a:lstStyle/>
        <a:p>
          <a:r>
            <a:rPr lang="en-IN" dirty="0">
              <a:solidFill>
                <a:schemeClr val="tx1"/>
              </a:solidFill>
            </a:rPr>
            <a:t>Hacking means accessing any data, information or any system with the permission of individual.</a:t>
          </a:r>
        </a:p>
      </dgm:t>
    </dgm:pt>
    <dgm:pt modelId="{FFDA4DBD-F4B7-46B6-8AC5-491B04723B8A}" type="parTrans" cxnId="{8FED0967-7332-4213-B569-3447F758C4E0}">
      <dgm:prSet/>
      <dgm:spPr/>
    </dgm:pt>
    <dgm:pt modelId="{4BAF1905-C9AB-49C5-8A48-DD1F56BDD1B7}" type="sibTrans" cxnId="{8FED0967-7332-4213-B569-3447F758C4E0}">
      <dgm:prSet/>
      <dgm:spPr/>
    </dgm:pt>
    <dgm:pt modelId="{E57F4442-D246-4297-8F71-68434F9DDE1D}">
      <dgm:prSet/>
      <dgm:spPr/>
      <dgm:t>
        <a:bodyPr/>
        <a:lstStyle/>
        <a:p>
          <a:r>
            <a:rPr lang="en-IN" dirty="0">
              <a:solidFill>
                <a:schemeClr val="tx1"/>
              </a:solidFill>
            </a:rPr>
            <a:t>Hackers are the most skilled and technical people who are proficient in understanding the technical aspects.</a:t>
          </a:r>
        </a:p>
      </dgm:t>
    </dgm:pt>
    <dgm:pt modelId="{92202CB0-86AF-4267-8F07-E145AABF60C0}" type="parTrans" cxnId="{A03F4928-179C-41F5-8AE5-85E16A9EB753}">
      <dgm:prSet/>
      <dgm:spPr/>
    </dgm:pt>
    <dgm:pt modelId="{D129D0DE-09C3-4566-98B6-8DBB5DD5D696}" type="sibTrans" cxnId="{A03F4928-179C-41F5-8AE5-85E16A9EB753}">
      <dgm:prSet/>
      <dgm:spPr/>
    </dgm:pt>
    <dgm:pt modelId="{ED8FD4E9-B6FB-40EA-9A94-2AF9639BE3CE}" type="pres">
      <dgm:prSet presAssocID="{3367EA9B-EE18-4CB3-9476-62220EB3F547}" presName="Name0" presStyleCnt="0">
        <dgm:presLayoutVars>
          <dgm:dir/>
          <dgm:animLvl val="lvl"/>
          <dgm:resizeHandles val="exact"/>
        </dgm:presLayoutVars>
      </dgm:prSet>
      <dgm:spPr/>
    </dgm:pt>
    <dgm:pt modelId="{F171AEE4-BD43-4EDE-A648-EC6013B16907}" type="pres">
      <dgm:prSet presAssocID="{59D42FF0-7A51-4872-A177-D4B59F78981F}" presName="linNode" presStyleCnt="0"/>
      <dgm:spPr/>
    </dgm:pt>
    <dgm:pt modelId="{1086A2CA-ACDA-4B93-9A1A-5D6494E5B5BB}" type="pres">
      <dgm:prSet presAssocID="{59D42FF0-7A51-4872-A177-D4B59F78981F}" presName="parentText" presStyleLbl="node1" presStyleIdx="0" presStyleCnt="3">
        <dgm:presLayoutVars>
          <dgm:chMax val="1"/>
          <dgm:bulletEnabled val="1"/>
        </dgm:presLayoutVars>
      </dgm:prSet>
      <dgm:spPr/>
    </dgm:pt>
    <dgm:pt modelId="{1AE978B2-1AA9-471B-A9ED-1F56A968B535}" type="pres">
      <dgm:prSet presAssocID="{59D42FF0-7A51-4872-A177-D4B59F78981F}" presName="descendantText" presStyleLbl="alignAccFollowNode1" presStyleIdx="0" presStyleCnt="3">
        <dgm:presLayoutVars>
          <dgm:bulletEnabled val="1"/>
        </dgm:presLayoutVars>
      </dgm:prSet>
      <dgm:spPr/>
    </dgm:pt>
    <dgm:pt modelId="{105C043D-B363-47A9-BA71-598082FA64DA}" type="pres">
      <dgm:prSet presAssocID="{92B5F525-03A4-452A-8F18-74F8BA757111}" presName="sp" presStyleCnt="0"/>
      <dgm:spPr/>
    </dgm:pt>
    <dgm:pt modelId="{EF5B08D7-EE3C-42C7-B407-FEBF3F216C4C}" type="pres">
      <dgm:prSet presAssocID="{28017679-37C9-4959-85AD-D583F0727279}" presName="linNode" presStyleCnt="0"/>
      <dgm:spPr/>
    </dgm:pt>
    <dgm:pt modelId="{8EB5D6C1-8923-4D46-883E-CF5009E84F1D}" type="pres">
      <dgm:prSet presAssocID="{28017679-37C9-4959-85AD-D583F0727279}" presName="parentText" presStyleLbl="node1" presStyleIdx="1" presStyleCnt="3">
        <dgm:presLayoutVars>
          <dgm:chMax val="1"/>
          <dgm:bulletEnabled val="1"/>
        </dgm:presLayoutVars>
      </dgm:prSet>
      <dgm:spPr/>
    </dgm:pt>
    <dgm:pt modelId="{A8F73251-219B-4294-B7A2-620D1E1A04AA}" type="pres">
      <dgm:prSet presAssocID="{28017679-37C9-4959-85AD-D583F0727279}" presName="descendantText" presStyleLbl="alignAccFollowNode1" presStyleIdx="1" presStyleCnt="3">
        <dgm:presLayoutVars>
          <dgm:bulletEnabled val="1"/>
        </dgm:presLayoutVars>
      </dgm:prSet>
      <dgm:spPr/>
    </dgm:pt>
    <dgm:pt modelId="{5C2F70B6-38E1-4560-9641-64E1D7B5360D}" type="pres">
      <dgm:prSet presAssocID="{F8838D6C-5FB1-4E01-8B4B-6A36D62EBAB9}" presName="sp" presStyleCnt="0"/>
      <dgm:spPr/>
    </dgm:pt>
    <dgm:pt modelId="{772A926D-EDCD-44DB-A6B4-2EDA9E0E1B4A}" type="pres">
      <dgm:prSet presAssocID="{4F4153BB-BD0C-44CD-AAFF-FAC59FE38932}" presName="linNode" presStyleCnt="0"/>
      <dgm:spPr/>
    </dgm:pt>
    <dgm:pt modelId="{DDCD19D0-F179-4680-8886-406D4CE460E0}" type="pres">
      <dgm:prSet presAssocID="{4F4153BB-BD0C-44CD-AAFF-FAC59FE38932}" presName="parentText" presStyleLbl="node1" presStyleIdx="2" presStyleCnt="3">
        <dgm:presLayoutVars>
          <dgm:chMax val="1"/>
          <dgm:bulletEnabled val="1"/>
        </dgm:presLayoutVars>
      </dgm:prSet>
      <dgm:spPr/>
    </dgm:pt>
    <dgm:pt modelId="{3D8BBE57-55A2-4B85-8825-6F36576A73EE}" type="pres">
      <dgm:prSet presAssocID="{4F4153BB-BD0C-44CD-AAFF-FAC59FE38932}" presName="descendantText" presStyleLbl="alignAccFollowNode1" presStyleIdx="2" presStyleCnt="3">
        <dgm:presLayoutVars>
          <dgm:bulletEnabled val="1"/>
        </dgm:presLayoutVars>
      </dgm:prSet>
      <dgm:spPr/>
    </dgm:pt>
  </dgm:ptLst>
  <dgm:cxnLst>
    <dgm:cxn modelId="{B0651709-1415-4D52-BCCE-2F32A9F6297E}" srcId="{3367EA9B-EE18-4CB3-9476-62220EB3F547}" destId="{59D42FF0-7A51-4872-A177-D4B59F78981F}" srcOrd="0" destOrd="0" parTransId="{5D77EC94-CFDE-4095-A75D-A59D69D97371}" sibTransId="{92B5F525-03A4-452A-8F18-74F8BA757111}"/>
    <dgm:cxn modelId="{189E3025-DA85-4939-B50E-66051C89B03D}" srcId="{59D42FF0-7A51-4872-A177-D4B59F78981F}" destId="{F06600B5-D076-4004-AA8F-FDBB0577ECEA}" srcOrd="0" destOrd="0" parTransId="{3F8AF388-0FC3-4C5D-A882-B89713C2CF29}" sibTransId="{30225623-41FF-44C2-A27C-24663E80C224}"/>
    <dgm:cxn modelId="{A03F4928-179C-41F5-8AE5-85E16A9EB753}" srcId="{4F4153BB-BD0C-44CD-AAFF-FAC59FE38932}" destId="{E57F4442-D246-4297-8F71-68434F9DDE1D}" srcOrd="0" destOrd="0" parTransId="{92202CB0-86AF-4267-8F07-E145AABF60C0}" sibTransId="{D129D0DE-09C3-4566-98B6-8DBB5DD5D696}"/>
    <dgm:cxn modelId="{8FED0967-7332-4213-B569-3447F758C4E0}" srcId="{28017679-37C9-4959-85AD-D583F0727279}" destId="{97506CC2-C027-4147-AA56-3276EA3345B4}" srcOrd="0" destOrd="0" parTransId="{FFDA4DBD-F4B7-46B6-8AC5-491B04723B8A}" sibTransId="{4BAF1905-C9AB-49C5-8A48-DD1F56BDD1B7}"/>
    <dgm:cxn modelId="{03205C47-6485-49BE-B946-52A53DAF2C80}" type="presOf" srcId="{59D42FF0-7A51-4872-A177-D4B59F78981F}" destId="{1086A2CA-ACDA-4B93-9A1A-5D6494E5B5BB}" srcOrd="0" destOrd="0" presId="urn:microsoft.com/office/officeart/2005/8/layout/vList5"/>
    <dgm:cxn modelId="{7AE20758-D832-4855-ABF7-F61A6CE61CA8}" type="presOf" srcId="{97506CC2-C027-4147-AA56-3276EA3345B4}" destId="{A8F73251-219B-4294-B7A2-620D1E1A04AA}" srcOrd="0" destOrd="0" presId="urn:microsoft.com/office/officeart/2005/8/layout/vList5"/>
    <dgm:cxn modelId="{CB791D5A-9988-4879-A162-DA6EE54824F2}" type="presOf" srcId="{F06600B5-D076-4004-AA8F-FDBB0577ECEA}" destId="{1AE978B2-1AA9-471B-A9ED-1F56A968B535}" srcOrd="0" destOrd="0" presId="urn:microsoft.com/office/officeart/2005/8/layout/vList5"/>
    <dgm:cxn modelId="{EE285A82-4524-4AC8-A744-3F58D64BC2CA}" type="presOf" srcId="{E57F4442-D246-4297-8F71-68434F9DDE1D}" destId="{3D8BBE57-55A2-4B85-8825-6F36576A73EE}" srcOrd="0" destOrd="0" presId="urn:microsoft.com/office/officeart/2005/8/layout/vList5"/>
    <dgm:cxn modelId="{837A6D8A-ABCD-4C1D-A0E0-2FD4047E0DC9}" type="presOf" srcId="{4F4153BB-BD0C-44CD-AAFF-FAC59FE38932}" destId="{DDCD19D0-F179-4680-8886-406D4CE460E0}" srcOrd="0" destOrd="0" presId="urn:microsoft.com/office/officeart/2005/8/layout/vList5"/>
    <dgm:cxn modelId="{37080090-D699-47EF-A528-43733EFECFF1}" srcId="{3367EA9B-EE18-4CB3-9476-62220EB3F547}" destId="{28017679-37C9-4959-85AD-D583F0727279}" srcOrd="1" destOrd="0" parTransId="{51B9F90C-9FD4-4134-B092-39AC0068B526}" sibTransId="{F8838D6C-5FB1-4E01-8B4B-6A36D62EBAB9}"/>
    <dgm:cxn modelId="{54ADBAB2-25DB-4156-99FF-701D09E43ADF}" srcId="{3367EA9B-EE18-4CB3-9476-62220EB3F547}" destId="{4F4153BB-BD0C-44CD-AAFF-FAC59FE38932}" srcOrd="2" destOrd="0" parTransId="{618BC8AF-685E-46A1-820B-146281A8FF7C}" sibTransId="{1757C83C-6A95-45F4-9D5E-8B48D183A28B}"/>
    <dgm:cxn modelId="{41449DB7-69FC-4ACE-8A59-A635BFEB68AC}" type="presOf" srcId="{3367EA9B-EE18-4CB3-9476-62220EB3F547}" destId="{ED8FD4E9-B6FB-40EA-9A94-2AF9639BE3CE}" srcOrd="0" destOrd="0" presId="urn:microsoft.com/office/officeart/2005/8/layout/vList5"/>
    <dgm:cxn modelId="{6129C7CB-7C71-43F6-A5A0-E829F24C2DCC}" type="presOf" srcId="{28017679-37C9-4959-85AD-D583F0727279}" destId="{8EB5D6C1-8923-4D46-883E-CF5009E84F1D}" srcOrd="0" destOrd="0" presId="urn:microsoft.com/office/officeart/2005/8/layout/vList5"/>
    <dgm:cxn modelId="{6E2B3AFF-DD4E-421E-AD82-C3E20C3C4119}" type="presParOf" srcId="{ED8FD4E9-B6FB-40EA-9A94-2AF9639BE3CE}" destId="{F171AEE4-BD43-4EDE-A648-EC6013B16907}" srcOrd="0" destOrd="0" presId="urn:microsoft.com/office/officeart/2005/8/layout/vList5"/>
    <dgm:cxn modelId="{C541B41C-E33C-471E-A976-76891D5867EB}" type="presParOf" srcId="{F171AEE4-BD43-4EDE-A648-EC6013B16907}" destId="{1086A2CA-ACDA-4B93-9A1A-5D6494E5B5BB}" srcOrd="0" destOrd="0" presId="urn:microsoft.com/office/officeart/2005/8/layout/vList5"/>
    <dgm:cxn modelId="{54D626B2-5092-4F93-AA54-1B4BD28FFDB2}" type="presParOf" srcId="{F171AEE4-BD43-4EDE-A648-EC6013B16907}" destId="{1AE978B2-1AA9-471B-A9ED-1F56A968B535}" srcOrd="1" destOrd="0" presId="urn:microsoft.com/office/officeart/2005/8/layout/vList5"/>
    <dgm:cxn modelId="{2203F6B9-9961-4A32-8A46-CD3C828BFEB5}" type="presParOf" srcId="{ED8FD4E9-B6FB-40EA-9A94-2AF9639BE3CE}" destId="{105C043D-B363-47A9-BA71-598082FA64DA}" srcOrd="1" destOrd="0" presId="urn:microsoft.com/office/officeart/2005/8/layout/vList5"/>
    <dgm:cxn modelId="{CFE42748-BDCC-475B-8C4E-11CD94B88D1D}" type="presParOf" srcId="{ED8FD4E9-B6FB-40EA-9A94-2AF9639BE3CE}" destId="{EF5B08D7-EE3C-42C7-B407-FEBF3F216C4C}" srcOrd="2" destOrd="0" presId="urn:microsoft.com/office/officeart/2005/8/layout/vList5"/>
    <dgm:cxn modelId="{57D9DC9C-2024-4E0B-9DA0-114AADF9C65C}" type="presParOf" srcId="{EF5B08D7-EE3C-42C7-B407-FEBF3F216C4C}" destId="{8EB5D6C1-8923-4D46-883E-CF5009E84F1D}" srcOrd="0" destOrd="0" presId="urn:microsoft.com/office/officeart/2005/8/layout/vList5"/>
    <dgm:cxn modelId="{75D30C88-F65B-40C3-8F49-FF3C1676608A}" type="presParOf" srcId="{EF5B08D7-EE3C-42C7-B407-FEBF3F216C4C}" destId="{A8F73251-219B-4294-B7A2-620D1E1A04AA}" srcOrd="1" destOrd="0" presId="urn:microsoft.com/office/officeart/2005/8/layout/vList5"/>
    <dgm:cxn modelId="{AB3E5C55-1DD0-4524-A33D-C3F2B5235904}" type="presParOf" srcId="{ED8FD4E9-B6FB-40EA-9A94-2AF9639BE3CE}" destId="{5C2F70B6-38E1-4560-9641-64E1D7B5360D}" srcOrd="3" destOrd="0" presId="urn:microsoft.com/office/officeart/2005/8/layout/vList5"/>
    <dgm:cxn modelId="{0F3E9027-4301-4D49-986B-55AB6AB2E826}" type="presParOf" srcId="{ED8FD4E9-B6FB-40EA-9A94-2AF9639BE3CE}" destId="{772A926D-EDCD-44DB-A6B4-2EDA9E0E1B4A}" srcOrd="4" destOrd="0" presId="urn:microsoft.com/office/officeart/2005/8/layout/vList5"/>
    <dgm:cxn modelId="{CF3D8CAE-517B-41D2-BE24-BD5D0C1D9A5C}" type="presParOf" srcId="{772A926D-EDCD-44DB-A6B4-2EDA9E0E1B4A}" destId="{DDCD19D0-F179-4680-8886-406D4CE460E0}" srcOrd="0" destOrd="0" presId="urn:microsoft.com/office/officeart/2005/8/layout/vList5"/>
    <dgm:cxn modelId="{9F9F898F-4864-4B68-825E-2D6C5B60D61D}" type="presParOf" srcId="{772A926D-EDCD-44DB-A6B4-2EDA9E0E1B4A}" destId="{3D8BBE57-55A2-4B85-8825-6F36576A73E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F5C1A4-612D-4A32-A792-AAA3D2528C99}"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IN"/>
        </a:p>
      </dgm:t>
    </dgm:pt>
    <dgm:pt modelId="{917F33AF-E0BD-4194-AC75-817644040BAE}">
      <dgm:prSet custT="1"/>
      <dgm:spPr/>
      <dgm:t>
        <a:bodyPr/>
        <a:lstStyle/>
        <a:p>
          <a:pPr algn="l"/>
          <a:r>
            <a:rPr lang="en-IN" sz="2800" dirty="0">
              <a:solidFill>
                <a:schemeClr val="tx1"/>
              </a:solidFill>
            </a:rPr>
            <a:t>1. BLACK HAT HACKERS </a:t>
          </a:r>
          <a:r>
            <a:rPr lang="en-IN" sz="4000" dirty="0">
              <a:solidFill>
                <a:schemeClr val="tx1"/>
              </a:solidFill>
            </a:rPr>
            <a:t>-</a:t>
          </a:r>
        </a:p>
      </dgm:t>
    </dgm:pt>
    <dgm:pt modelId="{E200B524-3E14-4350-8D9F-952F6D445396}" type="parTrans" cxnId="{0A073895-046F-48A2-81C5-6C3A1F95B038}">
      <dgm:prSet/>
      <dgm:spPr/>
      <dgm:t>
        <a:bodyPr/>
        <a:lstStyle/>
        <a:p>
          <a:endParaRPr lang="en-IN"/>
        </a:p>
      </dgm:t>
    </dgm:pt>
    <dgm:pt modelId="{39425C51-A4DA-4C1E-8AEE-CD68DF16609C}" type="sibTrans" cxnId="{0A073895-046F-48A2-81C5-6C3A1F95B038}">
      <dgm:prSet/>
      <dgm:spPr/>
      <dgm:t>
        <a:bodyPr/>
        <a:lstStyle/>
        <a:p>
          <a:endParaRPr lang="en-IN"/>
        </a:p>
      </dgm:t>
    </dgm:pt>
    <dgm:pt modelId="{A5679741-C509-44AA-A239-9E220DFEB02D}">
      <dgm:prSet/>
      <dgm:spPr/>
      <dgm:t>
        <a:bodyPr/>
        <a:lstStyle/>
        <a:p>
          <a:r>
            <a:rPr lang="en-IN" dirty="0">
              <a:solidFill>
                <a:schemeClr val="tx1"/>
              </a:solidFill>
            </a:rPr>
            <a:t>usually comes in newspaper </a:t>
          </a:r>
        </a:p>
        <a:p>
          <a:r>
            <a:rPr lang="en-IN" dirty="0" err="1">
              <a:solidFill>
                <a:schemeClr val="tx1"/>
              </a:solidFill>
            </a:rPr>
            <a:t>Eg.</a:t>
          </a:r>
          <a:r>
            <a:rPr lang="en-IN" dirty="0">
              <a:solidFill>
                <a:schemeClr val="tx1"/>
              </a:solidFill>
            </a:rPr>
            <a:t> Shadow Brokers</a:t>
          </a:r>
        </a:p>
      </dgm:t>
    </dgm:pt>
    <dgm:pt modelId="{EDA6EC26-C213-42C7-8023-9A0EE9B246DF}" type="parTrans" cxnId="{6C557037-7499-485E-BFBC-B18FED9FB284}">
      <dgm:prSet/>
      <dgm:spPr/>
      <dgm:t>
        <a:bodyPr/>
        <a:lstStyle/>
        <a:p>
          <a:endParaRPr lang="en-IN"/>
        </a:p>
      </dgm:t>
    </dgm:pt>
    <dgm:pt modelId="{D4A6A9EF-889C-4F95-8A68-8D7CFA2F4529}" type="sibTrans" cxnId="{6C557037-7499-485E-BFBC-B18FED9FB284}">
      <dgm:prSet/>
      <dgm:spPr/>
      <dgm:t>
        <a:bodyPr/>
        <a:lstStyle/>
        <a:p>
          <a:endParaRPr lang="en-IN"/>
        </a:p>
      </dgm:t>
    </dgm:pt>
    <dgm:pt modelId="{F24B7C44-4E6A-45F8-806A-3D705135F793}">
      <dgm:prSet custT="1"/>
      <dgm:spPr/>
      <dgm:t>
        <a:bodyPr/>
        <a:lstStyle/>
        <a:p>
          <a:pPr algn="l"/>
          <a:r>
            <a:rPr lang="en-IN" sz="3200" dirty="0">
              <a:solidFill>
                <a:schemeClr val="tx1"/>
              </a:solidFill>
            </a:rPr>
            <a:t>2. WHITE HAT HACKERS -</a:t>
          </a:r>
        </a:p>
      </dgm:t>
    </dgm:pt>
    <dgm:pt modelId="{1A1C4113-0523-496F-9F90-F8885305B844}" type="parTrans" cxnId="{A4A6195F-F406-4392-A152-60475F4962BE}">
      <dgm:prSet/>
      <dgm:spPr/>
      <dgm:t>
        <a:bodyPr/>
        <a:lstStyle/>
        <a:p>
          <a:endParaRPr lang="en-IN"/>
        </a:p>
      </dgm:t>
    </dgm:pt>
    <dgm:pt modelId="{6D9DDC76-A285-4BA2-A8B1-855F53021CFF}" type="sibTrans" cxnId="{A4A6195F-F406-4392-A152-60475F4962BE}">
      <dgm:prSet/>
      <dgm:spPr/>
      <dgm:t>
        <a:bodyPr/>
        <a:lstStyle/>
        <a:p>
          <a:endParaRPr lang="en-IN"/>
        </a:p>
      </dgm:t>
    </dgm:pt>
    <dgm:pt modelId="{BB1A2B1C-9CE7-4A14-BB0E-E81663618EDA}">
      <dgm:prSet custT="1"/>
      <dgm:spPr/>
      <dgm:t>
        <a:bodyPr/>
        <a:lstStyle/>
        <a:p>
          <a:pPr algn="l"/>
          <a:r>
            <a:rPr lang="en-IN" sz="3200" dirty="0">
              <a:solidFill>
                <a:schemeClr val="tx1"/>
              </a:solidFill>
            </a:rPr>
            <a:t>3. GREY HAT HACKERS -</a:t>
          </a:r>
        </a:p>
      </dgm:t>
    </dgm:pt>
    <dgm:pt modelId="{19C9E532-044B-4F29-8D84-07B02A281D15}" type="parTrans" cxnId="{B1DB4AE7-AA04-4915-B031-13C93CADB431}">
      <dgm:prSet/>
      <dgm:spPr/>
      <dgm:t>
        <a:bodyPr/>
        <a:lstStyle/>
        <a:p>
          <a:endParaRPr lang="en-IN"/>
        </a:p>
      </dgm:t>
    </dgm:pt>
    <dgm:pt modelId="{9F807FAC-0065-4301-8EF6-E67E3F092C81}" type="sibTrans" cxnId="{B1DB4AE7-AA04-4915-B031-13C93CADB431}">
      <dgm:prSet/>
      <dgm:spPr/>
      <dgm:t>
        <a:bodyPr/>
        <a:lstStyle/>
        <a:p>
          <a:endParaRPr lang="en-IN"/>
        </a:p>
      </dgm:t>
    </dgm:pt>
    <dgm:pt modelId="{D714A37A-A3D8-4E5A-8B5B-E8A48A4E3CA2}">
      <dgm:prSet/>
      <dgm:spPr/>
      <dgm:t>
        <a:bodyPr/>
        <a:lstStyle/>
        <a:p>
          <a:r>
            <a:rPr lang="en-IN" dirty="0" err="1">
              <a:solidFill>
                <a:schemeClr val="tx1"/>
              </a:solidFill>
            </a:rPr>
            <a:t>Eg.</a:t>
          </a:r>
          <a:r>
            <a:rPr lang="en-IN" dirty="0">
              <a:solidFill>
                <a:schemeClr val="tx1"/>
              </a:solidFill>
            </a:rPr>
            <a:t> Anonymous, Edward Snowden etc.</a:t>
          </a:r>
        </a:p>
      </dgm:t>
    </dgm:pt>
    <dgm:pt modelId="{7412C6B8-6F4D-4CCE-9F8A-FBDE8A7627CF}" type="parTrans" cxnId="{51C95E98-E639-468C-9C53-71296E32A767}">
      <dgm:prSet/>
      <dgm:spPr/>
      <dgm:t>
        <a:bodyPr/>
        <a:lstStyle/>
        <a:p>
          <a:endParaRPr lang="en-IN"/>
        </a:p>
      </dgm:t>
    </dgm:pt>
    <dgm:pt modelId="{CBFB6AB0-F36E-4CCA-AF66-FD6EF6C509DD}" type="sibTrans" cxnId="{51C95E98-E639-468C-9C53-71296E32A767}">
      <dgm:prSet/>
      <dgm:spPr/>
      <dgm:t>
        <a:bodyPr/>
        <a:lstStyle/>
        <a:p>
          <a:endParaRPr lang="en-IN"/>
        </a:p>
      </dgm:t>
    </dgm:pt>
    <dgm:pt modelId="{562B7834-5E9A-4002-B637-272B8595350F}">
      <dgm:prSet/>
      <dgm:spPr/>
      <dgm:t>
        <a:bodyPr/>
        <a:lstStyle/>
        <a:p>
          <a:r>
            <a:rPr lang="en-IN" dirty="0">
              <a:solidFill>
                <a:schemeClr val="tx1"/>
              </a:solidFill>
            </a:rPr>
            <a:t>These are the bad people who access and gain resources of any individual for the sake of there own wealth. </a:t>
          </a:r>
        </a:p>
      </dgm:t>
    </dgm:pt>
    <dgm:pt modelId="{1FD1EE2A-E8FE-4C59-A932-04C900EE85BF}" type="parTrans" cxnId="{D0C2D75C-6C52-4457-B541-6EB4A230A8B1}">
      <dgm:prSet/>
      <dgm:spPr/>
      <dgm:t>
        <a:bodyPr/>
        <a:lstStyle/>
        <a:p>
          <a:endParaRPr lang="en-IN"/>
        </a:p>
      </dgm:t>
    </dgm:pt>
    <dgm:pt modelId="{F6A2F298-E91E-42E6-8C72-14587D758148}" type="sibTrans" cxnId="{D0C2D75C-6C52-4457-B541-6EB4A230A8B1}">
      <dgm:prSet/>
      <dgm:spPr/>
      <dgm:t>
        <a:bodyPr/>
        <a:lstStyle/>
        <a:p>
          <a:endParaRPr lang="en-IN"/>
        </a:p>
      </dgm:t>
    </dgm:pt>
    <dgm:pt modelId="{D663A788-3449-4EAF-B439-BE832DD89D1A}">
      <dgm:prSet/>
      <dgm:spPr/>
      <dgm:t>
        <a:bodyPr/>
        <a:lstStyle/>
        <a:p>
          <a:r>
            <a:rPr lang="en-IN" dirty="0">
              <a:solidFill>
                <a:schemeClr val="tx1"/>
              </a:solidFill>
            </a:rPr>
            <a:t>These are those people who gains access and tamper the resource for the sake of the individual. </a:t>
          </a:r>
        </a:p>
      </dgm:t>
    </dgm:pt>
    <dgm:pt modelId="{D2C8255A-105B-482A-9A6F-DD26240853D2}" type="parTrans" cxnId="{0479D28C-42D4-4ED3-A667-1F75D2B0410F}">
      <dgm:prSet/>
      <dgm:spPr/>
      <dgm:t>
        <a:bodyPr/>
        <a:lstStyle/>
        <a:p>
          <a:endParaRPr lang="en-IN"/>
        </a:p>
      </dgm:t>
    </dgm:pt>
    <dgm:pt modelId="{00E011AE-87FC-46CE-B4D5-55B1F46FF24D}" type="sibTrans" cxnId="{0479D28C-42D4-4ED3-A667-1F75D2B0410F}">
      <dgm:prSet/>
      <dgm:spPr/>
      <dgm:t>
        <a:bodyPr/>
        <a:lstStyle/>
        <a:p>
          <a:endParaRPr lang="en-IN"/>
        </a:p>
      </dgm:t>
    </dgm:pt>
    <dgm:pt modelId="{29662624-8F27-4D4E-BDC3-EC760C1E9487}">
      <dgm:prSet/>
      <dgm:spPr/>
      <dgm:t>
        <a:bodyPr/>
        <a:lstStyle/>
        <a:p>
          <a:r>
            <a:rPr lang="en-IN" dirty="0">
              <a:solidFill>
                <a:schemeClr val="tx1"/>
              </a:solidFill>
            </a:rPr>
            <a:t>E.g. I and U</a:t>
          </a:r>
        </a:p>
      </dgm:t>
    </dgm:pt>
    <dgm:pt modelId="{BC82633A-2B6D-4651-BFC9-80EB83CC4C00}" type="parTrans" cxnId="{A2A77B26-A812-42E1-A380-D313C66B963D}">
      <dgm:prSet/>
      <dgm:spPr/>
      <dgm:t>
        <a:bodyPr/>
        <a:lstStyle/>
        <a:p>
          <a:endParaRPr lang="en-IN"/>
        </a:p>
      </dgm:t>
    </dgm:pt>
    <dgm:pt modelId="{0A16716C-DA6D-4CD9-B5B3-BDD4331D255A}" type="sibTrans" cxnId="{A2A77B26-A812-42E1-A380-D313C66B963D}">
      <dgm:prSet/>
      <dgm:spPr/>
      <dgm:t>
        <a:bodyPr/>
        <a:lstStyle/>
        <a:p>
          <a:endParaRPr lang="en-IN"/>
        </a:p>
      </dgm:t>
    </dgm:pt>
    <dgm:pt modelId="{7DDF69D6-B5BD-46E4-9AE3-EDF666FC633B}">
      <dgm:prSet/>
      <dgm:spPr/>
      <dgm:t>
        <a:bodyPr/>
        <a:lstStyle/>
        <a:p>
          <a:r>
            <a:rPr lang="en-IN" dirty="0">
              <a:solidFill>
                <a:schemeClr val="tx1"/>
              </a:solidFill>
            </a:rPr>
            <a:t>These are those hackers who hacks and gains resources for the sake of the society and culture.</a:t>
          </a:r>
        </a:p>
      </dgm:t>
    </dgm:pt>
    <dgm:pt modelId="{8F86DA05-D2C5-4D59-A25D-1EFEC230B6A9}" type="parTrans" cxnId="{4F3C1759-45E2-4804-BC15-35AC6CF8EC0C}">
      <dgm:prSet/>
      <dgm:spPr/>
      <dgm:t>
        <a:bodyPr/>
        <a:lstStyle/>
        <a:p>
          <a:endParaRPr lang="en-IN"/>
        </a:p>
      </dgm:t>
    </dgm:pt>
    <dgm:pt modelId="{87D81A7E-1E8C-49F2-8398-935F6DFDB503}" type="sibTrans" cxnId="{4F3C1759-45E2-4804-BC15-35AC6CF8EC0C}">
      <dgm:prSet/>
      <dgm:spPr/>
      <dgm:t>
        <a:bodyPr/>
        <a:lstStyle/>
        <a:p>
          <a:endParaRPr lang="en-IN"/>
        </a:p>
      </dgm:t>
    </dgm:pt>
    <dgm:pt modelId="{200ECA62-C13A-458A-A670-FC06C6DEA059}" type="pres">
      <dgm:prSet presAssocID="{A4F5C1A4-612D-4A32-A792-AAA3D2528C99}" presName="Name0" presStyleCnt="0">
        <dgm:presLayoutVars>
          <dgm:chPref val="3"/>
          <dgm:dir/>
          <dgm:animLvl val="lvl"/>
          <dgm:resizeHandles/>
        </dgm:presLayoutVars>
      </dgm:prSet>
      <dgm:spPr/>
    </dgm:pt>
    <dgm:pt modelId="{D594BD6A-F5F1-419D-9587-92513490477F}" type="pres">
      <dgm:prSet presAssocID="{917F33AF-E0BD-4194-AC75-817644040BAE}" presName="horFlow" presStyleCnt="0"/>
      <dgm:spPr/>
    </dgm:pt>
    <dgm:pt modelId="{54E0A00F-33FA-4ED2-BE7A-85D316C8A7D5}" type="pres">
      <dgm:prSet presAssocID="{917F33AF-E0BD-4194-AC75-817644040BAE}" presName="bigChev" presStyleLbl="node1" presStyleIdx="0" presStyleCnt="3" custScaleX="135395" custScaleY="101356"/>
      <dgm:spPr/>
    </dgm:pt>
    <dgm:pt modelId="{D8A9FC0E-E613-4343-8E17-C9A21E190120}" type="pres">
      <dgm:prSet presAssocID="{1FD1EE2A-E8FE-4C59-A932-04C900EE85BF}" presName="parTrans" presStyleCnt="0"/>
      <dgm:spPr/>
    </dgm:pt>
    <dgm:pt modelId="{1504BF52-6428-4CB7-9D30-106E20F24963}" type="pres">
      <dgm:prSet presAssocID="{562B7834-5E9A-4002-B637-272B8595350F}" presName="node" presStyleLbl="alignAccFollowNode1" presStyleIdx="0" presStyleCnt="6" custScaleX="234613" custScaleY="112487">
        <dgm:presLayoutVars>
          <dgm:bulletEnabled val="1"/>
        </dgm:presLayoutVars>
      </dgm:prSet>
      <dgm:spPr/>
    </dgm:pt>
    <dgm:pt modelId="{72379E0F-66E3-4CC6-AA19-D602323C1022}" type="pres">
      <dgm:prSet presAssocID="{F6A2F298-E91E-42E6-8C72-14587D758148}" presName="sibTrans" presStyleCnt="0"/>
      <dgm:spPr/>
    </dgm:pt>
    <dgm:pt modelId="{8C6ACA18-8745-4E3C-BC00-36D78AFFB6D1}" type="pres">
      <dgm:prSet presAssocID="{A5679741-C509-44AA-A239-9E220DFEB02D}" presName="node" presStyleLbl="alignAccFollowNode1" presStyleIdx="1" presStyleCnt="6" custScaleX="135395" custScaleY="117444">
        <dgm:presLayoutVars>
          <dgm:bulletEnabled val="1"/>
        </dgm:presLayoutVars>
      </dgm:prSet>
      <dgm:spPr/>
    </dgm:pt>
    <dgm:pt modelId="{D0DEFC51-C47B-4215-9235-E05BD941B2C4}" type="pres">
      <dgm:prSet presAssocID="{917F33AF-E0BD-4194-AC75-817644040BAE}" presName="vSp" presStyleCnt="0"/>
      <dgm:spPr/>
    </dgm:pt>
    <dgm:pt modelId="{67B14C36-6A8F-4848-9CE8-9719E24AA7A3}" type="pres">
      <dgm:prSet presAssocID="{F24B7C44-4E6A-45F8-806A-3D705135F793}" presName="horFlow" presStyleCnt="0"/>
      <dgm:spPr/>
    </dgm:pt>
    <dgm:pt modelId="{DFC023AD-3057-4D3A-A7BF-D4D87716AC6D}" type="pres">
      <dgm:prSet presAssocID="{F24B7C44-4E6A-45F8-806A-3D705135F793}" presName="bigChev" presStyleLbl="node1" presStyleIdx="1" presStyleCnt="3" custScaleX="136827" custScaleY="101356"/>
      <dgm:spPr/>
    </dgm:pt>
    <dgm:pt modelId="{EE3B24E2-89F4-4C2F-AD03-2FCC398B0DD2}" type="pres">
      <dgm:prSet presAssocID="{D2C8255A-105B-482A-9A6F-DD26240853D2}" presName="parTrans" presStyleCnt="0"/>
      <dgm:spPr/>
    </dgm:pt>
    <dgm:pt modelId="{A4E337E7-BCA9-4722-975E-ADDC5B564275}" type="pres">
      <dgm:prSet presAssocID="{D663A788-3449-4EAF-B439-BE832DD89D1A}" presName="node" presStyleLbl="alignAccFollowNode1" presStyleIdx="2" presStyleCnt="6" custScaleX="242983" custScaleY="119463">
        <dgm:presLayoutVars>
          <dgm:bulletEnabled val="1"/>
        </dgm:presLayoutVars>
      </dgm:prSet>
      <dgm:spPr/>
    </dgm:pt>
    <dgm:pt modelId="{2E958833-62A9-4C86-B340-AB00D417B84E}" type="pres">
      <dgm:prSet presAssocID="{00E011AE-87FC-46CE-B4D5-55B1F46FF24D}" presName="sibTrans" presStyleCnt="0"/>
      <dgm:spPr/>
    </dgm:pt>
    <dgm:pt modelId="{E3C715B9-E8DB-4880-B304-EA4EE98F09A6}" type="pres">
      <dgm:prSet presAssocID="{29662624-8F27-4D4E-BDC3-EC760C1E9487}" presName="node" presStyleLbl="alignAccFollowNode1" presStyleIdx="3" presStyleCnt="6" custScaleX="135395" custScaleY="111201">
        <dgm:presLayoutVars>
          <dgm:bulletEnabled val="1"/>
        </dgm:presLayoutVars>
      </dgm:prSet>
      <dgm:spPr/>
    </dgm:pt>
    <dgm:pt modelId="{B9439A95-5C7B-4F39-9F88-6241516F3DA3}" type="pres">
      <dgm:prSet presAssocID="{F24B7C44-4E6A-45F8-806A-3D705135F793}" presName="vSp" presStyleCnt="0"/>
      <dgm:spPr/>
    </dgm:pt>
    <dgm:pt modelId="{E83B7BE7-0598-4F24-AE85-9BD1AE66DAF4}" type="pres">
      <dgm:prSet presAssocID="{BB1A2B1C-9CE7-4A14-BB0E-E81663618EDA}" presName="horFlow" presStyleCnt="0"/>
      <dgm:spPr/>
    </dgm:pt>
    <dgm:pt modelId="{9C1D17EC-AC6A-4DDD-AE03-A5157B7B5B17}" type="pres">
      <dgm:prSet presAssocID="{BB1A2B1C-9CE7-4A14-BB0E-E81663618EDA}" presName="bigChev" presStyleLbl="node1" presStyleIdx="2" presStyleCnt="3" custScaleX="138723" custScaleY="101356"/>
      <dgm:spPr/>
    </dgm:pt>
    <dgm:pt modelId="{289B09F3-C107-4D4C-BE45-8A583FBC94FE}" type="pres">
      <dgm:prSet presAssocID="{8F86DA05-D2C5-4D59-A25D-1EFEC230B6A9}" presName="parTrans" presStyleCnt="0"/>
      <dgm:spPr/>
    </dgm:pt>
    <dgm:pt modelId="{8D3DEA49-7F35-498B-BDD0-1CEBACF3A400}" type="pres">
      <dgm:prSet presAssocID="{7DDF69D6-B5BD-46E4-9AE3-EDF666FC633B}" presName="node" presStyleLbl="alignAccFollowNode1" presStyleIdx="4" presStyleCnt="6" custScaleX="237195" custScaleY="114871">
        <dgm:presLayoutVars>
          <dgm:bulletEnabled val="1"/>
        </dgm:presLayoutVars>
      </dgm:prSet>
      <dgm:spPr/>
    </dgm:pt>
    <dgm:pt modelId="{D1D52FB3-FB83-458A-B364-697BB6473287}" type="pres">
      <dgm:prSet presAssocID="{87D81A7E-1E8C-49F2-8398-935F6DFDB503}" presName="sibTrans" presStyleCnt="0"/>
      <dgm:spPr/>
    </dgm:pt>
    <dgm:pt modelId="{33DCCC2E-2442-4245-9940-F5A6E63FDB26}" type="pres">
      <dgm:prSet presAssocID="{D714A37A-A3D8-4E5A-8B5B-E8A48A4E3CA2}" presName="node" presStyleLbl="alignAccFollowNode1" presStyleIdx="5" presStyleCnt="6" custScaleX="135395" custScaleY="108262">
        <dgm:presLayoutVars>
          <dgm:bulletEnabled val="1"/>
        </dgm:presLayoutVars>
      </dgm:prSet>
      <dgm:spPr/>
    </dgm:pt>
  </dgm:ptLst>
  <dgm:cxnLst>
    <dgm:cxn modelId="{EBFCAA06-F250-4626-82C4-C3D42FD4AAA3}" type="presOf" srcId="{562B7834-5E9A-4002-B637-272B8595350F}" destId="{1504BF52-6428-4CB7-9D30-106E20F24963}" srcOrd="0" destOrd="0" presId="urn:microsoft.com/office/officeart/2005/8/layout/lProcess3"/>
    <dgm:cxn modelId="{2B828407-88D0-486F-8905-A27380BA9382}" type="presOf" srcId="{7DDF69D6-B5BD-46E4-9AE3-EDF666FC633B}" destId="{8D3DEA49-7F35-498B-BDD0-1CEBACF3A400}" srcOrd="0" destOrd="0" presId="urn:microsoft.com/office/officeart/2005/8/layout/lProcess3"/>
    <dgm:cxn modelId="{A2A77B26-A812-42E1-A380-D313C66B963D}" srcId="{F24B7C44-4E6A-45F8-806A-3D705135F793}" destId="{29662624-8F27-4D4E-BDC3-EC760C1E9487}" srcOrd="1" destOrd="0" parTransId="{BC82633A-2B6D-4651-BFC9-80EB83CC4C00}" sibTransId="{0A16716C-DA6D-4CD9-B5B3-BDD4331D255A}"/>
    <dgm:cxn modelId="{6C557037-7499-485E-BFBC-B18FED9FB284}" srcId="{917F33AF-E0BD-4194-AC75-817644040BAE}" destId="{A5679741-C509-44AA-A239-9E220DFEB02D}" srcOrd="1" destOrd="0" parTransId="{EDA6EC26-C213-42C7-8023-9A0EE9B246DF}" sibTransId="{D4A6A9EF-889C-4F95-8A68-8D7CFA2F4529}"/>
    <dgm:cxn modelId="{D0C2D75C-6C52-4457-B541-6EB4A230A8B1}" srcId="{917F33AF-E0BD-4194-AC75-817644040BAE}" destId="{562B7834-5E9A-4002-B637-272B8595350F}" srcOrd="0" destOrd="0" parTransId="{1FD1EE2A-E8FE-4C59-A932-04C900EE85BF}" sibTransId="{F6A2F298-E91E-42E6-8C72-14587D758148}"/>
    <dgm:cxn modelId="{A4A6195F-F406-4392-A152-60475F4962BE}" srcId="{A4F5C1A4-612D-4A32-A792-AAA3D2528C99}" destId="{F24B7C44-4E6A-45F8-806A-3D705135F793}" srcOrd="1" destOrd="0" parTransId="{1A1C4113-0523-496F-9F90-F8885305B844}" sibTransId="{6D9DDC76-A285-4BA2-A8B1-855F53021CFF}"/>
    <dgm:cxn modelId="{711A3F68-B261-407B-8A60-37380AD8FFF2}" type="presOf" srcId="{D663A788-3449-4EAF-B439-BE832DD89D1A}" destId="{A4E337E7-BCA9-4722-975E-ADDC5B564275}" srcOrd="0" destOrd="0" presId="urn:microsoft.com/office/officeart/2005/8/layout/lProcess3"/>
    <dgm:cxn modelId="{4F3C1759-45E2-4804-BC15-35AC6CF8EC0C}" srcId="{BB1A2B1C-9CE7-4A14-BB0E-E81663618EDA}" destId="{7DDF69D6-B5BD-46E4-9AE3-EDF666FC633B}" srcOrd="0" destOrd="0" parTransId="{8F86DA05-D2C5-4D59-A25D-1EFEC230B6A9}" sibTransId="{87D81A7E-1E8C-49F2-8398-935F6DFDB503}"/>
    <dgm:cxn modelId="{BDF0877A-84FC-45E1-B9CA-296B522C9D61}" type="presOf" srcId="{F24B7C44-4E6A-45F8-806A-3D705135F793}" destId="{DFC023AD-3057-4D3A-A7BF-D4D87716AC6D}" srcOrd="0" destOrd="0" presId="urn:microsoft.com/office/officeart/2005/8/layout/lProcess3"/>
    <dgm:cxn modelId="{E957008C-AA85-45C5-93B5-2DAF98E96C96}" type="presOf" srcId="{A4F5C1A4-612D-4A32-A792-AAA3D2528C99}" destId="{200ECA62-C13A-458A-A670-FC06C6DEA059}" srcOrd="0" destOrd="0" presId="urn:microsoft.com/office/officeart/2005/8/layout/lProcess3"/>
    <dgm:cxn modelId="{0479D28C-42D4-4ED3-A667-1F75D2B0410F}" srcId="{F24B7C44-4E6A-45F8-806A-3D705135F793}" destId="{D663A788-3449-4EAF-B439-BE832DD89D1A}" srcOrd="0" destOrd="0" parTransId="{D2C8255A-105B-482A-9A6F-DD26240853D2}" sibTransId="{00E011AE-87FC-46CE-B4D5-55B1F46FF24D}"/>
    <dgm:cxn modelId="{7744A793-0CCA-4394-9667-C420D44EBF7A}" type="presOf" srcId="{917F33AF-E0BD-4194-AC75-817644040BAE}" destId="{54E0A00F-33FA-4ED2-BE7A-85D316C8A7D5}" srcOrd="0" destOrd="0" presId="urn:microsoft.com/office/officeart/2005/8/layout/lProcess3"/>
    <dgm:cxn modelId="{0A073895-046F-48A2-81C5-6C3A1F95B038}" srcId="{A4F5C1A4-612D-4A32-A792-AAA3D2528C99}" destId="{917F33AF-E0BD-4194-AC75-817644040BAE}" srcOrd="0" destOrd="0" parTransId="{E200B524-3E14-4350-8D9F-952F6D445396}" sibTransId="{39425C51-A4DA-4C1E-8AEE-CD68DF16609C}"/>
    <dgm:cxn modelId="{51C95E98-E639-468C-9C53-71296E32A767}" srcId="{BB1A2B1C-9CE7-4A14-BB0E-E81663618EDA}" destId="{D714A37A-A3D8-4E5A-8B5B-E8A48A4E3CA2}" srcOrd="1" destOrd="0" parTransId="{7412C6B8-6F4D-4CCE-9F8A-FBDE8A7627CF}" sibTransId="{CBFB6AB0-F36E-4CCA-AF66-FD6EF6C509DD}"/>
    <dgm:cxn modelId="{9BD2B6BF-9FA0-4C73-AA0A-7648C619BAB0}" type="presOf" srcId="{BB1A2B1C-9CE7-4A14-BB0E-E81663618EDA}" destId="{9C1D17EC-AC6A-4DDD-AE03-A5157B7B5B17}" srcOrd="0" destOrd="0" presId="urn:microsoft.com/office/officeart/2005/8/layout/lProcess3"/>
    <dgm:cxn modelId="{36E90ACA-B89A-474B-A773-F273DD485D60}" type="presOf" srcId="{29662624-8F27-4D4E-BDC3-EC760C1E9487}" destId="{E3C715B9-E8DB-4880-B304-EA4EE98F09A6}" srcOrd="0" destOrd="0" presId="urn:microsoft.com/office/officeart/2005/8/layout/lProcess3"/>
    <dgm:cxn modelId="{F46898CF-CB84-4B53-80F1-FF9AE219C562}" type="presOf" srcId="{A5679741-C509-44AA-A239-9E220DFEB02D}" destId="{8C6ACA18-8745-4E3C-BC00-36D78AFFB6D1}" srcOrd="0" destOrd="0" presId="urn:microsoft.com/office/officeart/2005/8/layout/lProcess3"/>
    <dgm:cxn modelId="{B1DB4AE7-AA04-4915-B031-13C93CADB431}" srcId="{A4F5C1A4-612D-4A32-A792-AAA3D2528C99}" destId="{BB1A2B1C-9CE7-4A14-BB0E-E81663618EDA}" srcOrd="2" destOrd="0" parTransId="{19C9E532-044B-4F29-8D84-07B02A281D15}" sibTransId="{9F807FAC-0065-4301-8EF6-E67E3F092C81}"/>
    <dgm:cxn modelId="{1EA388F1-359D-4BEC-AF61-8D8CB0064A43}" type="presOf" srcId="{D714A37A-A3D8-4E5A-8B5B-E8A48A4E3CA2}" destId="{33DCCC2E-2442-4245-9940-F5A6E63FDB26}" srcOrd="0" destOrd="0" presId="urn:microsoft.com/office/officeart/2005/8/layout/lProcess3"/>
    <dgm:cxn modelId="{94F2C6DE-8ABF-43D7-8952-D7E139EF3D07}" type="presParOf" srcId="{200ECA62-C13A-458A-A670-FC06C6DEA059}" destId="{D594BD6A-F5F1-419D-9587-92513490477F}" srcOrd="0" destOrd="0" presId="urn:microsoft.com/office/officeart/2005/8/layout/lProcess3"/>
    <dgm:cxn modelId="{57413573-964B-4DC0-8312-BC654536CCCB}" type="presParOf" srcId="{D594BD6A-F5F1-419D-9587-92513490477F}" destId="{54E0A00F-33FA-4ED2-BE7A-85D316C8A7D5}" srcOrd="0" destOrd="0" presId="urn:microsoft.com/office/officeart/2005/8/layout/lProcess3"/>
    <dgm:cxn modelId="{9B22BECD-3C5E-4BDF-9F7D-BC5BA77FC6A4}" type="presParOf" srcId="{D594BD6A-F5F1-419D-9587-92513490477F}" destId="{D8A9FC0E-E613-4343-8E17-C9A21E190120}" srcOrd="1" destOrd="0" presId="urn:microsoft.com/office/officeart/2005/8/layout/lProcess3"/>
    <dgm:cxn modelId="{B700B3A2-C904-479D-8A70-FB7CE71816BB}" type="presParOf" srcId="{D594BD6A-F5F1-419D-9587-92513490477F}" destId="{1504BF52-6428-4CB7-9D30-106E20F24963}" srcOrd="2" destOrd="0" presId="urn:microsoft.com/office/officeart/2005/8/layout/lProcess3"/>
    <dgm:cxn modelId="{D45BE73C-FC47-4833-B673-32E90982C957}" type="presParOf" srcId="{D594BD6A-F5F1-419D-9587-92513490477F}" destId="{72379E0F-66E3-4CC6-AA19-D602323C1022}" srcOrd="3" destOrd="0" presId="urn:microsoft.com/office/officeart/2005/8/layout/lProcess3"/>
    <dgm:cxn modelId="{8D9A9C8A-63FD-403D-8332-BB17BDCBA24D}" type="presParOf" srcId="{D594BD6A-F5F1-419D-9587-92513490477F}" destId="{8C6ACA18-8745-4E3C-BC00-36D78AFFB6D1}" srcOrd="4" destOrd="0" presId="urn:microsoft.com/office/officeart/2005/8/layout/lProcess3"/>
    <dgm:cxn modelId="{59EE4A88-A61A-42EE-8CCF-69C6AE3EAAD2}" type="presParOf" srcId="{200ECA62-C13A-458A-A670-FC06C6DEA059}" destId="{D0DEFC51-C47B-4215-9235-E05BD941B2C4}" srcOrd="1" destOrd="0" presId="urn:microsoft.com/office/officeart/2005/8/layout/lProcess3"/>
    <dgm:cxn modelId="{E86FF821-E455-49A5-8D45-630B9D1DC089}" type="presParOf" srcId="{200ECA62-C13A-458A-A670-FC06C6DEA059}" destId="{67B14C36-6A8F-4848-9CE8-9719E24AA7A3}" srcOrd="2" destOrd="0" presId="urn:microsoft.com/office/officeart/2005/8/layout/lProcess3"/>
    <dgm:cxn modelId="{A4017DDF-A9BA-44DA-98A3-6B9E284BCD5F}" type="presParOf" srcId="{67B14C36-6A8F-4848-9CE8-9719E24AA7A3}" destId="{DFC023AD-3057-4D3A-A7BF-D4D87716AC6D}" srcOrd="0" destOrd="0" presId="urn:microsoft.com/office/officeart/2005/8/layout/lProcess3"/>
    <dgm:cxn modelId="{4EF3E454-1A9D-43D4-8DDE-0E0A24B0A1EE}" type="presParOf" srcId="{67B14C36-6A8F-4848-9CE8-9719E24AA7A3}" destId="{EE3B24E2-89F4-4C2F-AD03-2FCC398B0DD2}" srcOrd="1" destOrd="0" presId="urn:microsoft.com/office/officeart/2005/8/layout/lProcess3"/>
    <dgm:cxn modelId="{9FE774CC-2684-488B-87F8-9770173A36F7}" type="presParOf" srcId="{67B14C36-6A8F-4848-9CE8-9719E24AA7A3}" destId="{A4E337E7-BCA9-4722-975E-ADDC5B564275}" srcOrd="2" destOrd="0" presId="urn:microsoft.com/office/officeart/2005/8/layout/lProcess3"/>
    <dgm:cxn modelId="{596D1A03-E649-4010-8BDD-5E8DF6A661B3}" type="presParOf" srcId="{67B14C36-6A8F-4848-9CE8-9719E24AA7A3}" destId="{2E958833-62A9-4C86-B340-AB00D417B84E}" srcOrd="3" destOrd="0" presId="urn:microsoft.com/office/officeart/2005/8/layout/lProcess3"/>
    <dgm:cxn modelId="{165A24DA-D5B2-436F-A5D9-7C616F17FBEB}" type="presParOf" srcId="{67B14C36-6A8F-4848-9CE8-9719E24AA7A3}" destId="{E3C715B9-E8DB-4880-B304-EA4EE98F09A6}" srcOrd="4" destOrd="0" presId="urn:microsoft.com/office/officeart/2005/8/layout/lProcess3"/>
    <dgm:cxn modelId="{25043BED-0A94-4A8B-82EA-73D5981C9337}" type="presParOf" srcId="{200ECA62-C13A-458A-A670-FC06C6DEA059}" destId="{B9439A95-5C7B-4F39-9F88-6241516F3DA3}" srcOrd="3" destOrd="0" presId="urn:microsoft.com/office/officeart/2005/8/layout/lProcess3"/>
    <dgm:cxn modelId="{F2FECE0E-4CBE-4AEB-BA61-D275E34DEB40}" type="presParOf" srcId="{200ECA62-C13A-458A-A670-FC06C6DEA059}" destId="{E83B7BE7-0598-4F24-AE85-9BD1AE66DAF4}" srcOrd="4" destOrd="0" presId="urn:microsoft.com/office/officeart/2005/8/layout/lProcess3"/>
    <dgm:cxn modelId="{C5300109-95DC-4FF1-A5FE-009C2A8F1D0F}" type="presParOf" srcId="{E83B7BE7-0598-4F24-AE85-9BD1AE66DAF4}" destId="{9C1D17EC-AC6A-4DDD-AE03-A5157B7B5B17}" srcOrd="0" destOrd="0" presId="urn:microsoft.com/office/officeart/2005/8/layout/lProcess3"/>
    <dgm:cxn modelId="{DC181BDA-8BC9-4188-B690-95DE7F973A13}" type="presParOf" srcId="{E83B7BE7-0598-4F24-AE85-9BD1AE66DAF4}" destId="{289B09F3-C107-4D4C-BE45-8A583FBC94FE}" srcOrd="1" destOrd="0" presId="urn:microsoft.com/office/officeart/2005/8/layout/lProcess3"/>
    <dgm:cxn modelId="{153C5701-F88E-400D-93F6-8D99305A58DA}" type="presParOf" srcId="{E83B7BE7-0598-4F24-AE85-9BD1AE66DAF4}" destId="{8D3DEA49-7F35-498B-BDD0-1CEBACF3A400}" srcOrd="2" destOrd="0" presId="urn:microsoft.com/office/officeart/2005/8/layout/lProcess3"/>
    <dgm:cxn modelId="{7CD5FDE0-9377-47A2-8E17-012D92526767}" type="presParOf" srcId="{E83B7BE7-0598-4F24-AE85-9BD1AE66DAF4}" destId="{D1D52FB3-FB83-458A-B364-697BB6473287}" srcOrd="3" destOrd="0" presId="urn:microsoft.com/office/officeart/2005/8/layout/lProcess3"/>
    <dgm:cxn modelId="{4D8C9AEE-01DE-417C-8D1C-7D4D491C5EF0}" type="presParOf" srcId="{E83B7BE7-0598-4F24-AE85-9BD1AE66DAF4}" destId="{33DCCC2E-2442-4245-9940-F5A6E63FDB26}"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9D9A64-3B4E-41EF-A511-72BF7408E3E3}"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IN"/>
        </a:p>
      </dgm:t>
    </dgm:pt>
    <dgm:pt modelId="{29E12DC6-584A-4518-91D4-526D0032FD9C}">
      <dgm:prSet custT="1"/>
      <dgm:spPr/>
      <dgm:t>
        <a:bodyPr/>
        <a:lstStyle/>
        <a:p>
          <a:r>
            <a:rPr lang="en-IN" sz="2400" dirty="0">
              <a:solidFill>
                <a:schemeClr val="tx1"/>
              </a:solidFill>
            </a:rPr>
            <a:t>Example 1.</a:t>
          </a:r>
        </a:p>
      </dgm:t>
    </dgm:pt>
    <dgm:pt modelId="{2BBA1BBF-36A0-4E26-B627-CAE9E9AD0E20}" type="parTrans" cxnId="{6666E08E-F716-411B-A57D-B3BC389A8DF1}">
      <dgm:prSet/>
      <dgm:spPr/>
      <dgm:t>
        <a:bodyPr/>
        <a:lstStyle/>
        <a:p>
          <a:endParaRPr lang="en-IN"/>
        </a:p>
      </dgm:t>
    </dgm:pt>
    <dgm:pt modelId="{6DAD1986-7936-45C3-9777-9E2C6376EFAA}" type="sibTrans" cxnId="{6666E08E-F716-411B-A57D-B3BC389A8DF1}">
      <dgm:prSet/>
      <dgm:spPr/>
      <dgm:t>
        <a:bodyPr/>
        <a:lstStyle/>
        <a:p>
          <a:endParaRPr lang="en-IN"/>
        </a:p>
      </dgm:t>
    </dgm:pt>
    <dgm:pt modelId="{6E21C6DC-2AE2-4AA4-84FB-099283CF925F}">
      <dgm:prSet custT="1"/>
      <dgm:spPr/>
      <dgm:t>
        <a:bodyPr/>
        <a:lstStyle/>
        <a:p>
          <a:r>
            <a:rPr lang="en-IN" sz="2400">
              <a:solidFill>
                <a:schemeClr val="tx1"/>
              </a:solidFill>
            </a:rPr>
            <a:t>NSA (National Security Agency, USA) tools were leaked to entire internet</a:t>
          </a:r>
        </a:p>
      </dgm:t>
    </dgm:pt>
    <dgm:pt modelId="{1C10B6E7-66D2-41B1-A5B4-8D9CE6FB9B65}" type="parTrans" cxnId="{99F88A31-AA3E-4E6B-9B81-E26B28DF288C}">
      <dgm:prSet/>
      <dgm:spPr/>
      <dgm:t>
        <a:bodyPr/>
        <a:lstStyle/>
        <a:p>
          <a:endParaRPr lang="en-IN"/>
        </a:p>
      </dgm:t>
    </dgm:pt>
    <dgm:pt modelId="{AF121D79-A73D-4775-BB7A-F6D6981BFA46}" type="sibTrans" cxnId="{99F88A31-AA3E-4E6B-9B81-E26B28DF288C}">
      <dgm:prSet/>
      <dgm:spPr/>
      <dgm:t>
        <a:bodyPr/>
        <a:lstStyle/>
        <a:p>
          <a:endParaRPr lang="en-IN"/>
        </a:p>
      </dgm:t>
    </dgm:pt>
    <dgm:pt modelId="{9A4125BE-4EF1-42B2-A8B0-6E8DEC0A6A66}">
      <dgm:prSet custT="1"/>
      <dgm:spPr/>
      <dgm:t>
        <a:bodyPr/>
        <a:lstStyle/>
        <a:p>
          <a:r>
            <a:rPr lang="en-IN" sz="2400" dirty="0">
              <a:solidFill>
                <a:schemeClr val="tx1"/>
              </a:solidFill>
            </a:rPr>
            <a:t>NSA has repository which was leaked by shadow brokers on WikiLeaks </a:t>
          </a:r>
        </a:p>
      </dgm:t>
    </dgm:pt>
    <dgm:pt modelId="{B6F0E12F-1326-4D5C-837B-41E5A3CE30EC}" type="parTrans" cxnId="{91EA488A-AFE8-41F6-ABD0-BDA96E47D867}">
      <dgm:prSet/>
      <dgm:spPr/>
      <dgm:t>
        <a:bodyPr/>
        <a:lstStyle/>
        <a:p>
          <a:endParaRPr lang="en-IN"/>
        </a:p>
      </dgm:t>
    </dgm:pt>
    <dgm:pt modelId="{A2E3BCCF-E2FF-4EA9-A5E6-FFC4359ED971}" type="sibTrans" cxnId="{91EA488A-AFE8-41F6-ABD0-BDA96E47D867}">
      <dgm:prSet/>
      <dgm:spPr/>
      <dgm:t>
        <a:bodyPr/>
        <a:lstStyle/>
        <a:p>
          <a:endParaRPr lang="en-IN"/>
        </a:p>
      </dgm:t>
    </dgm:pt>
    <dgm:pt modelId="{5331E556-1820-471F-A827-FB4646B7729A}">
      <dgm:prSet custT="1"/>
      <dgm:spPr/>
      <dgm:t>
        <a:bodyPr/>
        <a:lstStyle/>
        <a:p>
          <a:r>
            <a:rPr lang="en-IN" sz="2400">
              <a:solidFill>
                <a:schemeClr val="tx1"/>
              </a:solidFill>
            </a:rPr>
            <a:t>Check what is WikiLeaks??</a:t>
          </a:r>
        </a:p>
      </dgm:t>
    </dgm:pt>
    <dgm:pt modelId="{89B2EAE7-8620-4C8F-A7E2-AA14B2B60EAC}" type="parTrans" cxnId="{6AFDA0E7-F139-4BB9-864C-C2F90A912C1A}">
      <dgm:prSet/>
      <dgm:spPr/>
      <dgm:t>
        <a:bodyPr/>
        <a:lstStyle/>
        <a:p>
          <a:endParaRPr lang="en-IN"/>
        </a:p>
      </dgm:t>
    </dgm:pt>
    <dgm:pt modelId="{33691B3A-020F-4027-AB39-D6B78DB6EB8F}" type="sibTrans" cxnId="{6AFDA0E7-F139-4BB9-864C-C2F90A912C1A}">
      <dgm:prSet/>
      <dgm:spPr/>
      <dgm:t>
        <a:bodyPr/>
        <a:lstStyle/>
        <a:p>
          <a:endParaRPr lang="en-IN"/>
        </a:p>
      </dgm:t>
    </dgm:pt>
    <dgm:pt modelId="{FE62A53C-4D7D-456B-8F58-D802B0B3C215}">
      <dgm:prSet custT="1"/>
      <dgm:spPr/>
      <dgm:t>
        <a:bodyPr/>
        <a:lstStyle/>
        <a:p>
          <a:r>
            <a:rPr lang="en-IN" sz="2400" dirty="0">
              <a:solidFill>
                <a:schemeClr val="tx1"/>
              </a:solidFill>
            </a:rPr>
            <a:t>Who is founder of WikiLeaks? </a:t>
          </a:r>
        </a:p>
      </dgm:t>
    </dgm:pt>
    <dgm:pt modelId="{7B764870-8D6B-4978-BD6C-71B993149D59}" type="parTrans" cxnId="{AF3980A6-A580-4D12-8B86-D9C9CD6D42D4}">
      <dgm:prSet/>
      <dgm:spPr/>
      <dgm:t>
        <a:bodyPr/>
        <a:lstStyle/>
        <a:p>
          <a:endParaRPr lang="en-IN"/>
        </a:p>
      </dgm:t>
    </dgm:pt>
    <dgm:pt modelId="{FC72557E-0AE5-42B4-B2F7-7709B2B56BFC}" type="sibTrans" cxnId="{AF3980A6-A580-4D12-8B86-D9C9CD6D42D4}">
      <dgm:prSet/>
      <dgm:spPr/>
      <dgm:t>
        <a:bodyPr/>
        <a:lstStyle/>
        <a:p>
          <a:endParaRPr lang="en-IN"/>
        </a:p>
      </dgm:t>
    </dgm:pt>
    <dgm:pt modelId="{180284EB-1EFA-4247-928B-09F25DAC7AD5}">
      <dgm:prSet custT="1"/>
      <dgm:spPr/>
      <dgm:t>
        <a:bodyPr/>
        <a:lstStyle/>
        <a:p>
          <a:r>
            <a:rPr lang="en-IN" sz="2400" dirty="0">
              <a:solidFill>
                <a:schemeClr val="tx1"/>
              </a:solidFill>
            </a:rPr>
            <a:t>Task: Movie – The Fifth Estate- do watch</a:t>
          </a:r>
        </a:p>
      </dgm:t>
    </dgm:pt>
    <dgm:pt modelId="{0452361D-2F94-4F78-BEC5-C9EE882D16D7}" type="parTrans" cxnId="{B1B3C001-9651-494A-9EDA-6402F0065238}">
      <dgm:prSet/>
      <dgm:spPr/>
      <dgm:t>
        <a:bodyPr/>
        <a:lstStyle/>
        <a:p>
          <a:endParaRPr lang="en-IN"/>
        </a:p>
      </dgm:t>
    </dgm:pt>
    <dgm:pt modelId="{A53BA413-0F74-4138-8B2B-9A48E46266DB}" type="sibTrans" cxnId="{B1B3C001-9651-494A-9EDA-6402F0065238}">
      <dgm:prSet/>
      <dgm:spPr/>
      <dgm:t>
        <a:bodyPr/>
        <a:lstStyle/>
        <a:p>
          <a:endParaRPr lang="en-IN"/>
        </a:p>
      </dgm:t>
    </dgm:pt>
    <dgm:pt modelId="{9DF8B05B-9981-43E0-BBAD-C16EE6973D9B}">
      <dgm:prSet custT="1"/>
      <dgm:spPr/>
      <dgm:t>
        <a:bodyPr/>
        <a:lstStyle/>
        <a:p>
          <a:r>
            <a:rPr lang="en-IN" sz="2400">
              <a:solidFill>
                <a:schemeClr val="tx1"/>
              </a:solidFill>
            </a:rPr>
            <a:t>Julian </a:t>
          </a:r>
          <a:r>
            <a:rPr lang="en-IN" sz="2400" dirty="0">
              <a:solidFill>
                <a:schemeClr val="tx1"/>
              </a:solidFill>
            </a:rPr>
            <a:t>Assange (he is now house arrest)</a:t>
          </a:r>
        </a:p>
      </dgm:t>
    </dgm:pt>
    <dgm:pt modelId="{37DC570A-86B9-44C1-AEB2-E1C35132BF81}" type="parTrans" cxnId="{977E23FD-D405-45BA-953A-781B29F9B42F}">
      <dgm:prSet/>
      <dgm:spPr/>
      <dgm:t>
        <a:bodyPr/>
        <a:lstStyle/>
        <a:p>
          <a:endParaRPr lang="en-IN"/>
        </a:p>
      </dgm:t>
    </dgm:pt>
    <dgm:pt modelId="{40F733CF-4200-4B9E-BB92-DD3F122F768B}" type="sibTrans" cxnId="{977E23FD-D405-45BA-953A-781B29F9B42F}">
      <dgm:prSet/>
      <dgm:spPr/>
      <dgm:t>
        <a:bodyPr/>
        <a:lstStyle/>
        <a:p>
          <a:endParaRPr lang="en-IN"/>
        </a:p>
      </dgm:t>
    </dgm:pt>
    <dgm:pt modelId="{2B63A447-3ADD-4A45-AA87-18999D91D12D}" type="pres">
      <dgm:prSet presAssocID="{F29D9A64-3B4E-41EF-A511-72BF7408E3E3}" presName="Name0" presStyleCnt="0">
        <dgm:presLayoutVars>
          <dgm:dir/>
          <dgm:animLvl val="lvl"/>
          <dgm:resizeHandles val="exact"/>
        </dgm:presLayoutVars>
      </dgm:prSet>
      <dgm:spPr/>
    </dgm:pt>
    <dgm:pt modelId="{0231F944-994D-4FB0-B081-7C5E17CDA697}" type="pres">
      <dgm:prSet presAssocID="{180284EB-1EFA-4247-928B-09F25DAC7AD5}" presName="boxAndChildren" presStyleCnt="0"/>
      <dgm:spPr/>
    </dgm:pt>
    <dgm:pt modelId="{DC2C81B5-1F54-49FE-BCC1-F20FA71A3EBF}" type="pres">
      <dgm:prSet presAssocID="{180284EB-1EFA-4247-928B-09F25DAC7AD5}" presName="parentTextBox" presStyleLbl="node1" presStyleIdx="0" presStyleCnt="4" custScaleY="60763"/>
      <dgm:spPr/>
    </dgm:pt>
    <dgm:pt modelId="{881422F5-5F5B-413E-B4C3-84891FE146B5}" type="pres">
      <dgm:prSet presAssocID="{33691B3A-020F-4027-AB39-D6B78DB6EB8F}" presName="sp" presStyleCnt="0"/>
      <dgm:spPr/>
    </dgm:pt>
    <dgm:pt modelId="{D35F83E3-CCFC-461B-8A61-F5B4974D7808}" type="pres">
      <dgm:prSet presAssocID="{5331E556-1820-471F-A827-FB4646B7729A}" presName="arrowAndChildren" presStyleCnt="0"/>
      <dgm:spPr/>
    </dgm:pt>
    <dgm:pt modelId="{991A9BA8-4182-4647-B1DF-6D20D34B7480}" type="pres">
      <dgm:prSet presAssocID="{5331E556-1820-471F-A827-FB4646B7729A}" presName="parentTextArrow" presStyleLbl="node1" presStyleIdx="0" presStyleCnt="4"/>
      <dgm:spPr/>
    </dgm:pt>
    <dgm:pt modelId="{68115649-911D-4399-BEF0-89614E52555F}" type="pres">
      <dgm:prSet presAssocID="{5331E556-1820-471F-A827-FB4646B7729A}" presName="arrow" presStyleLbl="node1" presStyleIdx="1" presStyleCnt="4"/>
      <dgm:spPr/>
    </dgm:pt>
    <dgm:pt modelId="{0BC5EE29-9272-47E1-B7B7-65F6BF4B5593}" type="pres">
      <dgm:prSet presAssocID="{5331E556-1820-471F-A827-FB4646B7729A}" presName="descendantArrow" presStyleCnt="0"/>
      <dgm:spPr/>
    </dgm:pt>
    <dgm:pt modelId="{F3BE145E-50E4-40B3-A9D7-0CED2A7B91CB}" type="pres">
      <dgm:prSet presAssocID="{FE62A53C-4D7D-456B-8F58-D802B0B3C215}" presName="childTextArrow" presStyleLbl="fgAccFollowNode1" presStyleIdx="0" presStyleCnt="3">
        <dgm:presLayoutVars>
          <dgm:bulletEnabled val="1"/>
        </dgm:presLayoutVars>
      </dgm:prSet>
      <dgm:spPr/>
    </dgm:pt>
    <dgm:pt modelId="{4150D520-45A0-49FB-A0CF-1D407C7400F4}" type="pres">
      <dgm:prSet presAssocID="{9DF8B05B-9981-43E0-BBAD-C16EE6973D9B}" presName="childTextArrow" presStyleLbl="fgAccFollowNode1" presStyleIdx="1" presStyleCnt="3">
        <dgm:presLayoutVars>
          <dgm:bulletEnabled val="1"/>
        </dgm:presLayoutVars>
      </dgm:prSet>
      <dgm:spPr/>
    </dgm:pt>
    <dgm:pt modelId="{773C33F1-11F4-457F-9F29-2D14E312C4B5}" type="pres">
      <dgm:prSet presAssocID="{AF121D79-A73D-4775-BB7A-F6D6981BFA46}" presName="sp" presStyleCnt="0"/>
      <dgm:spPr/>
    </dgm:pt>
    <dgm:pt modelId="{5FEB7338-A5A3-48DA-8A6A-4E3BE70E870F}" type="pres">
      <dgm:prSet presAssocID="{6E21C6DC-2AE2-4AA4-84FB-099283CF925F}" presName="arrowAndChildren" presStyleCnt="0"/>
      <dgm:spPr/>
    </dgm:pt>
    <dgm:pt modelId="{1B15407E-8377-4E30-8D90-0EBBC3A566D0}" type="pres">
      <dgm:prSet presAssocID="{6E21C6DC-2AE2-4AA4-84FB-099283CF925F}" presName="parentTextArrow" presStyleLbl="node1" presStyleIdx="1" presStyleCnt="4"/>
      <dgm:spPr/>
    </dgm:pt>
    <dgm:pt modelId="{AB2BA3C7-3EB1-4AAA-A739-2FBE1D967F41}" type="pres">
      <dgm:prSet presAssocID="{6E21C6DC-2AE2-4AA4-84FB-099283CF925F}" presName="arrow" presStyleLbl="node1" presStyleIdx="2" presStyleCnt="4"/>
      <dgm:spPr/>
    </dgm:pt>
    <dgm:pt modelId="{400EB3CB-5152-4568-BA76-1975EF810749}" type="pres">
      <dgm:prSet presAssocID="{6E21C6DC-2AE2-4AA4-84FB-099283CF925F}" presName="descendantArrow" presStyleCnt="0"/>
      <dgm:spPr/>
    </dgm:pt>
    <dgm:pt modelId="{EAF7D3A3-3023-4784-9FA0-75B446BF14D4}" type="pres">
      <dgm:prSet presAssocID="{9A4125BE-4EF1-42B2-A8B0-6E8DEC0A6A66}" presName="childTextArrow" presStyleLbl="fgAccFollowNode1" presStyleIdx="2" presStyleCnt="3">
        <dgm:presLayoutVars>
          <dgm:bulletEnabled val="1"/>
        </dgm:presLayoutVars>
      </dgm:prSet>
      <dgm:spPr/>
    </dgm:pt>
    <dgm:pt modelId="{114B4181-BEF1-48DC-A2FE-8E988D9FB65A}" type="pres">
      <dgm:prSet presAssocID="{6DAD1986-7936-45C3-9777-9E2C6376EFAA}" presName="sp" presStyleCnt="0"/>
      <dgm:spPr/>
    </dgm:pt>
    <dgm:pt modelId="{4517D545-6B90-4736-81EE-5C2E4B4177D1}" type="pres">
      <dgm:prSet presAssocID="{29E12DC6-584A-4518-91D4-526D0032FD9C}" presName="arrowAndChildren" presStyleCnt="0"/>
      <dgm:spPr/>
    </dgm:pt>
    <dgm:pt modelId="{2ACFEFCE-4E95-441D-A3D9-ABAB9A057139}" type="pres">
      <dgm:prSet presAssocID="{29E12DC6-584A-4518-91D4-526D0032FD9C}" presName="parentTextArrow" presStyleLbl="node1" presStyleIdx="3" presStyleCnt="4" custScaleY="66206"/>
      <dgm:spPr/>
    </dgm:pt>
  </dgm:ptLst>
  <dgm:cxnLst>
    <dgm:cxn modelId="{B1B3C001-9651-494A-9EDA-6402F0065238}" srcId="{F29D9A64-3B4E-41EF-A511-72BF7408E3E3}" destId="{180284EB-1EFA-4247-928B-09F25DAC7AD5}" srcOrd="3" destOrd="0" parTransId="{0452361D-2F94-4F78-BEC5-C9EE882D16D7}" sibTransId="{A53BA413-0F74-4138-8B2B-9A48E46266DB}"/>
    <dgm:cxn modelId="{3BC20D03-C83B-4AF4-83C2-46B7DD20A852}" type="presOf" srcId="{F29D9A64-3B4E-41EF-A511-72BF7408E3E3}" destId="{2B63A447-3ADD-4A45-AA87-18999D91D12D}" srcOrd="0" destOrd="0" presId="urn:microsoft.com/office/officeart/2005/8/layout/process4"/>
    <dgm:cxn modelId="{F61BEF1B-A60C-4661-8804-97BB98FB0BEE}" type="presOf" srcId="{FE62A53C-4D7D-456B-8F58-D802B0B3C215}" destId="{F3BE145E-50E4-40B3-A9D7-0CED2A7B91CB}" srcOrd="0" destOrd="0" presId="urn:microsoft.com/office/officeart/2005/8/layout/process4"/>
    <dgm:cxn modelId="{E730762A-F9A2-495B-B993-AA6554E6AA79}" type="presOf" srcId="{9A4125BE-4EF1-42B2-A8B0-6E8DEC0A6A66}" destId="{EAF7D3A3-3023-4784-9FA0-75B446BF14D4}" srcOrd="0" destOrd="0" presId="urn:microsoft.com/office/officeart/2005/8/layout/process4"/>
    <dgm:cxn modelId="{99F88A31-AA3E-4E6B-9B81-E26B28DF288C}" srcId="{F29D9A64-3B4E-41EF-A511-72BF7408E3E3}" destId="{6E21C6DC-2AE2-4AA4-84FB-099283CF925F}" srcOrd="1" destOrd="0" parTransId="{1C10B6E7-66D2-41B1-A5B4-8D9CE6FB9B65}" sibTransId="{AF121D79-A73D-4775-BB7A-F6D6981BFA46}"/>
    <dgm:cxn modelId="{65C3E24F-4FA7-40A5-9F2F-776BF6095975}" type="presOf" srcId="{5331E556-1820-471F-A827-FB4646B7729A}" destId="{991A9BA8-4182-4647-B1DF-6D20D34B7480}" srcOrd="0" destOrd="0" presId="urn:microsoft.com/office/officeart/2005/8/layout/process4"/>
    <dgm:cxn modelId="{B3974B56-9730-4B0C-998F-21C85C57B72A}" type="presOf" srcId="{6E21C6DC-2AE2-4AA4-84FB-099283CF925F}" destId="{AB2BA3C7-3EB1-4AAA-A739-2FBE1D967F41}" srcOrd="1" destOrd="0" presId="urn:microsoft.com/office/officeart/2005/8/layout/process4"/>
    <dgm:cxn modelId="{2CCDDD7D-3DCF-4637-9EE4-2DE14130DE9A}" type="presOf" srcId="{5331E556-1820-471F-A827-FB4646B7729A}" destId="{68115649-911D-4399-BEF0-89614E52555F}" srcOrd="1" destOrd="0" presId="urn:microsoft.com/office/officeart/2005/8/layout/process4"/>
    <dgm:cxn modelId="{91EA488A-AFE8-41F6-ABD0-BDA96E47D867}" srcId="{6E21C6DC-2AE2-4AA4-84FB-099283CF925F}" destId="{9A4125BE-4EF1-42B2-A8B0-6E8DEC0A6A66}" srcOrd="0" destOrd="0" parTransId="{B6F0E12F-1326-4D5C-837B-41E5A3CE30EC}" sibTransId="{A2E3BCCF-E2FF-4EA9-A5E6-FFC4359ED971}"/>
    <dgm:cxn modelId="{6666E08E-F716-411B-A57D-B3BC389A8DF1}" srcId="{F29D9A64-3B4E-41EF-A511-72BF7408E3E3}" destId="{29E12DC6-584A-4518-91D4-526D0032FD9C}" srcOrd="0" destOrd="0" parTransId="{2BBA1BBF-36A0-4E26-B627-CAE9E9AD0E20}" sibTransId="{6DAD1986-7936-45C3-9777-9E2C6376EFAA}"/>
    <dgm:cxn modelId="{AF3980A6-A580-4D12-8B86-D9C9CD6D42D4}" srcId="{5331E556-1820-471F-A827-FB4646B7729A}" destId="{FE62A53C-4D7D-456B-8F58-D802B0B3C215}" srcOrd="0" destOrd="0" parTransId="{7B764870-8D6B-4978-BD6C-71B993149D59}" sibTransId="{FC72557E-0AE5-42B4-B2F7-7709B2B56BFC}"/>
    <dgm:cxn modelId="{F20B4FB0-AA16-4BB4-B6F2-13C151620051}" type="presOf" srcId="{6E21C6DC-2AE2-4AA4-84FB-099283CF925F}" destId="{1B15407E-8377-4E30-8D90-0EBBC3A566D0}" srcOrd="0" destOrd="0" presId="urn:microsoft.com/office/officeart/2005/8/layout/process4"/>
    <dgm:cxn modelId="{8844A4D0-22D2-4EFA-9B99-5B89EE9F6707}" type="presOf" srcId="{9DF8B05B-9981-43E0-BBAD-C16EE6973D9B}" destId="{4150D520-45A0-49FB-A0CF-1D407C7400F4}" srcOrd="0" destOrd="0" presId="urn:microsoft.com/office/officeart/2005/8/layout/process4"/>
    <dgm:cxn modelId="{714C3DDD-7CCD-4512-9EE1-F0F940804861}" type="presOf" srcId="{29E12DC6-584A-4518-91D4-526D0032FD9C}" destId="{2ACFEFCE-4E95-441D-A3D9-ABAB9A057139}" srcOrd="0" destOrd="0" presId="urn:microsoft.com/office/officeart/2005/8/layout/process4"/>
    <dgm:cxn modelId="{6AFDA0E7-F139-4BB9-864C-C2F90A912C1A}" srcId="{F29D9A64-3B4E-41EF-A511-72BF7408E3E3}" destId="{5331E556-1820-471F-A827-FB4646B7729A}" srcOrd="2" destOrd="0" parTransId="{89B2EAE7-8620-4C8F-A7E2-AA14B2B60EAC}" sibTransId="{33691B3A-020F-4027-AB39-D6B78DB6EB8F}"/>
    <dgm:cxn modelId="{E55085EB-E8DC-4172-B24C-70971E5381D0}" type="presOf" srcId="{180284EB-1EFA-4247-928B-09F25DAC7AD5}" destId="{DC2C81B5-1F54-49FE-BCC1-F20FA71A3EBF}" srcOrd="0" destOrd="0" presId="urn:microsoft.com/office/officeart/2005/8/layout/process4"/>
    <dgm:cxn modelId="{977E23FD-D405-45BA-953A-781B29F9B42F}" srcId="{5331E556-1820-471F-A827-FB4646B7729A}" destId="{9DF8B05B-9981-43E0-BBAD-C16EE6973D9B}" srcOrd="1" destOrd="0" parTransId="{37DC570A-86B9-44C1-AEB2-E1C35132BF81}" sibTransId="{40F733CF-4200-4B9E-BB92-DD3F122F768B}"/>
    <dgm:cxn modelId="{64F36A22-9FA7-4BA3-A7F9-5F62737ABD6E}" type="presParOf" srcId="{2B63A447-3ADD-4A45-AA87-18999D91D12D}" destId="{0231F944-994D-4FB0-B081-7C5E17CDA697}" srcOrd="0" destOrd="0" presId="urn:microsoft.com/office/officeart/2005/8/layout/process4"/>
    <dgm:cxn modelId="{310AAC16-47C3-4644-9819-7D5D833B03C3}" type="presParOf" srcId="{0231F944-994D-4FB0-B081-7C5E17CDA697}" destId="{DC2C81B5-1F54-49FE-BCC1-F20FA71A3EBF}" srcOrd="0" destOrd="0" presId="urn:microsoft.com/office/officeart/2005/8/layout/process4"/>
    <dgm:cxn modelId="{9ADFB998-0A17-4F54-9774-D33A25992359}" type="presParOf" srcId="{2B63A447-3ADD-4A45-AA87-18999D91D12D}" destId="{881422F5-5F5B-413E-B4C3-84891FE146B5}" srcOrd="1" destOrd="0" presId="urn:microsoft.com/office/officeart/2005/8/layout/process4"/>
    <dgm:cxn modelId="{E5E7E4A1-1CF4-45EB-816F-60A058CC8C99}" type="presParOf" srcId="{2B63A447-3ADD-4A45-AA87-18999D91D12D}" destId="{D35F83E3-CCFC-461B-8A61-F5B4974D7808}" srcOrd="2" destOrd="0" presId="urn:microsoft.com/office/officeart/2005/8/layout/process4"/>
    <dgm:cxn modelId="{51B2C84C-7D70-4B42-BBB2-AE48F1417D93}" type="presParOf" srcId="{D35F83E3-CCFC-461B-8A61-F5B4974D7808}" destId="{991A9BA8-4182-4647-B1DF-6D20D34B7480}" srcOrd="0" destOrd="0" presId="urn:microsoft.com/office/officeart/2005/8/layout/process4"/>
    <dgm:cxn modelId="{91FCC09B-8ADF-4863-9D0A-2E86FEA7D91E}" type="presParOf" srcId="{D35F83E3-CCFC-461B-8A61-F5B4974D7808}" destId="{68115649-911D-4399-BEF0-89614E52555F}" srcOrd="1" destOrd="0" presId="urn:microsoft.com/office/officeart/2005/8/layout/process4"/>
    <dgm:cxn modelId="{1B4AEF65-684D-46B3-ABE2-47A61FCC0207}" type="presParOf" srcId="{D35F83E3-CCFC-461B-8A61-F5B4974D7808}" destId="{0BC5EE29-9272-47E1-B7B7-65F6BF4B5593}" srcOrd="2" destOrd="0" presId="urn:microsoft.com/office/officeart/2005/8/layout/process4"/>
    <dgm:cxn modelId="{38E8F1F4-5A45-4863-AD87-72CE95E9D728}" type="presParOf" srcId="{0BC5EE29-9272-47E1-B7B7-65F6BF4B5593}" destId="{F3BE145E-50E4-40B3-A9D7-0CED2A7B91CB}" srcOrd="0" destOrd="0" presId="urn:microsoft.com/office/officeart/2005/8/layout/process4"/>
    <dgm:cxn modelId="{E5821252-6FF6-480C-BC6F-A362AF1775BB}" type="presParOf" srcId="{0BC5EE29-9272-47E1-B7B7-65F6BF4B5593}" destId="{4150D520-45A0-49FB-A0CF-1D407C7400F4}" srcOrd="1" destOrd="0" presId="urn:microsoft.com/office/officeart/2005/8/layout/process4"/>
    <dgm:cxn modelId="{767EED65-2E3D-43B7-9E04-723B31CBBDA2}" type="presParOf" srcId="{2B63A447-3ADD-4A45-AA87-18999D91D12D}" destId="{773C33F1-11F4-457F-9F29-2D14E312C4B5}" srcOrd="3" destOrd="0" presId="urn:microsoft.com/office/officeart/2005/8/layout/process4"/>
    <dgm:cxn modelId="{2411F1EF-B5FC-4E9E-8416-4603FF1385B1}" type="presParOf" srcId="{2B63A447-3ADD-4A45-AA87-18999D91D12D}" destId="{5FEB7338-A5A3-48DA-8A6A-4E3BE70E870F}" srcOrd="4" destOrd="0" presId="urn:microsoft.com/office/officeart/2005/8/layout/process4"/>
    <dgm:cxn modelId="{9CE3318C-A322-4B70-AFBF-7057BFD609A4}" type="presParOf" srcId="{5FEB7338-A5A3-48DA-8A6A-4E3BE70E870F}" destId="{1B15407E-8377-4E30-8D90-0EBBC3A566D0}" srcOrd="0" destOrd="0" presId="urn:microsoft.com/office/officeart/2005/8/layout/process4"/>
    <dgm:cxn modelId="{05BE4C09-4C73-4546-9360-0398DFC1F7EC}" type="presParOf" srcId="{5FEB7338-A5A3-48DA-8A6A-4E3BE70E870F}" destId="{AB2BA3C7-3EB1-4AAA-A739-2FBE1D967F41}" srcOrd="1" destOrd="0" presId="urn:microsoft.com/office/officeart/2005/8/layout/process4"/>
    <dgm:cxn modelId="{21752415-D241-4E28-B280-E7C84369D2C8}" type="presParOf" srcId="{5FEB7338-A5A3-48DA-8A6A-4E3BE70E870F}" destId="{400EB3CB-5152-4568-BA76-1975EF810749}" srcOrd="2" destOrd="0" presId="urn:microsoft.com/office/officeart/2005/8/layout/process4"/>
    <dgm:cxn modelId="{300AB31B-4D16-4506-847F-4AA1BF22927E}" type="presParOf" srcId="{400EB3CB-5152-4568-BA76-1975EF810749}" destId="{EAF7D3A3-3023-4784-9FA0-75B446BF14D4}" srcOrd="0" destOrd="0" presId="urn:microsoft.com/office/officeart/2005/8/layout/process4"/>
    <dgm:cxn modelId="{FCA56E6A-9A10-48F0-AACD-C3D7CAA106F6}" type="presParOf" srcId="{2B63A447-3ADD-4A45-AA87-18999D91D12D}" destId="{114B4181-BEF1-48DC-A2FE-8E988D9FB65A}" srcOrd="5" destOrd="0" presId="urn:microsoft.com/office/officeart/2005/8/layout/process4"/>
    <dgm:cxn modelId="{2B70DEFD-C14D-4B2B-84B0-82BCBECE95CD}" type="presParOf" srcId="{2B63A447-3ADD-4A45-AA87-18999D91D12D}" destId="{4517D545-6B90-4736-81EE-5C2E4B4177D1}" srcOrd="6" destOrd="0" presId="urn:microsoft.com/office/officeart/2005/8/layout/process4"/>
    <dgm:cxn modelId="{749D5980-26C3-4B7E-A3DB-6EA87C371988}" type="presParOf" srcId="{4517D545-6B90-4736-81EE-5C2E4B4177D1}" destId="{2ACFEFCE-4E95-441D-A3D9-ABAB9A05713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A8967F-DD15-47D3-B48A-D6E6D8710F03}"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en-IN"/>
        </a:p>
      </dgm:t>
    </dgm:pt>
    <dgm:pt modelId="{0A89922E-F62F-4273-8F8D-02AE66E04E5F}">
      <dgm:prSet custT="1"/>
      <dgm:spPr/>
      <dgm:t>
        <a:bodyPr/>
        <a:lstStyle/>
        <a:p>
          <a:r>
            <a:rPr lang="en-IN" sz="2400">
              <a:solidFill>
                <a:schemeClr val="tx1"/>
              </a:solidFill>
            </a:rPr>
            <a:t>Example 2.</a:t>
          </a:r>
        </a:p>
      </dgm:t>
    </dgm:pt>
    <dgm:pt modelId="{A9442C68-89F0-40A9-8817-483963BA2A94}" type="parTrans" cxnId="{017CAB67-AD41-49C2-9E74-F2AEE0EF558E}">
      <dgm:prSet/>
      <dgm:spPr/>
      <dgm:t>
        <a:bodyPr/>
        <a:lstStyle/>
        <a:p>
          <a:endParaRPr lang="en-IN"/>
        </a:p>
      </dgm:t>
    </dgm:pt>
    <dgm:pt modelId="{E3D0B8B4-A124-4574-9B75-471FAB33295B}" type="sibTrans" cxnId="{017CAB67-AD41-49C2-9E74-F2AEE0EF558E}">
      <dgm:prSet/>
      <dgm:spPr/>
      <dgm:t>
        <a:bodyPr/>
        <a:lstStyle/>
        <a:p>
          <a:endParaRPr lang="en-IN"/>
        </a:p>
      </dgm:t>
    </dgm:pt>
    <dgm:pt modelId="{D0014C26-6445-4A5E-A53F-456D7EE99AE8}">
      <dgm:prSet custT="1"/>
      <dgm:spPr/>
      <dgm:t>
        <a:bodyPr/>
        <a:lstStyle/>
        <a:p>
          <a:r>
            <a:rPr lang="en-IN" sz="2400" dirty="0">
              <a:solidFill>
                <a:schemeClr val="tx1"/>
              </a:solidFill>
            </a:rPr>
            <a:t>In </a:t>
          </a:r>
          <a:r>
            <a:rPr lang="en-IN" sz="2400" b="1" dirty="0">
              <a:solidFill>
                <a:schemeClr val="tx1"/>
              </a:solidFill>
            </a:rPr>
            <a:t>2016 United States </a:t>
          </a:r>
          <a:r>
            <a:rPr lang="en-IN" sz="2400" dirty="0">
              <a:solidFill>
                <a:schemeClr val="tx1"/>
              </a:solidFill>
            </a:rPr>
            <a:t>Hillary Clinton and Trump were nominated for </a:t>
          </a:r>
          <a:r>
            <a:rPr lang="en-IN" sz="2400" b="1" dirty="0">
              <a:solidFill>
                <a:schemeClr val="tx1"/>
              </a:solidFill>
            </a:rPr>
            <a:t>presidential election</a:t>
          </a:r>
          <a:r>
            <a:rPr lang="en-IN" sz="2400" dirty="0">
              <a:solidFill>
                <a:schemeClr val="tx1"/>
              </a:solidFill>
            </a:rPr>
            <a:t> </a:t>
          </a:r>
        </a:p>
      </dgm:t>
    </dgm:pt>
    <dgm:pt modelId="{6FC6F605-6A89-44E6-9892-31785E31AD56}" type="parTrans" cxnId="{46F72E4D-6485-43F6-B42E-C61C53917B8F}">
      <dgm:prSet/>
      <dgm:spPr/>
      <dgm:t>
        <a:bodyPr/>
        <a:lstStyle/>
        <a:p>
          <a:endParaRPr lang="en-IN"/>
        </a:p>
      </dgm:t>
    </dgm:pt>
    <dgm:pt modelId="{224C5126-A2E1-4602-81E5-C0E3632BBD49}" type="sibTrans" cxnId="{46F72E4D-6485-43F6-B42E-C61C53917B8F}">
      <dgm:prSet/>
      <dgm:spPr/>
      <dgm:t>
        <a:bodyPr/>
        <a:lstStyle/>
        <a:p>
          <a:endParaRPr lang="en-IN"/>
        </a:p>
      </dgm:t>
    </dgm:pt>
    <dgm:pt modelId="{625CDA9E-C08A-46AD-803D-FD53D7D6DB95}">
      <dgm:prSet custT="1"/>
      <dgm:spPr/>
      <dgm:t>
        <a:bodyPr/>
        <a:lstStyle/>
        <a:p>
          <a:r>
            <a:rPr lang="en-IN" sz="2000" dirty="0">
              <a:solidFill>
                <a:schemeClr val="tx1"/>
              </a:solidFill>
            </a:rPr>
            <a:t>Chances of Clinton were high to win the elections</a:t>
          </a:r>
        </a:p>
      </dgm:t>
    </dgm:pt>
    <dgm:pt modelId="{0200B364-525F-47E7-B705-D6BEE1703F44}" type="parTrans" cxnId="{DD0333FD-AE17-405D-AE01-E13D5AB1EE34}">
      <dgm:prSet/>
      <dgm:spPr/>
      <dgm:t>
        <a:bodyPr/>
        <a:lstStyle/>
        <a:p>
          <a:endParaRPr lang="en-IN"/>
        </a:p>
      </dgm:t>
    </dgm:pt>
    <dgm:pt modelId="{B64B4405-1ED7-4482-B093-9771309C695E}" type="sibTrans" cxnId="{DD0333FD-AE17-405D-AE01-E13D5AB1EE34}">
      <dgm:prSet/>
      <dgm:spPr/>
      <dgm:t>
        <a:bodyPr/>
        <a:lstStyle/>
        <a:p>
          <a:endParaRPr lang="en-IN"/>
        </a:p>
      </dgm:t>
    </dgm:pt>
    <dgm:pt modelId="{D8C86005-73A4-4A66-AF25-C1D051C243DA}">
      <dgm:prSet custT="1"/>
      <dgm:spPr/>
      <dgm:t>
        <a:bodyPr/>
        <a:lstStyle/>
        <a:p>
          <a:r>
            <a:rPr lang="en-IN" sz="2400" dirty="0">
              <a:solidFill>
                <a:schemeClr val="tx1"/>
              </a:solidFill>
            </a:rPr>
            <a:t>But later her </a:t>
          </a:r>
          <a:r>
            <a:rPr lang="en-IN" sz="2400" b="1" dirty="0">
              <a:solidFill>
                <a:schemeClr val="tx1"/>
              </a:solidFill>
            </a:rPr>
            <a:t>account (Email) was hacked</a:t>
          </a:r>
          <a:endParaRPr lang="en-IN" sz="2400" dirty="0">
            <a:solidFill>
              <a:schemeClr val="tx1"/>
            </a:solidFill>
          </a:endParaRPr>
        </a:p>
      </dgm:t>
    </dgm:pt>
    <dgm:pt modelId="{571EE07F-872E-4BD5-8E0A-FDA1162CA2AF}" type="parTrans" cxnId="{ED72E4EC-9D21-47DF-A631-0A0ADBECA6A4}">
      <dgm:prSet/>
      <dgm:spPr/>
      <dgm:t>
        <a:bodyPr/>
        <a:lstStyle/>
        <a:p>
          <a:endParaRPr lang="en-IN"/>
        </a:p>
      </dgm:t>
    </dgm:pt>
    <dgm:pt modelId="{39B0EB62-F157-4E0F-BD6F-594130688F46}" type="sibTrans" cxnId="{ED72E4EC-9D21-47DF-A631-0A0ADBECA6A4}">
      <dgm:prSet/>
      <dgm:spPr/>
      <dgm:t>
        <a:bodyPr/>
        <a:lstStyle/>
        <a:p>
          <a:endParaRPr lang="en-IN"/>
        </a:p>
      </dgm:t>
    </dgm:pt>
    <dgm:pt modelId="{3275777D-6791-4F6E-B5FB-0747D84CF4AD}">
      <dgm:prSet custT="1"/>
      <dgm:spPr/>
      <dgm:t>
        <a:bodyPr/>
        <a:lstStyle/>
        <a:p>
          <a:r>
            <a:rPr lang="en-IN" sz="2400" dirty="0">
              <a:solidFill>
                <a:schemeClr val="tx1"/>
              </a:solidFill>
            </a:rPr>
            <a:t>Russia has finest hackers</a:t>
          </a:r>
        </a:p>
      </dgm:t>
    </dgm:pt>
    <dgm:pt modelId="{9AB6FA1D-BD9C-40E6-AEAB-0CDD94C431D8}" type="parTrans" cxnId="{F1CEF20B-0B15-46DB-83E8-575F9E252010}">
      <dgm:prSet/>
      <dgm:spPr/>
      <dgm:t>
        <a:bodyPr/>
        <a:lstStyle/>
        <a:p>
          <a:endParaRPr lang="en-IN"/>
        </a:p>
      </dgm:t>
    </dgm:pt>
    <dgm:pt modelId="{DD20F347-D9D0-4C7F-9F1C-0637C1C58E86}" type="sibTrans" cxnId="{F1CEF20B-0B15-46DB-83E8-575F9E252010}">
      <dgm:prSet/>
      <dgm:spPr/>
      <dgm:t>
        <a:bodyPr/>
        <a:lstStyle/>
        <a:p>
          <a:endParaRPr lang="en-IN"/>
        </a:p>
      </dgm:t>
    </dgm:pt>
    <dgm:pt modelId="{F3C04810-1B84-4EA0-AB65-F23F4B940B02}">
      <dgm:prSet custT="1"/>
      <dgm:spPr/>
      <dgm:t>
        <a:bodyPr/>
        <a:lstStyle/>
        <a:p>
          <a:r>
            <a:rPr lang="en-IN" sz="2400" dirty="0">
              <a:solidFill>
                <a:schemeClr val="tx1"/>
              </a:solidFill>
            </a:rPr>
            <a:t>Trump send shares to them as ransom</a:t>
          </a:r>
        </a:p>
      </dgm:t>
    </dgm:pt>
    <dgm:pt modelId="{47B0629A-5C9E-426A-A18E-D5AB606CEC42}" type="parTrans" cxnId="{802F649F-7F4A-40EC-8285-C2245B576047}">
      <dgm:prSet/>
      <dgm:spPr/>
      <dgm:t>
        <a:bodyPr/>
        <a:lstStyle/>
        <a:p>
          <a:endParaRPr lang="en-IN"/>
        </a:p>
      </dgm:t>
    </dgm:pt>
    <dgm:pt modelId="{AC7CEA53-B2FE-4B07-B052-7E3D01A1AB24}" type="sibTrans" cxnId="{802F649F-7F4A-40EC-8285-C2245B576047}">
      <dgm:prSet/>
      <dgm:spPr/>
      <dgm:t>
        <a:bodyPr/>
        <a:lstStyle/>
        <a:p>
          <a:endParaRPr lang="en-IN"/>
        </a:p>
      </dgm:t>
    </dgm:pt>
    <dgm:pt modelId="{BD6E7D41-102A-4734-8783-D6DD24609563}">
      <dgm:prSet custT="1"/>
      <dgm:spPr/>
      <dgm:t>
        <a:bodyPr/>
        <a:lstStyle/>
        <a:p>
          <a:r>
            <a:rPr lang="en-IN" sz="2400" dirty="0">
              <a:solidFill>
                <a:schemeClr val="tx1"/>
              </a:solidFill>
            </a:rPr>
            <a:t>Then what happened??</a:t>
          </a:r>
        </a:p>
      </dgm:t>
    </dgm:pt>
    <dgm:pt modelId="{6C4186EE-2465-4C3F-ABD3-CDA3861F782B}" type="parTrans" cxnId="{BAE06998-2C78-4801-A4D5-8564C35BC701}">
      <dgm:prSet/>
      <dgm:spPr/>
      <dgm:t>
        <a:bodyPr/>
        <a:lstStyle/>
        <a:p>
          <a:endParaRPr lang="en-IN"/>
        </a:p>
      </dgm:t>
    </dgm:pt>
    <dgm:pt modelId="{25D528A4-73ED-4B61-853E-B8435BDE97D4}" type="sibTrans" cxnId="{BAE06998-2C78-4801-A4D5-8564C35BC701}">
      <dgm:prSet/>
      <dgm:spPr/>
      <dgm:t>
        <a:bodyPr/>
        <a:lstStyle/>
        <a:p>
          <a:endParaRPr lang="en-IN"/>
        </a:p>
      </dgm:t>
    </dgm:pt>
    <dgm:pt modelId="{E2B0331C-1C0E-4560-8319-AACBA541FEB2}">
      <dgm:prSet custT="1"/>
      <dgm:spPr/>
      <dgm:t>
        <a:bodyPr/>
        <a:lstStyle/>
        <a:p>
          <a:r>
            <a:rPr lang="en-IN" sz="2400" dirty="0">
              <a:solidFill>
                <a:schemeClr val="tx1"/>
              </a:solidFill>
            </a:rPr>
            <a:t>She had some negative things in her mail against trump. These mails were all leaked out.</a:t>
          </a:r>
        </a:p>
      </dgm:t>
    </dgm:pt>
    <dgm:pt modelId="{13C78BDC-4E72-456A-81A2-43BA8274A1E6}" type="parTrans" cxnId="{FEE50FA3-8CBE-49ED-8E1E-503D71A3F0C9}">
      <dgm:prSet/>
      <dgm:spPr/>
      <dgm:t>
        <a:bodyPr/>
        <a:lstStyle/>
        <a:p>
          <a:endParaRPr lang="en-IN"/>
        </a:p>
      </dgm:t>
    </dgm:pt>
    <dgm:pt modelId="{56B74EC3-D468-4703-9A29-5BCE54FC9DCC}" type="sibTrans" cxnId="{FEE50FA3-8CBE-49ED-8E1E-503D71A3F0C9}">
      <dgm:prSet/>
      <dgm:spPr/>
      <dgm:t>
        <a:bodyPr/>
        <a:lstStyle/>
        <a:p>
          <a:endParaRPr lang="en-IN"/>
        </a:p>
      </dgm:t>
    </dgm:pt>
    <dgm:pt modelId="{F269B8B3-2A32-4B4A-84F7-C354BFBBE29C}" type="pres">
      <dgm:prSet presAssocID="{D4A8967F-DD15-47D3-B48A-D6E6D8710F03}" presName="Name0" presStyleCnt="0">
        <dgm:presLayoutVars>
          <dgm:dir/>
          <dgm:animLvl val="lvl"/>
          <dgm:resizeHandles val="exact"/>
        </dgm:presLayoutVars>
      </dgm:prSet>
      <dgm:spPr/>
    </dgm:pt>
    <dgm:pt modelId="{07F2BDA3-289C-43FD-9444-CB486AA072F2}" type="pres">
      <dgm:prSet presAssocID="{F3C04810-1B84-4EA0-AB65-F23F4B940B02}" presName="boxAndChildren" presStyleCnt="0"/>
      <dgm:spPr/>
    </dgm:pt>
    <dgm:pt modelId="{95C325BE-CA5A-491E-B1AB-77F620EBAE28}" type="pres">
      <dgm:prSet presAssocID="{F3C04810-1B84-4EA0-AB65-F23F4B940B02}" presName="parentTextBox" presStyleLbl="node1" presStyleIdx="0" presStyleCnt="5"/>
      <dgm:spPr/>
    </dgm:pt>
    <dgm:pt modelId="{F43C45E3-88C0-4617-9FB4-009F63F1AF8B}" type="pres">
      <dgm:prSet presAssocID="{DD20F347-D9D0-4C7F-9F1C-0637C1C58E86}" presName="sp" presStyleCnt="0"/>
      <dgm:spPr/>
    </dgm:pt>
    <dgm:pt modelId="{756FB483-6C2B-4C69-B98C-22E4A04AC5A6}" type="pres">
      <dgm:prSet presAssocID="{3275777D-6791-4F6E-B5FB-0747D84CF4AD}" presName="arrowAndChildren" presStyleCnt="0"/>
      <dgm:spPr/>
    </dgm:pt>
    <dgm:pt modelId="{61830940-1A95-463E-B702-867513DF055A}" type="pres">
      <dgm:prSet presAssocID="{3275777D-6791-4F6E-B5FB-0747D84CF4AD}" presName="parentTextArrow" presStyleLbl="node1" presStyleIdx="1" presStyleCnt="5"/>
      <dgm:spPr/>
    </dgm:pt>
    <dgm:pt modelId="{9C65D066-4F9C-4D58-B44B-282E8C5D5F39}" type="pres">
      <dgm:prSet presAssocID="{39B0EB62-F157-4E0F-BD6F-594130688F46}" presName="sp" presStyleCnt="0"/>
      <dgm:spPr/>
    </dgm:pt>
    <dgm:pt modelId="{17829F08-6E16-4C28-8415-F01F3AD4E992}" type="pres">
      <dgm:prSet presAssocID="{D8C86005-73A4-4A66-AF25-C1D051C243DA}" presName="arrowAndChildren" presStyleCnt="0"/>
      <dgm:spPr/>
    </dgm:pt>
    <dgm:pt modelId="{135A531B-26A6-4703-9912-18C74973018E}" type="pres">
      <dgm:prSet presAssocID="{D8C86005-73A4-4A66-AF25-C1D051C243DA}" presName="parentTextArrow" presStyleLbl="node1" presStyleIdx="1" presStyleCnt="5"/>
      <dgm:spPr/>
    </dgm:pt>
    <dgm:pt modelId="{01066FD3-B0B3-4065-8FB4-AA905F09E8EF}" type="pres">
      <dgm:prSet presAssocID="{D8C86005-73A4-4A66-AF25-C1D051C243DA}" presName="arrow" presStyleLbl="node1" presStyleIdx="2" presStyleCnt="5"/>
      <dgm:spPr/>
    </dgm:pt>
    <dgm:pt modelId="{C93D7AE1-2B3F-436B-A830-E2464AF77BDC}" type="pres">
      <dgm:prSet presAssocID="{D8C86005-73A4-4A66-AF25-C1D051C243DA}" presName="descendantArrow" presStyleCnt="0"/>
      <dgm:spPr/>
    </dgm:pt>
    <dgm:pt modelId="{9227827F-AE99-4F6B-A40D-E207538C8D21}" type="pres">
      <dgm:prSet presAssocID="{E2B0331C-1C0E-4560-8319-AACBA541FEB2}" presName="childTextArrow" presStyleLbl="fgAccFollowNode1" presStyleIdx="0" presStyleCnt="3">
        <dgm:presLayoutVars>
          <dgm:bulletEnabled val="1"/>
        </dgm:presLayoutVars>
      </dgm:prSet>
      <dgm:spPr/>
    </dgm:pt>
    <dgm:pt modelId="{B1B42226-576A-497F-8CF1-FA82D9DD97D9}" type="pres">
      <dgm:prSet presAssocID="{224C5126-A2E1-4602-81E5-C0E3632BBD49}" presName="sp" presStyleCnt="0"/>
      <dgm:spPr/>
    </dgm:pt>
    <dgm:pt modelId="{EDD64080-1B32-44EC-99DD-30ADDCAE858E}" type="pres">
      <dgm:prSet presAssocID="{D0014C26-6445-4A5E-A53F-456D7EE99AE8}" presName="arrowAndChildren" presStyleCnt="0"/>
      <dgm:spPr/>
    </dgm:pt>
    <dgm:pt modelId="{A1D38AFD-6B4A-478F-84BF-88A35A3D32FA}" type="pres">
      <dgm:prSet presAssocID="{D0014C26-6445-4A5E-A53F-456D7EE99AE8}" presName="parentTextArrow" presStyleLbl="node1" presStyleIdx="2" presStyleCnt="5"/>
      <dgm:spPr/>
    </dgm:pt>
    <dgm:pt modelId="{2EACDA44-D64D-49AC-8AED-C64003CC8260}" type="pres">
      <dgm:prSet presAssocID="{D0014C26-6445-4A5E-A53F-456D7EE99AE8}" presName="arrow" presStyleLbl="node1" presStyleIdx="3" presStyleCnt="5"/>
      <dgm:spPr/>
    </dgm:pt>
    <dgm:pt modelId="{DA92D078-EDB0-4FAC-8DBE-C74A1AC6AC0E}" type="pres">
      <dgm:prSet presAssocID="{D0014C26-6445-4A5E-A53F-456D7EE99AE8}" presName="descendantArrow" presStyleCnt="0"/>
      <dgm:spPr/>
    </dgm:pt>
    <dgm:pt modelId="{ABCD6EE6-BED0-417E-8578-F51E8C188467}" type="pres">
      <dgm:prSet presAssocID="{625CDA9E-C08A-46AD-803D-FD53D7D6DB95}" presName="childTextArrow" presStyleLbl="fgAccFollowNode1" presStyleIdx="1" presStyleCnt="3">
        <dgm:presLayoutVars>
          <dgm:bulletEnabled val="1"/>
        </dgm:presLayoutVars>
      </dgm:prSet>
      <dgm:spPr/>
    </dgm:pt>
    <dgm:pt modelId="{35D2D6AE-2BDE-48C1-97FC-88B148EAE1A8}" type="pres">
      <dgm:prSet presAssocID="{BD6E7D41-102A-4734-8783-D6DD24609563}" presName="childTextArrow" presStyleLbl="fgAccFollowNode1" presStyleIdx="2" presStyleCnt="3">
        <dgm:presLayoutVars>
          <dgm:bulletEnabled val="1"/>
        </dgm:presLayoutVars>
      </dgm:prSet>
      <dgm:spPr/>
    </dgm:pt>
    <dgm:pt modelId="{A306F905-96E5-41E0-A351-7BA436E8C607}" type="pres">
      <dgm:prSet presAssocID="{E3D0B8B4-A124-4574-9B75-471FAB33295B}" presName="sp" presStyleCnt="0"/>
      <dgm:spPr/>
    </dgm:pt>
    <dgm:pt modelId="{1F7AE18F-8690-4399-B3EB-1F28678783A6}" type="pres">
      <dgm:prSet presAssocID="{0A89922E-F62F-4273-8F8D-02AE66E04E5F}" presName="arrowAndChildren" presStyleCnt="0"/>
      <dgm:spPr/>
    </dgm:pt>
    <dgm:pt modelId="{6D3E95F1-0C32-4365-8AE3-843F7714F28D}" type="pres">
      <dgm:prSet presAssocID="{0A89922E-F62F-4273-8F8D-02AE66E04E5F}" presName="parentTextArrow" presStyleLbl="node1" presStyleIdx="4" presStyleCnt="5"/>
      <dgm:spPr/>
    </dgm:pt>
  </dgm:ptLst>
  <dgm:cxnLst>
    <dgm:cxn modelId="{F1CEF20B-0B15-46DB-83E8-575F9E252010}" srcId="{D4A8967F-DD15-47D3-B48A-D6E6D8710F03}" destId="{3275777D-6791-4F6E-B5FB-0747D84CF4AD}" srcOrd="3" destOrd="0" parTransId="{9AB6FA1D-BD9C-40E6-AEAB-0CDD94C431D8}" sibTransId="{DD20F347-D9D0-4C7F-9F1C-0637C1C58E86}"/>
    <dgm:cxn modelId="{70C0590F-F818-4498-B2B4-9F7A178667E2}" type="presOf" srcId="{E2B0331C-1C0E-4560-8319-AACBA541FEB2}" destId="{9227827F-AE99-4F6B-A40D-E207538C8D21}" srcOrd="0" destOrd="0" presId="urn:microsoft.com/office/officeart/2005/8/layout/process4"/>
    <dgm:cxn modelId="{204EDA15-5F26-48DB-B364-8FC5AA6B2E76}" type="presOf" srcId="{D0014C26-6445-4A5E-A53F-456D7EE99AE8}" destId="{2EACDA44-D64D-49AC-8AED-C64003CC8260}" srcOrd="1" destOrd="0" presId="urn:microsoft.com/office/officeart/2005/8/layout/process4"/>
    <dgm:cxn modelId="{2B96FF65-CEA5-4B2F-AA65-74EC936051F6}" type="presOf" srcId="{0A89922E-F62F-4273-8F8D-02AE66E04E5F}" destId="{6D3E95F1-0C32-4365-8AE3-843F7714F28D}" srcOrd="0" destOrd="0" presId="urn:microsoft.com/office/officeart/2005/8/layout/process4"/>
    <dgm:cxn modelId="{017CAB67-AD41-49C2-9E74-F2AEE0EF558E}" srcId="{D4A8967F-DD15-47D3-B48A-D6E6D8710F03}" destId="{0A89922E-F62F-4273-8F8D-02AE66E04E5F}" srcOrd="0" destOrd="0" parTransId="{A9442C68-89F0-40A9-8817-483963BA2A94}" sibTransId="{E3D0B8B4-A124-4574-9B75-471FAB33295B}"/>
    <dgm:cxn modelId="{46F72E4D-6485-43F6-B42E-C61C53917B8F}" srcId="{D4A8967F-DD15-47D3-B48A-D6E6D8710F03}" destId="{D0014C26-6445-4A5E-A53F-456D7EE99AE8}" srcOrd="1" destOrd="0" parTransId="{6FC6F605-6A89-44E6-9892-31785E31AD56}" sibTransId="{224C5126-A2E1-4602-81E5-C0E3632BBD49}"/>
    <dgm:cxn modelId="{98CEFA6E-25E9-497E-8203-68A91B29775E}" type="presOf" srcId="{D4A8967F-DD15-47D3-B48A-D6E6D8710F03}" destId="{F269B8B3-2A32-4B4A-84F7-C354BFBBE29C}" srcOrd="0" destOrd="0" presId="urn:microsoft.com/office/officeart/2005/8/layout/process4"/>
    <dgm:cxn modelId="{24CE0975-EA6D-4BD2-A6A1-E68E1921BDE7}" type="presOf" srcId="{F3C04810-1B84-4EA0-AB65-F23F4B940B02}" destId="{95C325BE-CA5A-491E-B1AB-77F620EBAE28}" srcOrd="0" destOrd="0" presId="urn:microsoft.com/office/officeart/2005/8/layout/process4"/>
    <dgm:cxn modelId="{BAE06998-2C78-4801-A4D5-8564C35BC701}" srcId="{D0014C26-6445-4A5E-A53F-456D7EE99AE8}" destId="{BD6E7D41-102A-4734-8783-D6DD24609563}" srcOrd="1" destOrd="0" parTransId="{6C4186EE-2465-4C3F-ABD3-CDA3861F782B}" sibTransId="{25D528A4-73ED-4B61-853E-B8435BDE97D4}"/>
    <dgm:cxn modelId="{140E509B-AA11-4951-946B-1B50A42E2150}" type="presOf" srcId="{D8C86005-73A4-4A66-AF25-C1D051C243DA}" destId="{135A531B-26A6-4703-9912-18C74973018E}" srcOrd="0" destOrd="0" presId="urn:microsoft.com/office/officeart/2005/8/layout/process4"/>
    <dgm:cxn modelId="{6E55E89B-6B04-48ED-8EE0-15329631924B}" type="presOf" srcId="{625CDA9E-C08A-46AD-803D-FD53D7D6DB95}" destId="{ABCD6EE6-BED0-417E-8578-F51E8C188467}" srcOrd="0" destOrd="0" presId="urn:microsoft.com/office/officeart/2005/8/layout/process4"/>
    <dgm:cxn modelId="{802F649F-7F4A-40EC-8285-C2245B576047}" srcId="{D4A8967F-DD15-47D3-B48A-D6E6D8710F03}" destId="{F3C04810-1B84-4EA0-AB65-F23F4B940B02}" srcOrd="4" destOrd="0" parTransId="{47B0629A-5C9E-426A-A18E-D5AB606CEC42}" sibTransId="{AC7CEA53-B2FE-4B07-B052-7E3D01A1AB24}"/>
    <dgm:cxn modelId="{FEE50FA3-8CBE-49ED-8E1E-503D71A3F0C9}" srcId="{D8C86005-73A4-4A66-AF25-C1D051C243DA}" destId="{E2B0331C-1C0E-4560-8319-AACBA541FEB2}" srcOrd="0" destOrd="0" parTransId="{13C78BDC-4E72-456A-81A2-43BA8274A1E6}" sibTransId="{56B74EC3-D468-4703-9A29-5BCE54FC9DCC}"/>
    <dgm:cxn modelId="{2A8C05A7-9785-48B2-BA2C-CBA71E1C2412}" type="presOf" srcId="{3275777D-6791-4F6E-B5FB-0747D84CF4AD}" destId="{61830940-1A95-463E-B702-867513DF055A}" srcOrd="0" destOrd="0" presId="urn:microsoft.com/office/officeart/2005/8/layout/process4"/>
    <dgm:cxn modelId="{02CE8CB8-464C-4B23-A32F-1C4235C1CCEE}" type="presOf" srcId="{BD6E7D41-102A-4734-8783-D6DD24609563}" destId="{35D2D6AE-2BDE-48C1-97FC-88B148EAE1A8}" srcOrd="0" destOrd="0" presId="urn:microsoft.com/office/officeart/2005/8/layout/process4"/>
    <dgm:cxn modelId="{403EF9E5-5ACA-4D1A-998E-1B94DA1BD746}" type="presOf" srcId="{D0014C26-6445-4A5E-A53F-456D7EE99AE8}" destId="{A1D38AFD-6B4A-478F-84BF-88A35A3D32FA}" srcOrd="0" destOrd="0" presId="urn:microsoft.com/office/officeart/2005/8/layout/process4"/>
    <dgm:cxn modelId="{A4FF51EA-BD41-411C-9237-29A43AE2682F}" type="presOf" srcId="{D8C86005-73A4-4A66-AF25-C1D051C243DA}" destId="{01066FD3-B0B3-4065-8FB4-AA905F09E8EF}" srcOrd="1" destOrd="0" presId="urn:microsoft.com/office/officeart/2005/8/layout/process4"/>
    <dgm:cxn modelId="{ED72E4EC-9D21-47DF-A631-0A0ADBECA6A4}" srcId="{D4A8967F-DD15-47D3-B48A-D6E6D8710F03}" destId="{D8C86005-73A4-4A66-AF25-C1D051C243DA}" srcOrd="2" destOrd="0" parTransId="{571EE07F-872E-4BD5-8E0A-FDA1162CA2AF}" sibTransId="{39B0EB62-F157-4E0F-BD6F-594130688F46}"/>
    <dgm:cxn modelId="{DD0333FD-AE17-405D-AE01-E13D5AB1EE34}" srcId="{D0014C26-6445-4A5E-A53F-456D7EE99AE8}" destId="{625CDA9E-C08A-46AD-803D-FD53D7D6DB95}" srcOrd="0" destOrd="0" parTransId="{0200B364-525F-47E7-B705-D6BEE1703F44}" sibTransId="{B64B4405-1ED7-4482-B093-9771309C695E}"/>
    <dgm:cxn modelId="{0F89B166-B30B-48DC-BFCA-91A0CA77ECDF}" type="presParOf" srcId="{F269B8B3-2A32-4B4A-84F7-C354BFBBE29C}" destId="{07F2BDA3-289C-43FD-9444-CB486AA072F2}" srcOrd="0" destOrd="0" presId="urn:microsoft.com/office/officeart/2005/8/layout/process4"/>
    <dgm:cxn modelId="{EFCA748C-BA0F-4F86-A176-48022AD4B63D}" type="presParOf" srcId="{07F2BDA3-289C-43FD-9444-CB486AA072F2}" destId="{95C325BE-CA5A-491E-B1AB-77F620EBAE28}" srcOrd="0" destOrd="0" presId="urn:microsoft.com/office/officeart/2005/8/layout/process4"/>
    <dgm:cxn modelId="{8279B174-F255-4A0B-94F2-4003946AC6AE}" type="presParOf" srcId="{F269B8B3-2A32-4B4A-84F7-C354BFBBE29C}" destId="{F43C45E3-88C0-4617-9FB4-009F63F1AF8B}" srcOrd="1" destOrd="0" presId="urn:microsoft.com/office/officeart/2005/8/layout/process4"/>
    <dgm:cxn modelId="{426566DE-F7C4-4A64-AB04-E62148D905B0}" type="presParOf" srcId="{F269B8B3-2A32-4B4A-84F7-C354BFBBE29C}" destId="{756FB483-6C2B-4C69-B98C-22E4A04AC5A6}" srcOrd="2" destOrd="0" presId="urn:microsoft.com/office/officeart/2005/8/layout/process4"/>
    <dgm:cxn modelId="{45E270AC-7996-42AC-8779-F6A9D9F2AA58}" type="presParOf" srcId="{756FB483-6C2B-4C69-B98C-22E4A04AC5A6}" destId="{61830940-1A95-463E-B702-867513DF055A}" srcOrd="0" destOrd="0" presId="urn:microsoft.com/office/officeart/2005/8/layout/process4"/>
    <dgm:cxn modelId="{BFD7FAC8-3E2B-49A8-AED6-10E5316E5E15}" type="presParOf" srcId="{F269B8B3-2A32-4B4A-84F7-C354BFBBE29C}" destId="{9C65D066-4F9C-4D58-B44B-282E8C5D5F39}" srcOrd="3" destOrd="0" presId="urn:microsoft.com/office/officeart/2005/8/layout/process4"/>
    <dgm:cxn modelId="{17C6906E-329B-4C35-BA07-C657CDDE9863}" type="presParOf" srcId="{F269B8B3-2A32-4B4A-84F7-C354BFBBE29C}" destId="{17829F08-6E16-4C28-8415-F01F3AD4E992}" srcOrd="4" destOrd="0" presId="urn:microsoft.com/office/officeart/2005/8/layout/process4"/>
    <dgm:cxn modelId="{C6B695B3-6E23-4116-A2B9-5980B5B64B95}" type="presParOf" srcId="{17829F08-6E16-4C28-8415-F01F3AD4E992}" destId="{135A531B-26A6-4703-9912-18C74973018E}" srcOrd="0" destOrd="0" presId="urn:microsoft.com/office/officeart/2005/8/layout/process4"/>
    <dgm:cxn modelId="{BF41F5C8-1C9A-40BC-8209-175399965ABE}" type="presParOf" srcId="{17829F08-6E16-4C28-8415-F01F3AD4E992}" destId="{01066FD3-B0B3-4065-8FB4-AA905F09E8EF}" srcOrd="1" destOrd="0" presId="urn:microsoft.com/office/officeart/2005/8/layout/process4"/>
    <dgm:cxn modelId="{946E598F-0A90-4E40-BA0A-0884C1F59087}" type="presParOf" srcId="{17829F08-6E16-4C28-8415-F01F3AD4E992}" destId="{C93D7AE1-2B3F-436B-A830-E2464AF77BDC}" srcOrd="2" destOrd="0" presId="urn:microsoft.com/office/officeart/2005/8/layout/process4"/>
    <dgm:cxn modelId="{6E405E95-9AF7-45DB-B864-E3AD617284AD}" type="presParOf" srcId="{C93D7AE1-2B3F-436B-A830-E2464AF77BDC}" destId="{9227827F-AE99-4F6B-A40D-E207538C8D21}" srcOrd="0" destOrd="0" presId="urn:microsoft.com/office/officeart/2005/8/layout/process4"/>
    <dgm:cxn modelId="{84CD64A8-3F24-4D12-92C3-61D7E06D162E}" type="presParOf" srcId="{F269B8B3-2A32-4B4A-84F7-C354BFBBE29C}" destId="{B1B42226-576A-497F-8CF1-FA82D9DD97D9}" srcOrd="5" destOrd="0" presId="urn:microsoft.com/office/officeart/2005/8/layout/process4"/>
    <dgm:cxn modelId="{92501B0A-F108-49F0-AC1D-644E04CE5DBF}" type="presParOf" srcId="{F269B8B3-2A32-4B4A-84F7-C354BFBBE29C}" destId="{EDD64080-1B32-44EC-99DD-30ADDCAE858E}" srcOrd="6" destOrd="0" presId="urn:microsoft.com/office/officeart/2005/8/layout/process4"/>
    <dgm:cxn modelId="{DF1ED373-1531-440A-89E4-20F127003305}" type="presParOf" srcId="{EDD64080-1B32-44EC-99DD-30ADDCAE858E}" destId="{A1D38AFD-6B4A-478F-84BF-88A35A3D32FA}" srcOrd="0" destOrd="0" presId="urn:microsoft.com/office/officeart/2005/8/layout/process4"/>
    <dgm:cxn modelId="{6C4F0314-06E1-468E-8006-38B0BBD155C8}" type="presParOf" srcId="{EDD64080-1B32-44EC-99DD-30ADDCAE858E}" destId="{2EACDA44-D64D-49AC-8AED-C64003CC8260}" srcOrd="1" destOrd="0" presId="urn:microsoft.com/office/officeart/2005/8/layout/process4"/>
    <dgm:cxn modelId="{E8E51B0C-863A-49B3-9EA5-B71CD893DF7C}" type="presParOf" srcId="{EDD64080-1B32-44EC-99DD-30ADDCAE858E}" destId="{DA92D078-EDB0-4FAC-8DBE-C74A1AC6AC0E}" srcOrd="2" destOrd="0" presId="urn:microsoft.com/office/officeart/2005/8/layout/process4"/>
    <dgm:cxn modelId="{FA317D86-FE4C-49B5-A119-5D9947E47085}" type="presParOf" srcId="{DA92D078-EDB0-4FAC-8DBE-C74A1AC6AC0E}" destId="{ABCD6EE6-BED0-417E-8578-F51E8C188467}" srcOrd="0" destOrd="0" presId="urn:microsoft.com/office/officeart/2005/8/layout/process4"/>
    <dgm:cxn modelId="{00C70B67-E176-4A64-9AC3-C9B624CCFD1B}" type="presParOf" srcId="{DA92D078-EDB0-4FAC-8DBE-C74A1AC6AC0E}" destId="{35D2D6AE-2BDE-48C1-97FC-88B148EAE1A8}" srcOrd="1" destOrd="0" presId="urn:microsoft.com/office/officeart/2005/8/layout/process4"/>
    <dgm:cxn modelId="{C090BBBA-44E9-402F-8AAA-B52FD5899853}" type="presParOf" srcId="{F269B8B3-2A32-4B4A-84F7-C354BFBBE29C}" destId="{A306F905-96E5-41E0-A351-7BA436E8C607}" srcOrd="7" destOrd="0" presId="urn:microsoft.com/office/officeart/2005/8/layout/process4"/>
    <dgm:cxn modelId="{D3BC7303-9A58-4536-B1D4-7F46F914F8D9}" type="presParOf" srcId="{F269B8B3-2A32-4B4A-84F7-C354BFBBE29C}" destId="{1F7AE18F-8690-4399-B3EB-1F28678783A6}" srcOrd="8" destOrd="0" presId="urn:microsoft.com/office/officeart/2005/8/layout/process4"/>
    <dgm:cxn modelId="{E8C4454F-C1F1-4E6D-AFB2-6F0F8E5DEF37}" type="presParOf" srcId="{1F7AE18F-8690-4399-B3EB-1F28678783A6}" destId="{6D3E95F1-0C32-4365-8AE3-843F7714F28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22849AB-2CBC-42FB-AC89-5498D63911FA}"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IN"/>
        </a:p>
      </dgm:t>
    </dgm:pt>
    <dgm:pt modelId="{8080CE00-E966-4E1F-A2D6-0D0ADEA2135C}">
      <dgm:prSet custT="1"/>
      <dgm:spPr/>
      <dgm:t>
        <a:bodyPr/>
        <a:lstStyle/>
        <a:p>
          <a:r>
            <a:rPr lang="en-IN" sz="2800">
              <a:solidFill>
                <a:schemeClr val="tx1"/>
              </a:solidFill>
            </a:rPr>
            <a:t>Example 3</a:t>
          </a:r>
        </a:p>
      </dgm:t>
    </dgm:pt>
    <dgm:pt modelId="{B8ABDB56-EFCF-417B-81E9-BCC3A3C33816}" type="parTrans" cxnId="{6575D35A-945A-430B-9A9B-B7FC1E145E1C}">
      <dgm:prSet/>
      <dgm:spPr/>
      <dgm:t>
        <a:bodyPr/>
        <a:lstStyle/>
        <a:p>
          <a:endParaRPr lang="en-IN"/>
        </a:p>
      </dgm:t>
    </dgm:pt>
    <dgm:pt modelId="{FB6AA2A2-627E-4FC0-BA2C-5DE6D23C3A8D}" type="sibTrans" cxnId="{6575D35A-945A-430B-9A9B-B7FC1E145E1C}">
      <dgm:prSet/>
      <dgm:spPr/>
      <dgm:t>
        <a:bodyPr/>
        <a:lstStyle/>
        <a:p>
          <a:endParaRPr lang="en-IN"/>
        </a:p>
      </dgm:t>
    </dgm:pt>
    <dgm:pt modelId="{C6352453-8960-4B79-ABD4-61846C931072}">
      <dgm:prSet custT="1"/>
      <dgm:spPr/>
      <dgm:t>
        <a:bodyPr/>
        <a:lstStyle/>
        <a:p>
          <a:r>
            <a:rPr lang="en-IN" sz="2800">
              <a:solidFill>
                <a:schemeClr val="tx1"/>
              </a:solidFill>
            </a:rPr>
            <a:t>Who was the first person to land on moon??</a:t>
          </a:r>
        </a:p>
      </dgm:t>
    </dgm:pt>
    <dgm:pt modelId="{A0B01F81-FC51-4FF3-8052-31DC71E5DD4F}" type="parTrans" cxnId="{1E2D6690-BAA4-4562-B028-5700018D018B}">
      <dgm:prSet/>
      <dgm:spPr/>
      <dgm:t>
        <a:bodyPr/>
        <a:lstStyle/>
        <a:p>
          <a:endParaRPr lang="en-IN"/>
        </a:p>
      </dgm:t>
    </dgm:pt>
    <dgm:pt modelId="{EE668501-7667-4603-9BD8-E575DEF2BD12}" type="sibTrans" cxnId="{1E2D6690-BAA4-4562-B028-5700018D018B}">
      <dgm:prSet/>
      <dgm:spPr/>
      <dgm:t>
        <a:bodyPr/>
        <a:lstStyle/>
        <a:p>
          <a:endParaRPr lang="en-IN"/>
        </a:p>
      </dgm:t>
    </dgm:pt>
    <dgm:pt modelId="{5457AB3A-2FED-4C75-8778-1634921C290B}">
      <dgm:prSet custT="1"/>
      <dgm:spPr/>
      <dgm:t>
        <a:bodyPr/>
        <a:lstStyle/>
        <a:p>
          <a:r>
            <a:rPr lang="en-IN" sz="3200" dirty="0">
              <a:solidFill>
                <a:schemeClr val="tx1"/>
              </a:solidFill>
            </a:rPr>
            <a:t>Neil Armstrong ??</a:t>
          </a:r>
        </a:p>
      </dgm:t>
    </dgm:pt>
    <dgm:pt modelId="{E9273A6C-7DD0-417F-B41B-38A2A3E07236}" type="parTrans" cxnId="{EC7D72CB-A3F6-48C8-ABAE-D7F32407F6A8}">
      <dgm:prSet/>
      <dgm:spPr/>
      <dgm:t>
        <a:bodyPr/>
        <a:lstStyle/>
        <a:p>
          <a:endParaRPr lang="en-IN"/>
        </a:p>
      </dgm:t>
    </dgm:pt>
    <dgm:pt modelId="{8F40C61E-5871-4606-9486-931FFB3A2621}" type="sibTrans" cxnId="{EC7D72CB-A3F6-48C8-ABAE-D7F32407F6A8}">
      <dgm:prSet/>
      <dgm:spPr/>
      <dgm:t>
        <a:bodyPr/>
        <a:lstStyle/>
        <a:p>
          <a:endParaRPr lang="en-IN"/>
        </a:p>
      </dgm:t>
    </dgm:pt>
    <dgm:pt modelId="{FDA9A983-29DC-4A61-9365-EFD788373443}">
      <dgm:prSet custT="1"/>
      <dgm:spPr/>
      <dgm:t>
        <a:bodyPr/>
        <a:lstStyle/>
        <a:p>
          <a:r>
            <a:rPr lang="en-IN" sz="2800" dirty="0">
              <a:solidFill>
                <a:schemeClr val="tx1"/>
              </a:solidFill>
            </a:rPr>
            <a:t>But documentaries are available that he did not land first. </a:t>
          </a:r>
        </a:p>
        <a:p>
          <a:r>
            <a:rPr lang="en-IN" sz="2800" dirty="0">
              <a:solidFill>
                <a:schemeClr val="tx1"/>
              </a:solidFill>
            </a:rPr>
            <a:t>Some other person did</a:t>
          </a:r>
        </a:p>
      </dgm:t>
    </dgm:pt>
    <dgm:pt modelId="{E7DC9D38-A826-4140-B876-F6153E2B06E4}" type="parTrans" cxnId="{4B4C9EAC-BC4B-418A-894D-BD935E548231}">
      <dgm:prSet/>
      <dgm:spPr/>
      <dgm:t>
        <a:bodyPr/>
        <a:lstStyle/>
        <a:p>
          <a:endParaRPr lang="en-IN"/>
        </a:p>
      </dgm:t>
    </dgm:pt>
    <dgm:pt modelId="{78D56ED0-D791-4E57-B592-085D10FBA7D0}" type="sibTrans" cxnId="{4B4C9EAC-BC4B-418A-894D-BD935E548231}">
      <dgm:prSet/>
      <dgm:spPr/>
      <dgm:t>
        <a:bodyPr/>
        <a:lstStyle/>
        <a:p>
          <a:endParaRPr lang="en-IN"/>
        </a:p>
      </dgm:t>
    </dgm:pt>
    <dgm:pt modelId="{46463B8F-A060-46B2-B15C-87592001E2BA}">
      <dgm:prSet custT="1"/>
      <dgm:spPr/>
      <dgm:t>
        <a:bodyPr/>
        <a:lstStyle/>
        <a:p>
          <a:r>
            <a:rPr lang="en-IN" sz="2800" dirty="0">
              <a:solidFill>
                <a:schemeClr val="tx1"/>
              </a:solidFill>
            </a:rPr>
            <a:t>Task: Find out Who was that person?</a:t>
          </a:r>
        </a:p>
      </dgm:t>
    </dgm:pt>
    <dgm:pt modelId="{144291D3-7B14-46EE-8228-663A7447C05C}" type="parTrans" cxnId="{E2C06853-DDB1-4999-B1EC-DF6BB78734BA}">
      <dgm:prSet/>
      <dgm:spPr/>
      <dgm:t>
        <a:bodyPr/>
        <a:lstStyle/>
        <a:p>
          <a:endParaRPr lang="en-IN"/>
        </a:p>
      </dgm:t>
    </dgm:pt>
    <dgm:pt modelId="{5AB39DB3-F1B3-4C60-BC02-CECD59413BC2}" type="sibTrans" cxnId="{E2C06853-DDB1-4999-B1EC-DF6BB78734BA}">
      <dgm:prSet/>
      <dgm:spPr/>
      <dgm:t>
        <a:bodyPr/>
        <a:lstStyle/>
        <a:p>
          <a:endParaRPr lang="en-IN"/>
        </a:p>
      </dgm:t>
    </dgm:pt>
    <dgm:pt modelId="{B87CFB66-15B7-46C4-8652-64303D0C9CDB}" type="pres">
      <dgm:prSet presAssocID="{622849AB-2CBC-42FB-AC89-5498D63911FA}" presName="Name0" presStyleCnt="0">
        <dgm:presLayoutVars>
          <dgm:dir/>
          <dgm:animLvl val="lvl"/>
          <dgm:resizeHandles val="exact"/>
        </dgm:presLayoutVars>
      </dgm:prSet>
      <dgm:spPr/>
    </dgm:pt>
    <dgm:pt modelId="{D5CADD22-30F8-4229-98EC-EA8DBD950C27}" type="pres">
      <dgm:prSet presAssocID="{46463B8F-A060-46B2-B15C-87592001E2BA}" presName="boxAndChildren" presStyleCnt="0"/>
      <dgm:spPr/>
    </dgm:pt>
    <dgm:pt modelId="{8127D243-C1F0-4927-8995-ECF2B9466A6B}" type="pres">
      <dgm:prSet presAssocID="{46463B8F-A060-46B2-B15C-87592001E2BA}" presName="parentTextBox" presStyleLbl="node1" presStyleIdx="0" presStyleCnt="4"/>
      <dgm:spPr/>
    </dgm:pt>
    <dgm:pt modelId="{76C1395A-2751-4A94-A0E5-535711663760}" type="pres">
      <dgm:prSet presAssocID="{78D56ED0-D791-4E57-B592-085D10FBA7D0}" presName="sp" presStyleCnt="0"/>
      <dgm:spPr/>
    </dgm:pt>
    <dgm:pt modelId="{E5256628-2CF6-46EA-AC48-F2D750B39D2A}" type="pres">
      <dgm:prSet presAssocID="{FDA9A983-29DC-4A61-9365-EFD788373443}" presName="arrowAndChildren" presStyleCnt="0"/>
      <dgm:spPr/>
    </dgm:pt>
    <dgm:pt modelId="{A6E1CED6-459E-4F3F-8AA9-955314A43574}" type="pres">
      <dgm:prSet presAssocID="{FDA9A983-29DC-4A61-9365-EFD788373443}" presName="parentTextArrow" presStyleLbl="node1" presStyleIdx="1" presStyleCnt="4" custScaleY="119317"/>
      <dgm:spPr/>
    </dgm:pt>
    <dgm:pt modelId="{9343088A-EC61-4338-A2DA-F0553B5E980E}" type="pres">
      <dgm:prSet presAssocID="{EE668501-7667-4603-9BD8-E575DEF2BD12}" presName="sp" presStyleCnt="0"/>
      <dgm:spPr/>
    </dgm:pt>
    <dgm:pt modelId="{7AF76FD8-DC03-49B4-9458-59AAB38D9395}" type="pres">
      <dgm:prSet presAssocID="{C6352453-8960-4B79-ABD4-61846C931072}" presName="arrowAndChildren" presStyleCnt="0"/>
      <dgm:spPr/>
    </dgm:pt>
    <dgm:pt modelId="{E3AE0FCE-2564-48D6-9B78-6CE6EED007AB}" type="pres">
      <dgm:prSet presAssocID="{C6352453-8960-4B79-ABD4-61846C931072}" presName="parentTextArrow" presStyleLbl="node1" presStyleIdx="1" presStyleCnt="4"/>
      <dgm:spPr/>
    </dgm:pt>
    <dgm:pt modelId="{0508F33D-AEB6-4769-A496-9B53B67B2950}" type="pres">
      <dgm:prSet presAssocID="{C6352453-8960-4B79-ABD4-61846C931072}" presName="arrow" presStyleLbl="node1" presStyleIdx="2" presStyleCnt="4"/>
      <dgm:spPr/>
    </dgm:pt>
    <dgm:pt modelId="{39F26D58-1E3C-461A-87E9-1EA3FAFCADA5}" type="pres">
      <dgm:prSet presAssocID="{C6352453-8960-4B79-ABD4-61846C931072}" presName="descendantArrow" presStyleCnt="0"/>
      <dgm:spPr/>
    </dgm:pt>
    <dgm:pt modelId="{6638508A-B547-47F4-AD57-08235B6BB62E}" type="pres">
      <dgm:prSet presAssocID="{5457AB3A-2FED-4C75-8778-1634921C290B}" presName="childTextArrow" presStyleLbl="fgAccFollowNode1" presStyleIdx="0" presStyleCnt="1">
        <dgm:presLayoutVars>
          <dgm:bulletEnabled val="1"/>
        </dgm:presLayoutVars>
      </dgm:prSet>
      <dgm:spPr/>
    </dgm:pt>
    <dgm:pt modelId="{1EA52572-44E8-4E01-8618-B235B2A04154}" type="pres">
      <dgm:prSet presAssocID="{FB6AA2A2-627E-4FC0-BA2C-5DE6D23C3A8D}" presName="sp" presStyleCnt="0"/>
      <dgm:spPr/>
    </dgm:pt>
    <dgm:pt modelId="{C3F1D0E3-5FD2-433C-AE96-A5077054B35F}" type="pres">
      <dgm:prSet presAssocID="{8080CE00-E966-4E1F-A2D6-0D0ADEA2135C}" presName="arrowAndChildren" presStyleCnt="0"/>
      <dgm:spPr/>
    </dgm:pt>
    <dgm:pt modelId="{93B8B672-E4E6-4EA9-A5A3-F637B282A8B1}" type="pres">
      <dgm:prSet presAssocID="{8080CE00-E966-4E1F-A2D6-0D0ADEA2135C}" presName="parentTextArrow" presStyleLbl="node1" presStyleIdx="3" presStyleCnt="4"/>
      <dgm:spPr/>
    </dgm:pt>
  </dgm:ptLst>
  <dgm:cxnLst>
    <dgm:cxn modelId="{785A7029-8892-42D5-8E40-F0CB64C0B95E}" type="presOf" srcId="{46463B8F-A060-46B2-B15C-87592001E2BA}" destId="{8127D243-C1F0-4927-8995-ECF2B9466A6B}" srcOrd="0" destOrd="0" presId="urn:microsoft.com/office/officeart/2005/8/layout/process4"/>
    <dgm:cxn modelId="{E2C06853-DDB1-4999-B1EC-DF6BB78734BA}" srcId="{622849AB-2CBC-42FB-AC89-5498D63911FA}" destId="{46463B8F-A060-46B2-B15C-87592001E2BA}" srcOrd="3" destOrd="0" parTransId="{144291D3-7B14-46EE-8228-663A7447C05C}" sibTransId="{5AB39DB3-F1B3-4C60-BC02-CECD59413BC2}"/>
    <dgm:cxn modelId="{571E3254-0A78-4F86-9B01-80DFC17AF9AE}" type="presOf" srcId="{FDA9A983-29DC-4A61-9365-EFD788373443}" destId="{A6E1CED6-459E-4F3F-8AA9-955314A43574}" srcOrd="0" destOrd="0" presId="urn:microsoft.com/office/officeart/2005/8/layout/process4"/>
    <dgm:cxn modelId="{6575D35A-945A-430B-9A9B-B7FC1E145E1C}" srcId="{622849AB-2CBC-42FB-AC89-5498D63911FA}" destId="{8080CE00-E966-4E1F-A2D6-0D0ADEA2135C}" srcOrd="0" destOrd="0" parTransId="{B8ABDB56-EFCF-417B-81E9-BCC3A3C33816}" sibTransId="{FB6AA2A2-627E-4FC0-BA2C-5DE6D23C3A8D}"/>
    <dgm:cxn modelId="{4578688C-5654-4F67-8D73-58F6CCF3F828}" type="presOf" srcId="{622849AB-2CBC-42FB-AC89-5498D63911FA}" destId="{B87CFB66-15B7-46C4-8652-64303D0C9CDB}" srcOrd="0" destOrd="0" presId="urn:microsoft.com/office/officeart/2005/8/layout/process4"/>
    <dgm:cxn modelId="{1E2D6690-BAA4-4562-B028-5700018D018B}" srcId="{622849AB-2CBC-42FB-AC89-5498D63911FA}" destId="{C6352453-8960-4B79-ABD4-61846C931072}" srcOrd="1" destOrd="0" parTransId="{A0B01F81-FC51-4FF3-8052-31DC71E5DD4F}" sibTransId="{EE668501-7667-4603-9BD8-E575DEF2BD12}"/>
    <dgm:cxn modelId="{B5E3A79D-2285-4DAC-9F2B-6089F1C6E5A9}" type="presOf" srcId="{8080CE00-E966-4E1F-A2D6-0D0ADEA2135C}" destId="{93B8B672-E4E6-4EA9-A5A3-F637B282A8B1}" srcOrd="0" destOrd="0" presId="urn:microsoft.com/office/officeart/2005/8/layout/process4"/>
    <dgm:cxn modelId="{4B4C9EAC-BC4B-418A-894D-BD935E548231}" srcId="{622849AB-2CBC-42FB-AC89-5498D63911FA}" destId="{FDA9A983-29DC-4A61-9365-EFD788373443}" srcOrd="2" destOrd="0" parTransId="{E7DC9D38-A826-4140-B876-F6153E2B06E4}" sibTransId="{78D56ED0-D791-4E57-B592-085D10FBA7D0}"/>
    <dgm:cxn modelId="{667E2EB8-3A72-4CA9-B024-99B78AAC646C}" type="presOf" srcId="{5457AB3A-2FED-4C75-8778-1634921C290B}" destId="{6638508A-B547-47F4-AD57-08235B6BB62E}" srcOrd="0" destOrd="0" presId="urn:microsoft.com/office/officeart/2005/8/layout/process4"/>
    <dgm:cxn modelId="{EC7D72CB-A3F6-48C8-ABAE-D7F32407F6A8}" srcId="{C6352453-8960-4B79-ABD4-61846C931072}" destId="{5457AB3A-2FED-4C75-8778-1634921C290B}" srcOrd="0" destOrd="0" parTransId="{E9273A6C-7DD0-417F-B41B-38A2A3E07236}" sibTransId="{8F40C61E-5871-4606-9486-931FFB3A2621}"/>
    <dgm:cxn modelId="{BBF131D1-BBD1-4860-A0D0-85B5DD69DDD8}" type="presOf" srcId="{C6352453-8960-4B79-ABD4-61846C931072}" destId="{E3AE0FCE-2564-48D6-9B78-6CE6EED007AB}" srcOrd="0" destOrd="0" presId="urn:microsoft.com/office/officeart/2005/8/layout/process4"/>
    <dgm:cxn modelId="{21BD55DB-16D6-40CE-BF5E-BE733E4C4DC0}" type="presOf" srcId="{C6352453-8960-4B79-ABD4-61846C931072}" destId="{0508F33D-AEB6-4769-A496-9B53B67B2950}" srcOrd="1" destOrd="0" presId="urn:microsoft.com/office/officeart/2005/8/layout/process4"/>
    <dgm:cxn modelId="{8F645210-71B4-4CC9-AA16-94130C74DDA8}" type="presParOf" srcId="{B87CFB66-15B7-46C4-8652-64303D0C9CDB}" destId="{D5CADD22-30F8-4229-98EC-EA8DBD950C27}" srcOrd="0" destOrd="0" presId="urn:microsoft.com/office/officeart/2005/8/layout/process4"/>
    <dgm:cxn modelId="{36253F14-95A7-4BDF-8255-8F686DBFB541}" type="presParOf" srcId="{D5CADD22-30F8-4229-98EC-EA8DBD950C27}" destId="{8127D243-C1F0-4927-8995-ECF2B9466A6B}" srcOrd="0" destOrd="0" presId="urn:microsoft.com/office/officeart/2005/8/layout/process4"/>
    <dgm:cxn modelId="{5AE88556-9D2C-4536-B311-0E8CBD12D47B}" type="presParOf" srcId="{B87CFB66-15B7-46C4-8652-64303D0C9CDB}" destId="{76C1395A-2751-4A94-A0E5-535711663760}" srcOrd="1" destOrd="0" presId="urn:microsoft.com/office/officeart/2005/8/layout/process4"/>
    <dgm:cxn modelId="{8A010995-D585-4ADE-90FA-3340B61E2751}" type="presParOf" srcId="{B87CFB66-15B7-46C4-8652-64303D0C9CDB}" destId="{E5256628-2CF6-46EA-AC48-F2D750B39D2A}" srcOrd="2" destOrd="0" presId="urn:microsoft.com/office/officeart/2005/8/layout/process4"/>
    <dgm:cxn modelId="{E480C06B-F82D-48F6-8FF0-1297A243E1BF}" type="presParOf" srcId="{E5256628-2CF6-46EA-AC48-F2D750B39D2A}" destId="{A6E1CED6-459E-4F3F-8AA9-955314A43574}" srcOrd="0" destOrd="0" presId="urn:microsoft.com/office/officeart/2005/8/layout/process4"/>
    <dgm:cxn modelId="{BD7052F0-273C-45D5-A17D-762B99998394}" type="presParOf" srcId="{B87CFB66-15B7-46C4-8652-64303D0C9CDB}" destId="{9343088A-EC61-4338-A2DA-F0553B5E980E}" srcOrd="3" destOrd="0" presId="urn:microsoft.com/office/officeart/2005/8/layout/process4"/>
    <dgm:cxn modelId="{13F578D7-19BE-4993-8564-4BAB394832A3}" type="presParOf" srcId="{B87CFB66-15B7-46C4-8652-64303D0C9CDB}" destId="{7AF76FD8-DC03-49B4-9458-59AAB38D9395}" srcOrd="4" destOrd="0" presId="urn:microsoft.com/office/officeart/2005/8/layout/process4"/>
    <dgm:cxn modelId="{84DCEDD3-F5AF-43AA-9124-E8FD8E59593E}" type="presParOf" srcId="{7AF76FD8-DC03-49B4-9458-59AAB38D9395}" destId="{E3AE0FCE-2564-48D6-9B78-6CE6EED007AB}" srcOrd="0" destOrd="0" presId="urn:microsoft.com/office/officeart/2005/8/layout/process4"/>
    <dgm:cxn modelId="{0AC4BB8D-A3BD-4483-8132-05055C5A14B5}" type="presParOf" srcId="{7AF76FD8-DC03-49B4-9458-59AAB38D9395}" destId="{0508F33D-AEB6-4769-A496-9B53B67B2950}" srcOrd="1" destOrd="0" presId="urn:microsoft.com/office/officeart/2005/8/layout/process4"/>
    <dgm:cxn modelId="{DFAAFB88-D8EC-4D64-8489-D3C26FD7EFB9}" type="presParOf" srcId="{7AF76FD8-DC03-49B4-9458-59AAB38D9395}" destId="{39F26D58-1E3C-461A-87E9-1EA3FAFCADA5}" srcOrd="2" destOrd="0" presId="urn:microsoft.com/office/officeart/2005/8/layout/process4"/>
    <dgm:cxn modelId="{A1157FC0-67BB-4E59-99FF-3A60272865E0}" type="presParOf" srcId="{39F26D58-1E3C-461A-87E9-1EA3FAFCADA5}" destId="{6638508A-B547-47F4-AD57-08235B6BB62E}" srcOrd="0" destOrd="0" presId="urn:microsoft.com/office/officeart/2005/8/layout/process4"/>
    <dgm:cxn modelId="{879FA740-C2FB-428E-BBB3-AFDDD3755EC0}" type="presParOf" srcId="{B87CFB66-15B7-46C4-8652-64303D0C9CDB}" destId="{1EA52572-44E8-4E01-8618-B235B2A04154}" srcOrd="5" destOrd="0" presId="urn:microsoft.com/office/officeart/2005/8/layout/process4"/>
    <dgm:cxn modelId="{C7B5EAEB-B8C5-4CDB-AC1A-6D118FE0FEF5}" type="presParOf" srcId="{B87CFB66-15B7-46C4-8652-64303D0C9CDB}" destId="{C3F1D0E3-5FD2-433C-AE96-A5077054B35F}" srcOrd="6" destOrd="0" presId="urn:microsoft.com/office/officeart/2005/8/layout/process4"/>
    <dgm:cxn modelId="{2A43D020-8980-4904-BF74-32BCF8413BF2}" type="presParOf" srcId="{C3F1D0E3-5FD2-433C-AE96-A5077054B35F}" destId="{93B8B672-E4E6-4EA9-A5A3-F637B282A8B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5AF01C-42F7-4C75-94CA-3EB113ECE7EE}"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en-IN"/>
        </a:p>
      </dgm:t>
    </dgm:pt>
    <dgm:pt modelId="{9F7E4E93-ABEC-4427-8F38-E7778F953CD1}">
      <dgm:prSet custT="1"/>
      <dgm:spPr/>
      <dgm:t>
        <a:bodyPr/>
        <a:lstStyle/>
        <a:p>
          <a:r>
            <a:rPr lang="en-IN" sz="2400" dirty="0">
              <a:solidFill>
                <a:schemeClr val="tx1"/>
              </a:solidFill>
            </a:rPr>
            <a:t>Example 1.</a:t>
          </a:r>
        </a:p>
      </dgm:t>
    </dgm:pt>
    <dgm:pt modelId="{86E6DB14-F918-4D2F-BE3F-94F0DFA1F61D}" type="parTrans" cxnId="{968DE836-9DED-4648-96DF-461C85A7EED8}">
      <dgm:prSet/>
      <dgm:spPr/>
      <dgm:t>
        <a:bodyPr/>
        <a:lstStyle/>
        <a:p>
          <a:endParaRPr lang="en-IN"/>
        </a:p>
      </dgm:t>
    </dgm:pt>
    <dgm:pt modelId="{F8892692-7A88-4003-8D9B-8C5BBFB38257}" type="sibTrans" cxnId="{968DE836-9DED-4648-96DF-461C85A7EED8}">
      <dgm:prSet/>
      <dgm:spPr/>
      <dgm:t>
        <a:bodyPr/>
        <a:lstStyle/>
        <a:p>
          <a:endParaRPr lang="en-IN"/>
        </a:p>
      </dgm:t>
    </dgm:pt>
    <dgm:pt modelId="{88EE7FF0-C973-48B2-AFAF-2D21568DBFE7}">
      <dgm:prSet custT="1"/>
      <dgm:spPr/>
      <dgm:t>
        <a:bodyPr/>
        <a:lstStyle/>
        <a:p>
          <a:r>
            <a:rPr lang="en-IN" sz="2400" dirty="0">
              <a:solidFill>
                <a:schemeClr val="tx1"/>
              </a:solidFill>
            </a:rPr>
            <a:t>US is spying on everyone</a:t>
          </a:r>
        </a:p>
      </dgm:t>
    </dgm:pt>
    <dgm:pt modelId="{2B2BCD5D-F46F-405C-81B5-1EF441FEB680}" type="parTrans" cxnId="{F9422EB8-10DB-4D37-B7DB-1E250F007498}">
      <dgm:prSet/>
      <dgm:spPr/>
      <dgm:t>
        <a:bodyPr/>
        <a:lstStyle/>
        <a:p>
          <a:endParaRPr lang="en-IN"/>
        </a:p>
      </dgm:t>
    </dgm:pt>
    <dgm:pt modelId="{1246B259-FC6D-4CA1-90B5-B631DAF539C9}" type="sibTrans" cxnId="{F9422EB8-10DB-4D37-B7DB-1E250F007498}">
      <dgm:prSet/>
      <dgm:spPr/>
      <dgm:t>
        <a:bodyPr/>
        <a:lstStyle/>
        <a:p>
          <a:endParaRPr lang="en-IN"/>
        </a:p>
      </dgm:t>
    </dgm:pt>
    <dgm:pt modelId="{98E8236B-DBBF-475F-BC04-FDB25F184F28}">
      <dgm:prSet custT="1"/>
      <dgm:spPr/>
      <dgm:t>
        <a:bodyPr/>
        <a:lstStyle/>
        <a:p>
          <a:r>
            <a:rPr lang="en-IN" sz="2400" dirty="0">
              <a:solidFill>
                <a:schemeClr val="tx1"/>
              </a:solidFill>
            </a:rPr>
            <a:t>This information was leaked by </a:t>
          </a:r>
          <a:r>
            <a:rPr lang="en-IN" sz="2400" b="1" dirty="0">
              <a:solidFill>
                <a:schemeClr val="tx1"/>
              </a:solidFill>
            </a:rPr>
            <a:t>Edward Snowden</a:t>
          </a:r>
          <a:endParaRPr lang="en-IN" sz="2400" dirty="0">
            <a:solidFill>
              <a:schemeClr val="tx1"/>
            </a:solidFill>
          </a:endParaRPr>
        </a:p>
      </dgm:t>
    </dgm:pt>
    <dgm:pt modelId="{FEB4DB09-CFA0-44D1-A8DD-F5C485D99137}" type="parTrans" cxnId="{1CB794C4-6890-49D7-B464-3ED61972DFDC}">
      <dgm:prSet/>
      <dgm:spPr/>
      <dgm:t>
        <a:bodyPr/>
        <a:lstStyle/>
        <a:p>
          <a:endParaRPr lang="en-IN"/>
        </a:p>
      </dgm:t>
    </dgm:pt>
    <dgm:pt modelId="{1B72CB55-4B53-4989-8C2F-07761076E4D5}" type="sibTrans" cxnId="{1CB794C4-6890-49D7-B464-3ED61972DFDC}">
      <dgm:prSet/>
      <dgm:spPr/>
      <dgm:t>
        <a:bodyPr/>
        <a:lstStyle/>
        <a:p>
          <a:endParaRPr lang="en-IN"/>
        </a:p>
      </dgm:t>
    </dgm:pt>
    <dgm:pt modelId="{80A5C43B-43B6-4F5B-B802-72D803866D8C}">
      <dgm:prSet custT="1"/>
      <dgm:spPr/>
      <dgm:t>
        <a:bodyPr/>
        <a:lstStyle/>
        <a:p>
          <a:r>
            <a:rPr lang="en-IN" sz="2400" dirty="0">
              <a:solidFill>
                <a:schemeClr val="tx1"/>
              </a:solidFill>
            </a:rPr>
            <a:t>He told US is spying on us.</a:t>
          </a:r>
        </a:p>
      </dgm:t>
    </dgm:pt>
    <dgm:pt modelId="{7FE95877-3A51-4C61-986B-6DA6201959D5}" type="parTrans" cxnId="{E780266D-6EDF-4AB5-A6A7-73E994B8AD54}">
      <dgm:prSet/>
      <dgm:spPr/>
      <dgm:t>
        <a:bodyPr/>
        <a:lstStyle/>
        <a:p>
          <a:endParaRPr lang="en-IN"/>
        </a:p>
      </dgm:t>
    </dgm:pt>
    <dgm:pt modelId="{09F58257-1983-4C46-9F68-BFA86DFA3C0C}" type="sibTrans" cxnId="{E780266D-6EDF-4AB5-A6A7-73E994B8AD54}">
      <dgm:prSet/>
      <dgm:spPr/>
      <dgm:t>
        <a:bodyPr/>
        <a:lstStyle/>
        <a:p>
          <a:endParaRPr lang="en-IN"/>
        </a:p>
      </dgm:t>
    </dgm:pt>
    <dgm:pt modelId="{E52F9CED-C0BE-41A3-8068-EC54D23C9F02}">
      <dgm:prSet custT="1"/>
      <dgm:spPr/>
      <dgm:t>
        <a:bodyPr/>
        <a:lstStyle/>
        <a:p>
          <a:r>
            <a:rPr lang="en-IN" sz="2400" dirty="0">
              <a:solidFill>
                <a:schemeClr val="tx1"/>
              </a:solidFill>
            </a:rPr>
            <a:t>He is now taken care by Russia</a:t>
          </a:r>
        </a:p>
      </dgm:t>
    </dgm:pt>
    <dgm:pt modelId="{7BC6939C-3B9F-44B5-964A-985957459A2C}" type="parTrans" cxnId="{FBABD98A-39EE-4585-BBBA-5A2CA59C1085}">
      <dgm:prSet/>
      <dgm:spPr/>
      <dgm:t>
        <a:bodyPr/>
        <a:lstStyle/>
        <a:p>
          <a:endParaRPr lang="en-IN"/>
        </a:p>
      </dgm:t>
    </dgm:pt>
    <dgm:pt modelId="{BF1ABE96-21D6-4B33-AFF2-877848DFF83E}" type="sibTrans" cxnId="{FBABD98A-39EE-4585-BBBA-5A2CA59C1085}">
      <dgm:prSet/>
      <dgm:spPr/>
      <dgm:t>
        <a:bodyPr/>
        <a:lstStyle/>
        <a:p>
          <a:endParaRPr lang="en-IN"/>
        </a:p>
      </dgm:t>
    </dgm:pt>
    <dgm:pt modelId="{738E6855-7039-4C07-B504-D55527ACD078}">
      <dgm:prSet custT="1"/>
      <dgm:spPr/>
      <dgm:t>
        <a:bodyPr/>
        <a:lstStyle/>
        <a:p>
          <a:r>
            <a:rPr lang="en-IN" sz="2400" dirty="0">
              <a:solidFill>
                <a:schemeClr val="tx1"/>
              </a:solidFill>
            </a:rPr>
            <a:t>He is good or bad ???</a:t>
          </a:r>
        </a:p>
      </dgm:t>
    </dgm:pt>
    <dgm:pt modelId="{BB3B3017-8621-40F9-A83B-D0AB9364FD7E}" type="parTrans" cxnId="{B6D2A5D9-72BE-43C7-B332-EBA722AFCD2D}">
      <dgm:prSet/>
      <dgm:spPr/>
      <dgm:t>
        <a:bodyPr/>
        <a:lstStyle/>
        <a:p>
          <a:endParaRPr lang="en-IN"/>
        </a:p>
      </dgm:t>
    </dgm:pt>
    <dgm:pt modelId="{AB4A40E4-D9D5-41B5-A53C-56283B38366F}" type="sibTrans" cxnId="{B6D2A5D9-72BE-43C7-B332-EBA722AFCD2D}">
      <dgm:prSet/>
      <dgm:spPr/>
      <dgm:t>
        <a:bodyPr/>
        <a:lstStyle/>
        <a:p>
          <a:endParaRPr lang="en-IN"/>
        </a:p>
      </dgm:t>
    </dgm:pt>
    <dgm:pt modelId="{C76ED8C0-CDAE-4F85-B820-F63C9C32AD43}">
      <dgm:prSet custT="1"/>
      <dgm:spPr/>
      <dgm:t>
        <a:bodyPr/>
        <a:lstStyle/>
        <a:p>
          <a:r>
            <a:rPr lang="en-IN" sz="2400" dirty="0">
              <a:solidFill>
                <a:schemeClr val="tx1"/>
              </a:solidFill>
            </a:rPr>
            <a:t>Bad for US </a:t>
          </a:r>
          <a:r>
            <a:rPr lang="en-IN" sz="2400" b="1" dirty="0">
              <a:solidFill>
                <a:schemeClr val="tx1"/>
              </a:solidFill>
            </a:rPr>
            <a:t>(Black hat)</a:t>
          </a:r>
          <a:endParaRPr lang="en-IN" sz="2400" dirty="0">
            <a:solidFill>
              <a:schemeClr val="tx1"/>
            </a:solidFill>
          </a:endParaRPr>
        </a:p>
      </dgm:t>
    </dgm:pt>
    <dgm:pt modelId="{B03022B2-BCF2-41A5-981F-CBF6E10DAF0C}" type="parTrans" cxnId="{E872A498-EE6B-40F8-986C-3B8F5FCBF300}">
      <dgm:prSet/>
      <dgm:spPr/>
      <dgm:t>
        <a:bodyPr/>
        <a:lstStyle/>
        <a:p>
          <a:endParaRPr lang="en-IN"/>
        </a:p>
      </dgm:t>
    </dgm:pt>
    <dgm:pt modelId="{30AA3A18-2DCA-4BF7-ACAF-E4A3AC49F28A}" type="sibTrans" cxnId="{E872A498-EE6B-40F8-986C-3B8F5FCBF300}">
      <dgm:prSet/>
      <dgm:spPr/>
      <dgm:t>
        <a:bodyPr/>
        <a:lstStyle/>
        <a:p>
          <a:endParaRPr lang="en-IN"/>
        </a:p>
      </dgm:t>
    </dgm:pt>
    <dgm:pt modelId="{504A7F26-A612-4450-A059-2B2DA3352234}">
      <dgm:prSet custT="1"/>
      <dgm:spPr/>
      <dgm:t>
        <a:bodyPr/>
        <a:lstStyle/>
        <a:p>
          <a:r>
            <a:rPr lang="en-IN" sz="2400" b="1" dirty="0">
              <a:solidFill>
                <a:schemeClr val="tx1"/>
              </a:solidFill>
            </a:rPr>
            <a:t>Depends upon perspective</a:t>
          </a:r>
          <a:endParaRPr lang="en-IN" sz="2400" dirty="0">
            <a:solidFill>
              <a:schemeClr val="tx1"/>
            </a:solidFill>
          </a:endParaRPr>
        </a:p>
      </dgm:t>
    </dgm:pt>
    <dgm:pt modelId="{6DD700E0-9B66-419A-A726-0057A2B50C42}" type="parTrans" cxnId="{C9B90363-94EB-4C87-B711-BDFB296E52AD}">
      <dgm:prSet/>
      <dgm:spPr/>
      <dgm:t>
        <a:bodyPr/>
        <a:lstStyle/>
        <a:p>
          <a:endParaRPr lang="en-IN"/>
        </a:p>
      </dgm:t>
    </dgm:pt>
    <dgm:pt modelId="{16F27D95-95F6-4395-B2BC-0115387570CB}" type="sibTrans" cxnId="{C9B90363-94EB-4C87-B711-BDFB296E52AD}">
      <dgm:prSet/>
      <dgm:spPr/>
      <dgm:t>
        <a:bodyPr/>
        <a:lstStyle/>
        <a:p>
          <a:endParaRPr lang="en-IN"/>
        </a:p>
      </dgm:t>
    </dgm:pt>
    <dgm:pt modelId="{9BBCDD25-34D5-467A-92EB-10E3CF5BC0FF}">
      <dgm:prSet custT="1"/>
      <dgm:spPr/>
      <dgm:t>
        <a:bodyPr/>
        <a:lstStyle/>
        <a:p>
          <a:r>
            <a:rPr lang="en-IN" sz="2400" dirty="0">
              <a:solidFill>
                <a:schemeClr val="tx1"/>
              </a:solidFill>
            </a:rPr>
            <a:t>Good for others </a:t>
          </a:r>
          <a:r>
            <a:rPr lang="en-IN" sz="2400" b="1" dirty="0">
              <a:solidFill>
                <a:schemeClr val="tx1"/>
              </a:solidFill>
            </a:rPr>
            <a:t>(hero- white hat)</a:t>
          </a:r>
          <a:endParaRPr lang="en-IN" sz="2400" dirty="0">
            <a:solidFill>
              <a:schemeClr val="tx1"/>
            </a:solidFill>
          </a:endParaRPr>
        </a:p>
      </dgm:t>
    </dgm:pt>
    <dgm:pt modelId="{075D5CAC-7F18-4990-838F-DAAB7DFF197D}" type="parTrans" cxnId="{8F8BAFB2-0237-4580-8DA3-E226373F462B}">
      <dgm:prSet/>
      <dgm:spPr/>
      <dgm:t>
        <a:bodyPr/>
        <a:lstStyle/>
        <a:p>
          <a:endParaRPr lang="en-IN"/>
        </a:p>
      </dgm:t>
    </dgm:pt>
    <dgm:pt modelId="{1C1E96B5-C636-4CBB-A8C3-39AFCFB24052}" type="sibTrans" cxnId="{8F8BAFB2-0237-4580-8DA3-E226373F462B}">
      <dgm:prSet/>
      <dgm:spPr/>
      <dgm:t>
        <a:bodyPr/>
        <a:lstStyle/>
        <a:p>
          <a:endParaRPr lang="en-IN"/>
        </a:p>
      </dgm:t>
    </dgm:pt>
    <dgm:pt modelId="{18C550F9-6532-4097-9887-78F8A1F27461}" type="pres">
      <dgm:prSet presAssocID="{7A5AF01C-42F7-4C75-94CA-3EB113ECE7EE}" presName="Name0" presStyleCnt="0">
        <dgm:presLayoutVars>
          <dgm:dir/>
          <dgm:animLvl val="lvl"/>
          <dgm:resizeHandles val="exact"/>
        </dgm:presLayoutVars>
      </dgm:prSet>
      <dgm:spPr/>
    </dgm:pt>
    <dgm:pt modelId="{5F0E0161-86A0-4684-A1BD-9DA52BB479F7}" type="pres">
      <dgm:prSet presAssocID="{504A7F26-A612-4450-A059-2B2DA3352234}" presName="boxAndChildren" presStyleCnt="0"/>
      <dgm:spPr/>
    </dgm:pt>
    <dgm:pt modelId="{E27F0076-ED7F-42B0-9A5F-0E6B96DA55FE}" type="pres">
      <dgm:prSet presAssocID="{504A7F26-A612-4450-A059-2B2DA3352234}" presName="parentTextBox" presStyleLbl="node1" presStyleIdx="0" presStyleCnt="5"/>
      <dgm:spPr/>
    </dgm:pt>
    <dgm:pt modelId="{7246FBCE-DFF8-4239-9844-7A6F92889EA8}" type="pres">
      <dgm:prSet presAssocID="{AB4A40E4-D9D5-41B5-A53C-56283B38366F}" presName="sp" presStyleCnt="0"/>
      <dgm:spPr/>
    </dgm:pt>
    <dgm:pt modelId="{82CEF3D8-A50A-4008-8EF6-041C5718275D}" type="pres">
      <dgm:prSet presAssocID="{738E6855-7039-4C07-B504-D55527ACD078}" presName="arrowAndChildren" presStyleCnt="0"/>
      <dgm:spPr/>
    </dgm:pt>
    <dgm:pt modelId="{04E3BAD7-CB44-44C6-9B8C-2FF39605CB68}" type="pres">
      <dgm:prSet presAssocID="{738E6855-7039-4C07-B504-D55527ACD078}" presName="parentTextArrow" presStyleLbl="node1" presStyleIdx="0" presStyleCnt="5"/>
      <dgm:spPr/>
    </dgm:pt>
    <dgm:pt modelId="{16AB74E7-7931-432A-B133-5C5322A1A0C4}" type="pres">
      <dgm:prSet presAssocID="{738E6855-7039-4C07-B504-D55527ACD078}" presName="arrow" presStyleLbl="node1" presStyleIdx="1" presStyleCnt="5"/>
      <dgm:spPr/>
    </dgm:pt>
    <dgm:pt modelId="{6772F8F4-91C8-4A0A-9C59-F237C0DAC871}" type="pres">
      <dgm:prSet presAssocID="{738E6855-7039-4C07-B504-D55527ACD078}" presName="descendantArrow" presStyleCnt="0"/>
      <dgm:spPr/>
    </dgm:pt>
    <dgm:pt modelId="{01785B7C-C77E-4DF5-B14B-20B68B96CCDF}" type="pres">
      <dgm:prSet presAssocID="{9BBCDD25-34D5-467A-92EB-10E3CF5BC0FF}" presName="childTextArrow" presStyleLbl="fgAccFollowNode1" presStyleIdx="0" presStyleCnt="4">
        <dgm:presLayoutVars>
          <dgm:bulletEnabled val="1"/>
        </dgm:presLayoutVars>
      </dgm:prSet>
      <dgm:spPr/>
    </dgm:pt>
    <dgm:pt modelId="{A84B0CBA-F672-4173-9295-7A095A03525D}" type="pres">
      <dgm:prSet presAssocID="{C76ED8C0-CDAE-4F85-B820-F63C9C32AD43}" presName="childTextArrow" presStyleLbl="fgAccFollowNode1" presStyleIdx="1" presStyleCnt="4">
        <dgm:presLayoutVars>
          <dgm:bulletEnabled val="1"/>
        </dgm:presLayoutVars>
      </dgm:prSet>
      <dgm:spPr/>
    </dgm:pt>
    <dgm:pt modelId="{F280C672-31FC-408B-B64D-B0BD057A48D9}" type="pres">
      <dgm:prSet presAssocID="{1B72CB55-4B53-4989-8C2F-07761076E4D5}" presName="sp" presStyleCnt="0"/>
      <dgm:spPr/>
    </dgm:pt>
    <dgm:pt modelId="{144FB0A9-B90D-441F-882D-70D5E6D2DC8D}" type="pres">
      <dgm:prSet presAssocID="{98E8236B-DBBF-475F-BC04-FDB25F184F28}" presName="arrowAndChildren" presStyleCnt="0"/>
      <dgm:spPr/>
    </dgm:pt>
    <dgm:pt modelId="{FF3B9E1D-8F18-41CD-BF6C-D13D5C3D6973}" type="pres">
      <dgm:prSet presAssocID="{98E8236B-DBBF-475F-BC04-FDB25F184F28}" presName="parentTextArrow" presStyleLbl="node1" presStyleIdx="1" presStyleCnt="5"/>
      <dgm:spPr/>
    </dgm:pt>
    <dgm:pt modelId="{3D29CF98-A900-4D65-A476-6E0B632C61D6}" type="pres">
      <dgm:prSet presAssocID="{98E8236B-DBBF-475F-BC04-FDB25F184F28}" presName="arrow" presStyleLbl="node1" presStyleIdx="2" presStyleCnt="5"/>
      <dgm:spPr/>
    </dgm:pt>
    <dgm:pt modelId="{500D7B2A-AC8C-4AAF-9759-4B3B0D86507B}" type="pres">
      <dgm:prSet presAssocID="{98E8236B-DBBF-475F-BC04-FDB25F184F28}" presName="descendantArrow" presStyleCnt="0"/>
      <dgm:spPr/>
    </dgm:pt>
    <dgm:pt modelId="{294FDB50-F0AA-449C-ADE1-11C66802B302}" type="pres">
      <dgm:prSet presAssocID="{80A5C43B-43B6-4F5B-B802-72D803866D8C}" presName="childTextArrow" presStyleLbl="fgAccFollowNode1" presStyleIdx="2" presStyleCnt="4">
        <dgm:presLayoutVars>
          <dgm:bulletEnabled val="1"/>
        </dgm:presLayoutVars>
      </dgm:prSet>
      <dgm:spPr/>
    </dgm:pt>
    <dgm:pt modelId="{B84EE4FE-CB36-43BF-859D-AF41EAAC8407}" type="pres">
      <dgm:prSet presAssocID="{E52F9CED-C0BE-41A3-8068-EC54D23C9F02}" presName="childTextArrow" presStyleLbl="fgAccFollowNode1" presStyleIdx="3" presStyleCnt="4">
        <dgm:presLayoutVars>
          <dgm:bulletEnabled val="1"/>
        </dgm:presLayoutVars>
      </dgm:prSet>
      <dgm:spPr/>
    </dgm:pt>
    <dgm:pt modelId="{92FCE28E-9AA3-44DF-A02D-7855E4CBC3DB}" type="pres">
      <dgm:prSet presAssocID="{1246B259-FC6D-4CA1-90B5-B631DAF539C9}" presName="sp" presStyleCnt="0"/>
      <dgm:spPr/>
    </dgm:pt>
    <dgm:pt modelId="{C6EA1BA9-09B5-437D-8EEF-5CF9D75EFAA1}" type="pres">
      <dgm:prSet presAssocID="{88EE7FF0-C973-48B2-AFAF-2D21568DBFE7}" presName="arrowAndChildren" presStyleCnt="0"/>
      <dgm:spPr/>
    </dgm:pt>
    <dgm:pt modelId="{C939A5CD-A496-4EB7-8346-F7E65D389008}" type="pres">
      <dgm:prSet presAssocID="{88EE7FF0-C973-48B2-AFAF-2D21568DBFE7}" presName="parentTextArrow" presStyleLbl="node1" presStyleIdx="3" presStyleCnt="5"/>
      <dgm:spPr/>
    </dgm:pt>
    <dgm:pt modelId="{F516AFCD-9BAD-4A00-90F7-294FAB41A76D}" type="pres">
      <dgm:prSet presAssocID="{F8892692-7A88-4003-8D9B-8C5BBFB38257}" presName="sp" presStyleCnt="0"/>
      <dgm:spPr/>
    </dgm:pt>
    <dgm:pt modelId="{40167D17-3B29-4FDD-AA29-6170B9394F84}" type="pres">
      <dgm:prSet presAssocID="{9F7E4E93-ABEC-4427-8F38-E7778F953CD1}" presName="arrowAndChildren" presStyleCnt="0"/>
      <dgm:spPr/>
    </dgm:pt>
    <dgm:pt modelId="{0B5EEF44-66EE-465D-A167-C9B87361478F}" type="pres">
      <dgm:prSet presAssocID="{9F7E4E93-ABEC-4427-8F38-E7778F953CD1}" presName="parentTextArrow" presStyleLbl="node1" presStyleIdx="4" presStyleCnt="5"/>
      <dgm:spPr/>
    </dgm:pt>
  </dgm:ptLst>
  <dgm:cxnLst>
    <dgm:cxn modelId="{F1201717-1CED-458F-BFEA-2887130FAA91}" type="presOf" srcId="{80A5C43B-43B6-4F5B-B802-72D803866D8C}" destId="{294FDB50-F0AA-449C-ADE1-11C66802B302}" srcOrd="0" destOrd="0" presId="urn:microsoft.com/office/officeart/2005/8/layout/process4"/>
    <dgm:cxn modelId="{7C4B1A29-93B1-45D9-B7F5-B4FCC36304D4}" type="presOf" srcId="{98E8236B-DBBF-475F-BC04-FDB25F184F28}" destId="{3D29CF98-A900-4D65-A476-6E0B632C61D6}" srcOrd="1" destOrd="0" presId="urn:microsoft.com/office/officeart/2005/8/layout/process4"/>
    <dgm:cxn modelId="{968DE836-9DED-4648-96DF-461C85A7EED8}" srcId="{7A5AF01C-42F7-4C75-94CA-3EB113ECE7EE}" destId="{9F7E4E93-ABEC-4427-8F38-E7778F953CD1}" srcOrd="0" destOrd="0" parTransId="{86E6DB14-F918-4D2F-BE3F-94F0DFA1F61D}" sibTransId="{F8892692-7A88-4003-8D9B-8C5BBFB38257}"/>
    <dgm:cxn modelId="{C237B25F-4E05-4C8D-88ED-65A409D9A4ED}" type="presOf" srcId="{738E6855-7039-4C07-B504-D55527ACD078}" destId="{16AB74E7-7931-432A-B133-5C5322A1A0C4}" srcOrd="1" destOrd="0" presId="urn:microsoft.com/office/officeart/2005/8/layout/process4"/>
    <dgm:cxn modelId="{C9B90363-94EB-4C87-B711-BDFB296E52AD}" srcId="{7A5AF01C-42F7-4C75-94CA-3EB113ECE7EE}" destId="{504A7F26-A612-4450-A059-2B2DA3352234}" srcOrd="4" destOrd="0" parTransId="{6DD700E0-9B66-419A-A726-0057A2B50C42}" sibTransId="{16F27D95-95F6-4395-B2BC-0115387570CB}"/>
    <dgm:cxn modelId="{B87B7063-4E35-4D3C-A038-B70272D71C65}" type="presOf" srcId="{504A7F26-A612-4450-A059-2B2DA3352234}" destId="{E27F0076-ED7F-42B0-9A5F-0E6B96DA55FE}" srcOrd="0" destOrd="0" presId="urn:microsoft.com/office/officeart/2005/8/layout/process4"/>
    <dgm:cxn modelId="{9F81C16B-1B83-42C9-B6E5-7BD6E5E25532}" type="presOf" srcId="{C76ED8C0-CDAE-4F85-B820-F63C9C32AD43}" destId="{A84B0CBA-F672-4173-9295-7A095A03525D}" srcOrd="0" destOrd="0" presId="urn:microsoft.com/office/officeart/2005/8/layout/process4"/>
    <dgm:cxn modelId="{E780266D-6EDF-4AB5-A6A7-73E994B8AD54}" srcId="{98E8236B-DBBF-475F-BC04-FDB25F184F28}" destId="{80A5C43B-43B6-4F5B-B802-72D803866D8C}" srcOrd="0" destOrd="0" parTransId="{7FE95877-3A51-4C61-986B-6DA6201959D5}" sibTransId="{09F58257-1983-4C46-9F68-BFA86DFA3C0C}"/>
    <dgm:cxn modelId="{07011E74-4029-4DBF-9312-961D618CC4AD}" type="presOf" srcId="{88EE7FF0-C973-48B2-AFAF-2D21568DBFE7}" destId="{C939A5CD-A496-4EB7-8346-F7E65D389008}" srcOrd="0" destOrd="0" presId="urn:microsoft.com/office/officeart/2005/8/layout/process4"/>
    <dgm:cxn modelId="{D8660055-C51E-41BB-AF07-CE742982C329}" type="presOf" srcId="{7A5AF01C-42F7-4C75-94CA-3EB113ECE7EE}" destId="{18C550F9-6532-4097-9887-78F8A1F27461}" srcOrd="0" destOrd="0" presId="urn:microsoft.com/office/officeart/2005/8/layout/process4"/>
    <dgm:cxn modelId="{51E41786-15AE-46E5-B4AE-32B5AF979BA8}" type="presOf" srcId="{9F7E4E93-ABEC-4427-8F38-E7778F953CD1}" destId="{0B5EEF44-66EE-465D-A167-C9B87361478F}" srcOrd="0" destOrd="0" presId="urn:microsoft.com/office/officeart/2005/8/layout/process4"/>
    <dgm:cxn modelId="{FBABD98A-39EE-4585-BBBA-5A2CA59C1085}" srcId="{98E8236B-DBBF-475F-BC04-FDB25F184F28}" destId="{E52F9CED-C0BE-41A3-8068-EC54D23C9F02}" srcOrd="1" destOrd="0" parTransId="{7BC6939C-3B9F-44B5-964A-985957459A2C}" sibTransId="{BF1ABE96-21D6-4B33-AFF2-877848DFF83E}"/>
    <dgm:cxn modelId="{4535038E-5050-4AF8-B073-97DC656AB042}" type="presOf" srcId="{E52F9CED-C0BE-41A3-8068-EC54D23C9F02}" destId="{B84EE4FE-CB36-43BF-859D-AF41EAAC8407}" srcOrd="0" destOrd="0" presId="urn:microsoft.com/office/officeart/2005/8/layout/process4"/>
    <dgm:cxn modelId="{E872A498-EE6B-40F8-986C-3B8F5FCBF300}" srcId="{738E6855-7039-4C07-B504-D55527ACD078}" destId="{C76ED8C0-CDAE-4F85-B820-F63C9C32AD43}" srcOrd="1" destOrd="0" parTransId="{B03022B2-BCF2-41A5-981F-CBF6E10DAF0C}" sibTransId="{30AA3A18-2DCA-4BF7-ACAF-E4A3AC49F28A}"/>
    <dgm:cxn modelId="{8F8BAFB2-0237-4580-8DA3-E226373F462B}" srcId="{738E6855-7039-4C07-B504-D55527ACD078}" destId="{9BBCDD25-34D5-467A-92EB-10E3CF5BC0FF}" srcOrd="0" destOrd="0" parTransId="{075D5CAC-7F18-4990-838F-DAAB7DFF197D}" sibTransId="{1C1E96B5-C636-4CBB-A8C3-39AFCFB24052}"/>
    <dgm:cxn modelId="{F9422EB8-10DB-4D37-B7DB-1E250F007498}" srcId="{7A5AF01C-42F7-4C75-94CA-3EB113ECE7EE}" destId="{88EE7FF0-C973-48B2-AFAF-2D21568DBFE7}" srcOrd="1" destOrd="0" parTransId="{2B2BCD5D-F46F-405C-81B5-1EF441FEB680}" sibTransId="{1246B259-FC6D-4CA1-90B5-B631DAF539C9}"/>
    <dgm:cxn modelId="{1CB794C4-6890-49D7-B464-3ED61972DFDC}" srcId="{7A5AF01C-42F7-4C75-94CA-3EB113ECE7EE}" destId="{98E8236B-DBBF-475F-BC04-FDB25F184F28}" srcOrd="2" destOrd="0" parTransId="{FEB4DB09-CFA0-44D1-A8DD-F5C485D99137}" sibTransId="{1B72CB55-4B53-4989-8C2F-07761076E4D5}"/>
    <dgm:cxn modelId="{93D7C4CA-7B47-47FB-9279-9B71505CF0D2}" type="presOf" srcId="{738E6855-7039-4C07-B504-D55527ACD078}" destId="{04E3BAD7-CB44-44C6-9B8C-2FF39605CB68}" srcOrd="0" destOrd="0" presId="urn:microsoft.com/office/officeart/2005/8/layout/process4"/>
    <dgm:cxn modelId="{B6D2A5D9-72BE-43C7-B332-EBA722AFCD2D}" srcId="{7A5AF01C-42F7-4C75-94CA-3EB113ECE7EE}" destId="{738E6855-7039-4C07-B504-D55527ACD078}" srcOrd="3" destOrd="0" parTransId="{BB3B3017-8621-40F9-A83B-D0AB9364FD7E}" sibTransId="{AB4A40E4-D9D5-41B5-A53C-56283B38366F}"/>
    <dgm:cxn modelId="{B435DBDC-B76A-4268-A682-09E25576F412}" type="presOf" srcId="{9BBCDD25-34D5-467A-92EB-10E3CF5BC0FF}" destId="{01785B7C-C77E-4DF5-B14B-20B68B96CCDF}" srcOrd="0" destOrd="0" presId="urn:microsoft.com/office/officeart/2005/8/layout/process4"/>
    <dgm:cxn modelId="{595D3CFE-C025-4105-AB23-BC14323D44F4}" type="presOf" srcId="{98E8236B-DBBF-475F-BC04-FDB25F184F28}" destId="{FF3B9E1D-8F18-41CD-BF6C-D13D5C3D6973}" srcOrd="0" destOrd="0" presId="urn:microsoft.com/office/officeart/2005/8/layout/process4"/>
    <dgm:cxn modelId="{E6E82A41-A552-402C-9CBD-FDC2A6232499}" type="presParOf" srcId="{18C550F9-6532-4097-9887-78F8A1F27461}" destId="{5F0E0161-86A0-4684-A1BD-9DA52BB479F7}" srcOrd="0" destOrd="0" presId="urn:microsoft.com/office/officeart/2005/8/layout/process4"/>
    <dgm:cxn modelId="{0305C510-62CE-4A7A-827D-A3788E95A659}" type="presParOf" srcId="{5F0E0161-86A0-4684-A1BD-9DA52BB479F7}" destId="{E27F0076-ED7F-42B0-9A5F-0E6B96DA55FE}" srcOrd="0" destOrd="0" presId="urn:microsoft.com/office/officeart/2005/8/layout/process4"/>
    <dgm:cxn modelId="{A25A863E-FC3F-4022-B43C-C53C50BCCA97}" type="presParOf" srcId="{18C550F9-6532-4097-9887-78F8A1F27461}" destId="{7246FBCE-DFF8-4239-9844-7A6F92889EA8}" srcOrd="1" destOrd="0" presId="urn:microsoft.com/office/officeart/2005/8/layout/process4"/>
    <dgm:cxn modelId="{1A94B1AD-B6DF-4A3B-B464-1E1ADA6382E5}" type="presParOf" srcId="{18C550F9-6532-4097-9887-78F8A1F27461}" destId="{82CEF3D8-A50A-4008-8EF6-041C5718275D}" srcOrd="2" destOrd="0" presId="urn:microsoft.com/office/officeart/2005/8/layout/process4"/>
    <dgm:cxn modelId="{74907A61-979B-43B7-9E91-5BFB35F2778C}" type="presParOf" srcId="{82CEF3D8-A50A-4008-8EF6-041C5718275D}" destId="{04E3BAD7-CB44-44C6-9B8C-2FF39605CB68}" srcOrd="0" destOrd="0" presId="urn:microsoft.com/office/officeart/2005/8/layout/process4"/>
    <dgm:cxn modelId="{69CED296-712F-4BFF-95BF-2C5AA5CF7071}" type="presParOf" srcId="{82CEF3D8-A50A-4008-8EF6-041C5718275D}" destId="{16AB74E7-7931-432A-B133-5C5322A1A0C4}" srcOrd="1" destOrd="0" presId="urn:microsoft.com/office/officeart/2005/8/layout/process4"/>
    <dgm:cxn modelId="{356CD1F6-AA53-4051-8601-26B85632A4ED}" type="presParOf" srcId="{82CEF3D8-A50A-4008-8EF6-041C5718275D}" destId="{6772F8F4-91C8-4A0A-9C59-F237C0DAC871}" srcOrd="2" destOrd="0" presId="urn:microsoft.com/office/officeart/2005/8/layout/process4"/>
    <dgm:cxn modelId="{B28548E5-C4D6-4E34-B5BD-F4A1A9F20642}" type="presParOf" srcId="{6772F8F4-91C8-4A0A-9C59-F237C0DAC871}" destId="{01785B7C-C77E-4DF5-B14B-20B68B96CCDF}" srcOrd="0" destOrd="0" presId="urn:microsoft.com/office/officeart/2005/8/layout/process4"/>
    <dgm:cxn modelId="{8EE68647-CC07-449E-8146-BC76E02E1F2D}" type="presParOf" srcId="{6772F8F4-91C8-4A0A-9C59-F237C0DAC871}" destId="{A84B0CBA-F672-4173-9295-7A095A03525D}" srcOrd="1" destOrd="0" presId="urn:microsoft.com/office/officeart/2005/8/layout/process4"/>
    <dgm:cxn modelId="{FC806074-3B6F-496D-A2CF-9C243C64B712}" type="presParOf" srcId="{18C550F9-6532-4097-9887-78F8A1F27461}" destId="{F280C672-31FC-408B-B64D-B0BD057A48D9}" srcOrd="3" destOrd="0" presId="urn:microsoft.com/office/officeart/2005/8/layout/process4"/>
    <dgm:cxn modelId="{57FA7F96-B884-41F3-969A-250290C81172}" type="presParOf" srcId="{18C550F9-6532-4097-9887-78F8A1F27461}" destId="{144FB0A9-B90D-441F-882D-70D5E6D2DC8D}" srcOrd="4" destOrd="0" presId="urn:microsoft.com/office/officeart/2005/8/layout/process4"/>
    <dgm:cxn modelId="{77F793AA-748A-461F-AA44-1B56B37F8D32}" type="presParOf" srcId="{144FB0A9-B90D-441F-882D-70D5E6D2DC8D}" destId="{FF3B9E1D-8F18-41CD-BF6C-D13D5C3D6973}" srcOrd="0" destOrd="0" presId="urn:microsoft.com/office/officeart/2005/8/layout/process4"/>
    <dgm:cxn modelId="{42711184-3CE5-49D7-BA5D-335062E8F9AE}" type="presParOf" srcId="{144FB0A9-B90D-441F-882D-70D5E6D2DC8D}" destId="{3D29CF98-A900-4D65-A476-6E0B632C61D6}" srcOrd="1" destOrd="0" presId="urn:microsoft.com/office/officeart/2005/8/layout/process4"/>
    <dgm:cxn modelId="{F76E53FD-DDF5-416C-BEA3-6E1FD244CDC1}" type="presParOf" srcId="{144FB0A9-B90D-441F-882D-70D5E6D2DC8D}" destId="{500D7B2A-AC8C-4AAF-9759-4B3B0D86507B}" srcOrd="2" destOrd="0" presId="urn:microsoft.com/office/officeart/2005/8/layout/process4"/>
    <dgm:cxn modelId="{4BB0F10F-5F56-4FC9-9ED9-0CED68186726}" type="presParOf" srcId="{500D7B2A-AC8C-4AAF-9759-4B3B0D86507B}" destId="{294FDB50-F0AA-449C-ADE1-11C66802B302}" srcOrd="0" destOrd="0" presId="urn:microsoft.com/office/officeart/2005/8/layout/process4"/>
    <dgm:cxn modelId="{4EDF11D0-0597-4392-A13F-F2DEBCB26F47}" type="presParOf" srcId="{500D7B2A-AC8C-4AAF-9759-4B3B0D86507B}" destId="{B84EE4FE-CB36-43BF-859D-AF41EAAC8407}" srcOrd="1" destOrd="0" presId="urn:microsoft.com/office/officeart/2005/8/layout/process4"/>
    <dgm:cxn modelId="{B68F2B68-2E1A-4C0B-AA70-5AF50D9B8B47}" type="presParOf" srcId="{18C550F9-6532-4097-9887-78F8A1F27461}" destId="{92FCE28E-9AA3-44DF-A02D-7855E4CBC3DB}" srcOrd="5" destOrd="0" presId="urn:microsoft.com/office/officeart/2005/8/layout/process4"/>
    <dgm:cxn modelId="{E783826E-B7A0-47D5-88D5-CEFBDB3BA634}" type="presParOf" srcId="{18C550F9-6532-4097-9887-78F8A1F27461}" destId="{C6EA1BA9-09B5-437D-8EEF-5CF9D75EFAA1}" srcOrd="6" destOrd="0" presId="urn:microsoft.com/office/officeart/2005/8/layout/process4"/>
    <dgm:cxn modelId="{13134367-308C-455A-A392-6AF3FEE25CA2}" type="presParOf" srcId="{C6EA1BA9-09B5-437D-8EEF-5CF9D75EFAA1}" destId="{C939A5CD-A496-4EB7-8346-F7E65D389008}" srcOrd="0" destOrd="0" presId="urn:microsoft.com/office/officeart/2005/8/layout/process4"/>
    <dgm:cxn modelId="{E600A19A-560E-4FFB-88AB-2168BD1DB60D}" type="presParOf" srcId="{18C550F9-6532-4097-9887-78F8A1F27461}" destId="{F516AFCD-9BAD-4A00-90F7-294FAB41A76D}" srcOrd="7" destOrd="0" presId="urn:microsoft.com/office/officeart/2005/8/layout/process4"/>
    <dgm:cxn modelId="{33E18C14-5C8F-4BC7-BF6C-217F6A074D6B}" type="presParOf" srcId="{18C550F9-6532-4097-9887-78F8A1F27461}" destId="{40167D17-3B29-4FDD-AA29-6170B9394F84}" srcOrd="8" destOrd="0" presId="urn:microsoft.com/office/officeart/2005/8/layout/process4"/>
    <dgm:cxn modelId="{2F117084-E95A-448A-9AF2-70B5AC3777F4}" type="presParOf" srcId="{40167D17-3B29-4FDD-AA29-6170B9394F84}" destId="{0B5EEF44-66EE-465D-A167-C9B87361478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4071-7F75-4895-9D87-E208D944E70C}">
      <dsp:nvSpPr>
        <dsp:cNvPr id="0" name=""/>
        <dsp:cNvSpPr/>
      </dsp:nvSpPr>
      <dsp:spPr>
        <a:xfrm>
          <a:off x="0" y="36501"/>
          <a:ext cx="11658597" cy="11917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DATA | INFORMATION | SECURITY</a:t>
          </a:r>
        </a:p>
      </dsp:txBody>
      <dsp:txXfrm>
        <a:off x="58177" y="94678"/>
        <a:ext cx="11542243" cy="1075400"/>
      </dsp:txXfrm>
    </dsp:sp>
    <dsp:sp modelId="{AA93B170-FBE5-4C84-B6CF-AB2F819D94A2}">
      <dsp:nvSpPr>
        <dsp:cNvPr id="0" name=""/>
        <dsp:cNvSpPr/>
      </dsp:nvSpPr>
      <dsp:spPr>
        <a:xfrm>
          <a:off x="0" y="1314656"/>
          <a:ext cx="11658597" cy="119175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Data: </a:t>
          </a:r>
          <a:r>
            <a:rPr lang="en-IN" sz="3000" kern="1200" dirty="0">
              <a:solidFill>
                <a:schemeClr val="tx1"/>
              </a:solidFill>
            </a:rPr>
            <a:t>Raw Facts</a:t>
          </a:r>
        </a:p>
      </dsp:txBody>
      <dsp:txXfrm>
        <a:off x="58177" y="1372833"/>
        <a:ext cx="11542243" cy="1075400"/>
      </dsp:txXfrm>
    </dsp:sp>
    <dsp:sp modelId="{BD47EB6D-E26F-45FA-A5CD-69BB00A60A97}">
      <dsp:nvSpPr>
        <dsp:cNvPr id="0" name=""/>
        <dsp:cNvSpPr/>
      </dsp:nvSpPr>
      <dsp:spPr>
        <a:xfrm>
          <a:off x="0" y="2592811"/>
          <a:ext cx="11658597" cy="11917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Information: </a:t>
          </a:r>
          <a:r>
            <a:rPr lang="en-IN" sz="3000" kern="1200" dirty="0">
              <a:solidFill>
                <a:schemeClr val="tx1"/>
              </a:solidFill>
            </a:rPr>
            <a:t>Processed data or collection of data</a:t>
          </a:r>
        </a:p>
      </dsp:txBody>
      <dsp:txXfrm>
        <a:off x="58177" y="2650988"/>
        <a:ext cx="11542243" cy="1075400"/>
      </dsp:txXfrm>
    </dsp:sp>
    <dsp:sp modelId="{0E54608F-963D-4DEB-B47E-94F95EF836E4}">
      <dsp:nvSpPr>
        <dsp:cNvPr id="0" name=""/>
        <dsp:cNvSpPr/>
      </dsp:nvSpPr>
      <dsp:spPr>
        <a:xfrm>
          <a:off x="0" y="3870965"/>
          <a:ext cx="11658597" cy="11917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Information Security: </a:t>
          </a:r>
          <a:r>
            <a:rPr lang="en-IN" sz="3000" kern="1200" dirty="0">
              <a:solidFill>
                <a:schemeClr val="tx1"/>
              </a:solidFill>
            </a:rPr>
            <a:t>Covering up all the security aspects related to Information Technology</a:t>
          </a:r>
        </a:p>
      </dsp:txBody>
      <dsp:txXfrm>
        <a:off x="58177" y="3929142"/>
        <a:ext cx="11542243" cy="1075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F5360-9BB6-45EC-A728-B7E4CE1DE0F2}">
      <dsp:nvSpPr>
        <dsp:cNvPr id="0" name=""/>
        <dsp:cNvSpPr/>
      </dsp:nvSpPr>
      <dsp:spPr>
        <a:xfrm>
          <a:off x="0" y="1676533"/>
          <a:ext cx="11658597" cy="339118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He is still working on UIDIA (</a:t>
          </a:r>
          <a:r>
            <a:rPr lang="en-IN" sz="4000" kern="1200" dirty="0" err="1"/>
            <a:t>adhaar</a:t>
          </a:r>
          <a:r>
            <a:rPr lang="en-IN" sz="4000" kern="1200" dirty="0"/>
            <a:t> card)</a:t>
          </a:r>
        </a:p>
      </dsp:txBody>
      <dsp:txXfrm>
        <a:off x="0" y="1676533"/>
        <a:ext cx="11658597" cy="1831238"/>
      </dsp:txXfrm>
    </dsp:sp>
    <dsp:sp modelId="{7024A401-C3A0-4F49-9F1E-5FBE288E20F1}">
      <dsp:nvSpPr>
        <dsp:cNvPr id="0" name=""/>
        <dsp:cNvSpPr/>
      </dsp:nvSpPr>
      <dsp:spPr>
        <a:xfrm>
          <a:off x="0" y="3469349"/>
          <a:ext cx="5829298" cy="155994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1592" tIns="52070" rIns="291592" bIns="52070" numCol="1" spcCol="1270" anchor="ctr" anchorCtr="0">
          <a:noAutofit/>
        </a:bodyPr>
        <a:lstStyle/>
        <a:p>
          <a:pPr marL="0" lvl="0" indent="0" algn="ctr" defTabSz="1822450">
            <a:lnSpc>
              <a:spcPct val="90000"/>
            </a:lnSpc>
            <a:spcBef>
              <a:spcPct val="0"/>
            </a:spcBef>
            <a:spcAft>
              <a:spcPct val="35000"/>
            </a:spcAft>
            <a:buNone/>
          </a:pPr>
          <a:r>
            <a:rPr lang="en-IN" sz="4100" kern="1200" dirty="0"/>
            <a:t>He comes up with skype calls in front of people. </a:t>
          </a:r>
        </a:p>
      </dsp:txBody>
      <dsp:txXfrm>
        <a:off x="0" y="3469349"/>
        <a:ext cx="5829298" cy="1559943"/>
      </dsp:txXfrm>
    </dsp:sp>
    <dsp:sp modelId="{C7B4CF0C-F7F4-4270-B2A3-4192C396B583}">
      <dsp:nvSpPr>
        <dsp:cNvPr id="0" name=""/>
        <dsp:cNvSpPr/>
      </dsp:nvSpPr>
      <dsp:spPr>
        <a:xfrm>
          <a:off x="5829298" y="3469349"/>
          <a:ext cx="5829298" cy="1559943"/>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1592" tIns="52070" rIns="291592" bIns="52070" numCol="1" spcCol="1270" anchor="ctr" anchorCtr="0">
          <a:noAutofit/>
        </a:bodyPr>
        <a:lstStyle/>
        <a:p>
          <a:pPr marL="0" lvl="0" indent="0" algn="ctr" defTabSz="1822450">
            <a:lnSpc>
              <a:spcPct val="90000"/>
            </a:lnSpc>
            <a:spcBef>
              <a:spcPct val="0"/>
            </a:spcBef>
            <a:spcAft>
              <a:spcPct val="35000"/>
            </a:spcAft>
            <a:buNone/>
          </a:pPr>
          <a:r>
            <a:rPr lang="en-IN" sz="4100" kern="1200"/>
            <a:t>He </a:t>
          </a:r>
          <a:r>
            <a:rPr lang="en-IN" sz="4100" kern="1200" dirty="0"/>
            <a:t>has also given </a:t>
          </a:r>
          <a:r>
            <a:rPr lang="en-IN" sz="4100" kern="1200" dirty="0" err="1"/>
            <a:t>TedX</a:t>
          </a:r>
          <a:r>
            <a:rPr lang="en-IN" sz="4100" kern="1200" dirty="0"/>
            <a:t> talk but on skype</a:t>
          </a:r>
        </a:p>
      </dsp:txBody>
      <dsp:txXfrm>
        <a:off x="5829298" y="3469349"/>
        <a:ext cx="5829298" cy="1559943"/>
      </dsp:txXfrm>
    </dsp:sp>
    <dsp:sp modelId="{6CBBACAD-7EE3-4E34-BA9F-89DCBB77AE4A}">
      <dsp:nvSpPr>
        <dsp:cNvPr id="0" name=""/>
        <dsp:cNvSpPr/>
      </dsp:nvSpPr>
      <dsp:spPr>
        <a:xfrm rot="10800000">
          <a:off x="0" y="2105"/>
          <a:ext cx="11658597" cy="1754696"/>
        </a:xfrm>
        <a:prstGeom prst="upArrowCallou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a:t>Example</a:t>
          </a:r>
        </a:p>
      </dsp:txBody>
      <dsp:txXfrm rot="10800000">
        <a:off x="0" y="2105"/>
        <a:ext cx="11658597" cy="11401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6CEE4-FC43-4D8E-8331-4123DFBAC108}">
      <dsp:nvSpPr>
        <dsp:cNvPr id="0" name=""/>
        <dsp:cNvSpPr/>
      </dsp:nvSpPr>
      <dsp:spPr>
        <a:xfrm>
          <a:off x="0" y="50383"/>
          <a:ext cx="4212563" cy="1552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27940" rIns="0" bIns="27940" numCol="1" spcCol="1270" anchor="ctr" anchorCtr="0">
          <a:noAutofit/>
        </a:bodyPr>
        <a:lstStyle/>
        <a:p>
          <a:pPr marL="0" lvl="0" indent="0" algn="l" defTabSz="1955800">
            <a:lnSpc>
              <a:spcPct val="90000"/>
            </a:lnSpc>
            <a:spcBef>
              <a:spcPct val="0"/>
            </a:spcBef>
            <a:spcAft>
              <a:spcPct val="35000"/>
            </a:spcAft>
            <a:buNone/>
          </a:pPr>
          <a:r>
            <a:rPr lang="en-IN" sz="4400" kern="1200" dirty="0">
              <a:solidFill>
                <a:schemeClr val="tx1"/>
              </a:solidFill>
            </a:rPr>
            <a:t>1. Script Kiddies </a:t>
          </a:r>
        </a:p>
      </dsp:txBody>
      <dsp:txXfrm>
        <a:off x="776481" y="50383"/>
        <a:ext cx="2659602" cy="1552961"/>
      </dsp:txXfrm>
    </dsp:sp>
    <dsp:sp modelId="{BAC58CB2-61A4-4872-95FD-3129874D4C93}">
      <dsp:nvSpPr>
        <dsp:cNvPr id="0" name=""/>
        <dsp:cNvSpPr/>
      </dsp:nvSpPr>
      <dsp:spPr>
        <a:xfrm>
          <a:off x="3849025" y="134755"/>
          <a:ext cx="7570470" cy="128895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tx1"/>
              </a:solidFill>
            </a:rPr>
            <a:t>Who steals the programs, ideas or any other method of hacking and perform </a:t>
          </a:r>
          <a:r>
            <a:rPr lang="en-IN" sz="2500" b="1" kern="1200" dirty="0">
              <a:solidFill>
                <a:schemeClr val="tx1"/>
              </a:solidFill>
            </a:rPr>
            <a:t>hacks without any knowledge</a:t>
          </a:r>
          <a:r>
            <a:rPr lang="en-IN" sz="2500" kern="1200" dirty="0">
              <a:solidFill>
                <a:schemeClr val="tx1"/>
              </a:solidFill>
            </a:rPr>
            <a:t>.</a:t>
          </a:r>
        </a:p>
      </dsp:txBody>
      <dsp:txXfrm>
        <a:off x="4493504" y="134755"/>
        <a:ext cx="6281512" cy="1288958"/>
      </dsp:txXfrm>
    </dsp:sp>
    <dsp:sp modelId="{734EDFCE-1E92-44FB-8519-362D6C26B663}">
      <dsp:nvSpPr>
        <dsp:cNvPr id="0" name=""/>
        <dsp:cNvSpPr/>
      </dsp:nvSpPr>
      <dsp:spPr>
        <a:xfrm>
          <a:off x="0" y="1763610"/>
          <a:ext cx="4212563" cy="1552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27940" rIns="0" bIns="27940" numCol="1" spcCol="1270" anchor="ctr" anchorCtr="0">
          <a:noAutofit/>
        </a:bodyPr>
        <a:lstStyle/>
        <a:p>
          <a:pPr marL="0" lvl="0" indent="0" algn="l" defTabSz="1955800">
            <a:lnSpc>
              <a:spcPct val="90000"/>
            </a:lnSpc>
            <a:spcBef>
              <a:spcPct val="0"/>
            </a:spcBef>
            <a:spcAft>
              <a:spcPct val="35000"/>
            </a:spcAft>
            <a:buNone/>
          </a:pPr>
          <a:r>
            <a:rPr lang="en-IN" sz="4400" kern="1200" dirty="0">
              <a:solidFill>
                <a:schemeClr val="tx1"/>
              </a:solidFill>
            </a:rPr>
            <a:t>2. </a:t>
          </a:r>
          <a:r>
            <a:rPr lang="en-IN" sz="4400" kern="1200" dirty="0" err="1">
              <a:solidFill>
                <a:schemeClr val="tx1"/>
              </a:solidFill>
            </a:rPr>
            <a:t>Noobz</a:t>
          </a:r>
          <a:r>
            <a:rPr lang="en-IN" sz="4400" kern="1200" dirty="0">
              <a:solidFill>
                <a:schemeClr val="tx1"/>
              </a:solidFill>
            </a:rPr>
            <a:t> </a:t>
          </a:r>
        </a:p>
      </dsp:txBody>
      <dsp:txXfrm>
        <a:off x="776481" y="1763610"/>
        <a:ext cx="2659602" cy="1552961"/>
      </dsp:txXfrm>
    </dsp:sp>
    <dsp:sp modelId="{D1BC38AD-D406-48C5-BB0A-B8C331368613}">
      <dsp:nvSpPr>
        <dsp:cNvPr id="0" name=""/>
        <dsp:cNvSpPr/>
      </dsp:nvSpPr>
      <dsp:spPr>
        <a:xfrm>
          <a:off x="3849025" y="1905131"/>
          <a:ext cx="7668399" cy="128895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tx1"/>
              </a:solidFill>
            </a:rPr>
            <a:t>New born technical babies </a:t>
          </a:r>
          <a:r>
            <a:rPr lang="en-IN" sz="2500" b="1" kern="1200" dirty="0">
              <a:solidFill>
                <a:schemeClr val="tx1"/>
              </a:solidFill>
            </a:rPr>
            <a:t>who just arrived in the field</a:t>
          </a:r>
          <a:r>
            <a:rPr lang="en-IN" sz="2500" kern="1200" dirty="0">
              <a:solidFill>
                <a:schemeClr val="tx1"/>
              </a:solidFill>
            </a:rPr>
            <a:t> of cyber security.</a:t>
          </a:r>
        </a:p>
      </dsp:txBody>
      <dsp:txXfrm>
        <a:off x="4493504" y="1905131"/>
        <a:ext cx="6379441" cy="1288958"/>
      </dsp:txXfrm>
    </dsp:sp>
    <dsp:sp modelId="{DB0791A3-15B0-469A-BB54-E457BE4E3A65}">
      <dsp:nvSpPr>
        <dsp:cNvPr id="0" name=""/>
        <dsp:cNvSpPr/>
      </dsp:nvSpPr>
      <dsp:spPr>
        <a:xfrm>
          <a:off x="0" y="3438728"/>
          <a:ext cx="4212563" cy="1552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27940" rIns="0" bIns="27940" numCol="1" spcCol="1270" anchor="ctr" anchorCtr="0">
          <a:noAutofit/>
        </a:bodyPr>
        <a:lstStyle/>
        <a:p>
          <a:pPr marL="0" lvl="0" indent="0" algn="l" defTabSz="1955800">
            <a:lnSpc>
              <a:spcPct val="90000"/>
            </a:lnSpc>
            <a:spcBef>
              <a:spcPct val="0"/>
            </a:spcBef>
            <a:spcAft>
              <a:spcPct val="35000"/>
            </a:spcAft>
            <a:buNone/>
          </a:pPr>
          <a:r>
            <a:rPr lang="en-IN" sz="4400" kern="1200" dirty="0">
              <a:solidFill>
                <a:schemeClr val="tx1"/>
              </a:solidFill>
            </a:rPr>
            <a:t>3. Crackers </a:t>
          </a:r>
        </a:p>
      </dsp:txBody>
      <dsp:txXfrm>
        <a:off x="776481" y="3438728"/>
        <a:ext cx="2659602" cy="1552961"/>
      </dsp:txXfrm>
    </dsp:sp>
    <dsp:sp modelId="{6C9C4C56-CB12-4F98-9987-592F83EAF839}">
      <dsp:nvSpPr>
        <dsp:cNvPr id="0" name=""/>
        <dsp:cNvSpPr/>
      </dsp:nvSpPr>
      <dsp:spPr>
        <a:xfrm>
          <a:off x="3849025" y="3675508"/>
          <a:ext cx="7638720" cy="128895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tx1"/>
              </a:solidFill>
            </a:rPr>
            <a:t>Who are good in cracking into a particular machine or a authentication check, </a:t>
          </a:r>
        </a:p>
        <a:p>
          <a:pPr marL="0" lvl="0" indent="0" algn="ctr" defTabSz="1111250">
            <a:lnSpc>
              <a:spcPct val="90000"/>
            </a:lnSpc>
            <a:spcBef>
              <a:spcPct val="0"/>
            </a:spcBef>
            <a:spcAft>
              <a:spcPct val="35000"/>
            </a:spcAft>
            <a:buNone/>
          </a:pPr>
          <a:r>
            <a:rPr lang="en-IN" sz="2500" kern="1200" dirty="0">
              <a:solidFill>
                <a:schemeClr val="tx1"/>
              </a:solidFill>
            </a:rPr>
            <a:t>they crack into systems for a </a:t>
          </a:r>
          <a:r>
            <a:rPr lang="en-IN" sz="2500" b="1" kern="1200" dirty="0">
              <a:solidFill>
                <a:schemeClr val="tx1"/>
              </a:solidFill>
            </a:rPr>
            <a:t>malicious purpose</a:t>
          </a:r>
        </a:p>
      </dsp:txBody>
      <dsp:txXfrm>
        <a:off x="4493504" y="3675508"/>
        <a:ext cx="6349762" cy="12889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86A3B-3FEE-44B9-9616-538812FAFC0D}">
      <dsp:nvSpPr>
        <dsp:cNvPr id="0" name=""/>
        <dsp:cNvSpPr/>
      </dsp:nvSpPr>
      <dsp:spPr>
        <a:xfrm rot="5400000">
          <a:off x="7436847" y="-3114450"/>
          <a:ext cx="981998" cy="746150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IN" sz="2700" kern="1200" dirty="0">
              <a:solidFill>
                <a:schemeClr val="tx1"/>
              </a:solidFill>
            </a:rPr>
            <a:t>Aadhar Cards, Passwords, Birth Certificates, PAN Cards etc.</a:t>
          </a:r>
        </a:p>
      </dsp:txBody>
      <dsp:txXfrm rot="-5400000">
        <a:off x="4197096" y="173238"/>
        <a:ext cx="7413565" cy="886124"/>
      </dsp:txXfrm>
    </dsp:sp>
    <dsp:sp modelId="{1A820AE4-D52F-4766-A6B1-C75DF77B41E6}">
      <dsp:nvSpPr>
        <dsp:cNvPr id="0" name=""/>
        <dsp:cNvSpPr/>
      </dsp:nvSpPr>
      <dsp:spPr>
        <a:xfrm>
          <a:off x="0" y="2552"/>
          <a:ext cx="4197095" cy="122749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l" defTabSz="1511300">
            <a:lnSpc>
              <a:spcPct val="90000"/>
            </a:lnSpc>
            <a:spcBef>
              <a:spcPct val="0"/>
            </a:spcBef>
            <a:spcAft>
              <a:spcPct val="35000"/>
            </a:spcAft>
            <a:buNone/>
          </a:pPr>
          <a:r>
            <a:rPr lang="en-IN" sz="3400" kern="1200" dirty="0">
              <a:solidFill>
                <a:schemeClr val="tx1"/>
              </a:solidFill>
            </a:rPr>
            <a:t>1. Confidential Information </a:t>
          </a:r>
        </a:p>
      </dsp:txBody>
      <dsp:txXfrm>
        <a:off x="59922" y="62474"/>
        <a:ext cx="4077251" cy="1107654"/>
      </dsp:txXfrm>
    </dsp:sp>
    <dsp:sp modelId="{DCAF47FC-C182-4B02-8FCB-1D438299818B}">
      <dsp:nvSpPr>
        <dsp:cNvPr id="0" name=""/>
        <dsp:cNvSpPr/>
      </dsp:nvSpPr>
      <dsp:spPr>
        <a:xfrm rot="5400000">
          <a:off x="7436847" y="-1825576"/>
          <a:ext cx="981998" cy="7461502"/>
        </a:xfrm>
        <a:prstGeom prst="round2SameRect">
          <a:avLst/>
        </a:prstGeom>
        <a:solidFill>
          <a:schemeClr val="accent3">
            <a:tint val="40000"/>
            <a:alpha val="90000"/>
            <a:hueOff val="676380"/>
            <a:satOff val="33333"/>
            <a:lumOff val="593"/>
            <a:alphaOff val="0"/>
          </a:schemeClr>
        </a:solidFill>
        <a:ln w="12700" cap="flat" cmpd="sng" algn="ctr">
          <a:solidFill>
            <a:schemeClr val="accent3">
              <a:tint val="40000"/>
              <a:alpha val="90000"/>
              <a:hueOff val="676380"/>
              <a:satOff val="33333"/>
              <a:lumOff val="5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IN" sz="2700" kern="1200" dirty="0">
              <a:solidFill>
                <a:schemeClr val="tx1"/>
              </a:solidFill>
            </a:rPr>
            <a:t>Financial Statements, Bank Details, Login Credentials for banking practices etc.</a:t>
          </a:r>
        </a:p>
      </dsp:txBody>
      <dsp:txXfrm rot="-5400000">
        <a:off x="4197096" y="1462112"/>
        <a:ext cx="7413565" cy="886124"/>
      </dsp:txXfrm>
    </dsp:sp>
    <dsp:sp modelId="{543208A0-8B34-42BF-8242-B5E9DE1BFDAB}">
      <dsp:nvSpPr>
        <dsp:cNvPr id="0" name=""/>
        <dsp:cNvSpPr/>
      </dsp:nvSpPr>
      <dsp:spPr>
        <a:xfrm>
          <a:off x="0" y="1291425"/>
          <a:ext cx="4197095" cy="1227498"/>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l" defTabSz="1511300">
            <a:lnSpc>
              <a:spcPct val="90000"/>
            </a:lnSpc>
            <a:spcBef>
              <a:spcPct val="0"/>
            </a:spcBef>
            <a:spcAft>
              <a:spcPct val="35000"/>
            </a:spcAft>
            <a:buNone/>
          </a:pPr>
          <a:r>
            <a:rPr lang="en-IN" sz="3400" kern="1200" dirty="0">
              <a:solidFill>
                <a:schemeClr val="tx1"/>
              </a:solidFill>
            </a:rPr>
            <a:t>2. Financial Information </a:t>
          </a:r>
        </a:p>
      </dsp:txBody>
      <dsp:txXfrm>
        <a:off x="59922" y="1351347"/>
        <a:ext cx="4077251" cy="1107654"/>
      </dsp:txXfrm>
    </dsp:sp>
    <dsp:sp modelId="{6759F3C9-4052-435C-80F0-0F60027152E4}">
      <dsp:nvSpPr>
        <dsp:cNvPr id="0" name=""/>
        <dsp:cNvSpPr/>
      </dsp:nvSpPr>
      <dsp:spPr>
        <a:xfrm rot="5400000">
          <a:off x="7436847" y="-536703"/>
          <a:ext cx="981998" cy="7461502"/>
        </a:xfrm>
        <a:prstGeom prst="round2SameRect">
          <a:avLst/>
        </a:prstGeom>
        <a:solidFill>
          <a:schemeClr val="accent3">
            <a:tint val="40000"/>
            <a:alpha val="90000"/>
            <a:hueOff val="1352761"/>
            <a:satOff val="66667"/>
            <a:lumOff val="1186"/>
            <a:alphaOff val="0"/>
          </a:schemeClr>
        </a:solidFill>
        <a:ln w="12700" cap="flat" cmpd="sng" algn="ctr">
          <a:solidFill>
            <a:schemeClr val="accent3">
              <a:tint val="40000"/>
              <a:alpha val="90000"/>
              <a:hueOff val="1352761"/>
              <a:satOff val="66667"/>
              <a:lumOff val="1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IN" sz="2700" kern="1200" dirty="0">
              <a:solidFill>
                <a:schemeClr val="tx1"/>
              </a:solidFill>
            </a:rPr>
            <a:t>Policies, Diseases etc.</a:t>
          </a:r>
        </a:p>
      </dsp:txBody>
      <dsp:txXfrm rot="-5400000">
        <a:off x="4197096" y="2750985"/>
        <a:ext cx="7413565" cy="886124"/>
      </dsp:txXfrm>
    </dsp:sp>
    <dsp:sp modelId="{182F9D5C-DDB4-45BA-B562-31541FED388F}">
      <dsp:nvSpPr>
        <dsp:cNvPr id="0" name=""/>
        <dsp:cNvSpPr/>
      </dsp:nvSpPr>
      <dsp:spPr>
        <a:xfrm>
          <a:off x="0" y="2580298"/>
          <a:ext cx="4197095" cy="1227498"/>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l" defTabSz="1511300">
            <a:lnSpc>
              <a:spcPct val="90000"/>
            </a:lnSpc>
            <a:spcBef>
              <a:spcPct val="0"/>
            </a:spcBef>
            <a:spcAft>
              <a:spcPct val="35000"/>
            </a:spcAft>
            <a:buNone/>
          </a:pPr>
          <a:r>
            <a:rPr lang="en-IN" sz="3400" kern="1200" dirty="0">
              <a:solidFill>
                <a:schemeClr val="tx1"/>
              </a:solidFill>
            </a:rPr>
            <a:t>3. Health Information </a:t>
          </a:r>
        </a:p>
      </dsp:txBody>
      <dsp:txXfrm>
        <a:off x="59922" y="2640220"/>
        <a:ext cx="4077251" cy="1107654"/>
      </dsp:txXfrm>
    </dsp:sp>
    <dsp:sp modelId="{DD7A9CDA-848A-4947-B749-F96CFD8EF7F3}">
      <dsp:nvSpPr>
        <dsp:cNvPr id="0" name=""/>
        <dsp:cNvSpPr/>
      </dsp:nvSpPr>
      <dsp:spPr>
        <a:xfrm rot="5400000">
          <a:off x="7436847" y="752169"/>
          <a:ext cx="981998" cy="7461502"/>
        </a:xfrm>
        <a:prstGeom prst="round2Same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IN" sz="2700" kern="1200" dirty="0">
              <a:solidFill>
                <a:schemeClr val="tx1"/>
              </a:solidFill>
            </a:rPr>
            <a:t>Address, Phone Numbers, DOBs etc.</a:t>
          </a:r>
        </a:p>
      </dsp:txBody>
      <dsp:txXfrm rot="-5400000">
        <a:off x="4197096" y="4039858"/>
        <a:ext cx="7413565" cy="886124"/>
      </dsp:txXfrm>
    </dsp:sp>
    <dsp:sp modelId="{D820A42B-91B2-4D5C-A490-295DFCE85D90}">
      <dsp:nvSpPr>
        <dsp:cNvPr id="0" name=""/>
        <dsp:cNvSpPr/>
      </dsp:nvSpPr>
      <dsp:spPr>
        <a:xfrm>
          <a:off x="0" y="3869171"/>
          <a:ext cx="4197095" cy="1227498"/>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l" defTabSz="1511300">
            <a:lnSpc>
              <a:spcPct val="90000"/>
            </a:lnSpc>
            <a:spcBef>
              <a:spcPct val="0"/>
            </a:spcBef>
            <a:spcAft>
              <a:spcPct val="35000"/>
            </a:spcAft>
            <a:buNone/>
          </a:pPr>
          <a:r>
            <a:rPr lang="en-IN" sz="3400" kern="1200" dirty="0">
              <a:solidFill>
                <a:schemeClr val="tx1"/>
              </a:solidFill>
            </a:rPr>
            <a:t>4. Personal Information </a:t>
          </a:r>
        </a:p>
      </dsp:txBody>
      <dsp:txXfrm>
        <a:off x="59922" y="3929093"/>
        <a:ext cx="4077251" cy="11076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1ADE7-EC0D-4306-8110-A32DD19A3836}">
      <dsp:nvSpPr>
        <dsp:cNvPr id="0" name=""/>
        <dsp:cNvSpPr/>
      </dsp:nvSpPr>
      <dsp:spPr>
        <a:xfrm>
          <a:off x="2069620" y="2794363"/>
          <a:ext cx="2170295" cy="1904937"/>
        </a:xfrm>
        <a:prstGeom prst="hexagon">
          <a:avLst>
            <a:gd name="adj" fmla="val 25000"/>
            <a:gd name="vf" fmla="val 11547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1.Hobby</a:t>
          </a:r>
        </a:p>
      </dsp:txBody>
      <dsp:txXfrm>
        <a:off x="2409223" y="3092443"/>
        <a:ext cx="1491089" cy="1308777"/>
      </dsp:txXfrm>
    </dsp:sp>
    <dsp:sp modelId="{C421FE75-10DD-43F2-BADC-658C63D9D94F}">
      <dsp:nvSpPr>
        <dsp:cNvPr id="0" name=""/>
        <dsp:cNvSpPr/>
      </dsp:nvSpPr>
      <dsp:spPr>
        <a:xfrm>
          <a:off x="2467038" y="3406024"/>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FD75AA-E765-46BB-B17E-24767A840447}">
      <dsp:nvSpPr>
        <dsp:cNvPr id="0" name=""/>
        <dsp:cNvSpPr/>
      </dsp:nvSpPr>
      <dsp:spPr>
        <a:xfrm>
          <a:off x="559540" y="1822206"/>
          <a:ext cx="1844469" cy="1583818"/>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4000" r="-14000"/>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5AFD7C-3867-413D-84A3-1070B0212E38}">
      <dsp:nvSpPr>
        <dsp:cNvPr id="0" name=""/>
        <dsp:cNvSpPr/>
      </dsp:nvSpPr>
      <dsp:spPr>
        <a:xfrm>
          <a:off x="2099318" y="3195936"/>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132306"/>
              <a:satOff val="-7630"/>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D7FD35-3765-46A6-AB1E-06054319A662}">
      <dsp:nvSpPr>
        <dsp:cNvPr id="0" name=""/>
        <dsp:cNvSpPr/>
      </dsp:nvSpPr>
      <dsp:spPr>
        <a:xfrm>
          <a:off x="3901116" y="1738956"/>
          <a:ext cx="2062818" cy="1741139"/>
        </a:xfrm>
        <a:prstGeom prst="hexagon">
          <a:avLst>
            <a:gd name="adj" fmla="val 25000"/>
            <a:gd name="vf" fmla="val 115470"/>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2.Defame (Revenge)</a:t>
          </a:r>
        </a:p>
      </dsp:txBody>
      <dsp:txXfrm>
        <a:off x="4218112" y="2006520"/>
        <a:ext cx="1428826" cy="1206011"/>
      </dsp:txXfrm>
    </dsp:sp>
    <dsp:sp modelId="{FDFFCDD5-2723-4513-ACB4-0CC2E1ABF312}">
      <dsp:nvSpPr>
        <dsp:cNvPr id="0" name=""/>
        <dsp:cNvSpPr/>
      </dsp:nvSpPr>
      <dsp:spPr>
        <a:xfrm>
          <a:off x="5279708" y="3187267"/>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264611"/>
              <a:satOff val="-15260"/>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6BCAFD-9DEC-4B7F-941F-BA0A6DA00432}">
      <dsp:nvSpPr>
        <dsp:cNvPr id="0" name=""/>
        <dsp:cNvSpPr/>
      </dsp:nvSpPr>
      <dsp:spPr>
        <a:xfrm>
          <a:off x="5644198" y="2751827"/>
          <a:ext cx="1844469" cy="158381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DF720E-826E-46CC-B51E-69C929FE642A}">
      <dsp:nvSpPr>
        <dsp:cNvPr id="0" name=""/>
        <dsp:cNvSpPr/>
      </dsp:nvSpPr>
      <dsp:spPr>
        <a:xfrm>
          <a:off x="5641561" y="3399395"/>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396917"/>
              <a:satOff val="-22889"/>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328FE5-B622-4ADC-A5B3-A1F833964238}">
      <dsp:nvSpPr>
        <dsp:cNvPr id="0" name=""/>
        <dsp:cNvSpPr/>
      </dsp:nvSpPr>
      <dsp:spPr>
        <a:xfrm>
          <a:off x="2088664" y="798182"/>
          <a:ext cx="2151242" cy="1881813"/>
        </a:xfrm>
        <a:prstGeom prst="hexagon">
          <a:avLst>
            <a:gd name="adj" fmla="val 25000"/>
            <a:gd name="vf" fmla="val 115470"/>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3.Stealing information</a:t>
          </a:r>
        </a:p>
      </dsp:txBody>
      <dsp:txXfrm>
        <a:off x="2424752" y="1092177"/>
        <a:ext cx="1479066" cy="1293823"/>
      </dsp:txXfrm>
    </dsp:sp>
    <dsp:sp modelId="{C0CF6FB0-68D4-4E31-A474-D6E93E8ACEB5}">
      <dsp:nvSpPr>
        <dsp:cNvPr id="0" name=""/>
        <dsp:cNvSpPr/>
      </dsp:nvSpPr>
      <dsp:spPr>
        <a:xfrm>
          <a:off x="3686579" y="977265"/>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529223"/>
              <a:satOff val="-30519"/>
              <a:lumOff val="31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634F5A-D6ED-45D2-B1A1-4994B692FA56}">
      <dsp:nvSpPr>
        <dsp:cNvPr id="0" name=""/>
        <dsp:cNvSpPr/>
      </dsp:nvSpPr>
      <dsp:spPr>
        <a:xfrm>
          <a:off x="4010290" y="66544"/>
          <a:ext cx="1844469" cy="1583818"/>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 r="-5000"/>
          </a:stretch>
        </a:blip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C34E3F-A535-4C60-9E3C-008F396A8095}">
      <dsp:nvSpPr>
        <dsp:cNvPr id="0" name=""/>
        <dsp:cNvSpPr/>
      </dsp:nvSpPr>
      <dsp:spPr>
        <a:xfrm>
          <a:off x="4062123" y="768197"/>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661529"/>
              <a:satOff val="-38149"/>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2B0607-5221-4C6A-8737-B9C3819DC6EC}">
      <dsp:nvSpPr>
        <dsp:cNvPr id="0" name=""/>
        <dsp:cNvSpPr/>
      </dsp:nvSpPr>
      <dsp:spPr>
        <a:xfrm>
          <a:off x="5568722" y="813230"/>
          <a:ext cx="2052562" cy="1844578"/>
        </a:xfrm>
        <a:prstGeom prst="hexagon">
          <a:avLst>
            <a:gd name="adj" fmla="val 25000"/>
            <a:gd name="vf" fmla="val 115470"/>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4.Leaking information</a:t>
          </a:r>
        </a:p>
      </dsp:txBody>
      <dsp:txXfrm>
        <a:off x="5893484" y="1105084"/>
        <a:ext cx="1403038" cy="1260870"/>
      </dsp:txXfrm>
    </dsp:sp>
    <dsp:sp modelId="{C4C39F87-E4D9-4000-80E8-5C881AA4C970}">
      <dsp:nvSpPr>
        <dsp:cNvPr id="0" name=""/>
        <dsp:cNvSpPr/>
      </dsp:nvSpPr>
      <dsp:spPr>
        <a:xfrm>
          <a:off x="7192637" y="1645263"/>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793834"/>
              <a:satOff val="-45779"/>
              <a:lumOff val="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66F0CF-5275-41C0-A741-AD0510A29A87}">
      <dsp:nvSpPr>
        <dsp:cNvPr id="0" name=""/>
        <dsp:cNvSpPr/>
      </dsp:nvSpPr>
      <dsp:spPr>
        <a:xfrm>
          <a:off x="7257355" y="1885891"/>
          <a:ext cx="1697428" cy="1479904"/>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525360-48BE-42E3-A8CF-A4161E66DEBE}">
      <dsp:nvSpPr>
        <dsp:cNvPr id="0" name=""/>
        <dsp:cNvSpPr/>
      </dsp:nvSpPr>
      <dsp:spPr>
        <a:xfrm>
          <a:off x="7543731" y="1862490"/>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926140"/>
              <a:satOff val="-53409"/>
              <a:lumOff val="54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C31432-CFF9-4788-818A-2B27962279B8}">
      <dsp:nvSpPr>
        <dsp:cNvPr id="0" name=""/>
        <dsp:cNvSpPr/>
      </dsp:nvSpPr>
      <dsp:spPr>
        <a:xfrm>
          <a:off x="7247829" y="83371"/>
          <a:ext cx="2097475" cy="1583818"/>
        </a:xfrm>
        <a:prstGeom prst="hexagon">
          <a:avLst>
            <a:gd name="adj" fmla="val 25000"/>
            <a:gd name="vf" fmla="val 115470"/>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5.Political motives</a:t>
          </a:r>
        </a:p>
      </dsp:txBody>
      <dsp:txXfrm>
        <a:off x="7554603" y="315019"/>
        <a:ext cx="1483927" cy="1120522"/>
      </dsp:txXfrm>
    </dsp:sp>
    <dsp:sp modelId="{539CA6AB-2D42-456D-BBBC-2F423A112E1D}">
      <dsp:nvSpPr>
        <dsp:cNvPr id="0" name=""/>
        <dsp:cNvSpPr/>
      </dsp:nvSpPr>
      <dsp:spPr>
        <a:xfrm>
          <a:off x="8779898" y="793183"/>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1058446"/>
              <a:satOff val="-61039"/>
              <a:lumOff val="62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B4BACF-59FB-441E-AC68-C395A422F471}">
      <dsp:nvSpPr>
        <dsp:cNvPr id="0" name=""/>
        <dsp:cNvSpPr/>
      </dsp:nvSpPr>
      <dsp:spPr>
        <a:xfrm>
          <a:off x="9138284" y="1114187"/>
          <a:ext cx="1472052" cy="1365789"/>
        </a:xfrm>
        <a:prstGeom prst="hexagon">
          <a:avLst>
            <a:gd name="adj" fmla="val 25000"/>
            <a:gd name="vf" fmla="val 1154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4000" r="-14000"/>
          </a:stretch>
        </a:blip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DA0DCE-8658-472B-9FCD-39401C262A52}">
      <dsp:nvSpPr>
        <dsp:cNvPr id="0" name=""/>
        <dsp:cNvSpPr/>
      </dsp:nvSpPr>
      <dsp:spPr>
        <a:xfrm>
          <a:off x="9138816" y="1002251"/>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1190752"/>
              <a:satOff val="-68668"/>
              <a:lumOff val="7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C72F78-66B7-452A-B1D1-9B468A5DF14F}">
      <dsp:nvSpPr>
        <dsp:cNvPr id="0" name=""/>
        <dsp:cNvSpPr/>
      </dsp:nvSpPr>
      <dsp:spPr>
        <a:xfrm>
          <a:off x="8770709" y="2629007"/>
          <a:ext cx="2258996" cy="1832176"/>
        </a:xfrm>
        <a:prstGeom prst="hexagon">
          <a:avLst>
            <a:gd name="adj" fmla="val 25000"/>
            <a:gd name="vf" fmla="val 11547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6. SECURTIY REASONS i.e. securing digital space :)</a:t>
          </a:r>
        </a:p>
      </dsp:txBody>
      <dsp:txXfrm>
        <a:off x="9111640" y="2905522"/>
        <a:ext cx="1577134" cy="1279146"/>
      </dsp:txXfrm>
    </dsp:sp>
    <dsp:sp modelId="{311616B8-BE4A-4190-AE7F-410E282C767A}">
      <dsp:nvSpPr>
        <dsp:cNvPr id="0" name=""/>
        <dsp:cNvSpPr/>
      </dsp:nvSpPr>
      <dsp:spPr>
        <a:xfrm>
          <a:off x="9136860" y="4102068"/>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1323057"/>
              <a:satOff val="-76298"/>
              <a:lumOff val="78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F681A5-57DC-42D0-A83F-B29707F5F554}">
      <dsp:nvSpPr>
        <dsp:cNvPr id="0" name=""/>
        <dsp:cNvSpPr/>
      </dsp:nvSpPr>
      <dsp:spPr>
        <a:xfrm>
          <a:off x="7295453" y="3715036"/>
          <a:ext cx="1621233" cy="1317641"/>
        </a:xfrm>
        <a:prstGeom prst="hexagon">
          <a:avLst>
            <a:gd name="adj" fmla="val 25000"/>
            <a:gd name="vf" fmla="val 115470"/>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l="-14000" r="-14000"/>
          </a:stretch>
        </a:blip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413ED6-5393-4AB3-A459-9352DA54C72D}">
      <dsp:nvSpPr>
        <dsp:cNvPr id="0" name=""/>
        <dsp:cNvSpPr/>
      </dsp:nvSpPr>
      <dsp:spPr>
        <a:xfrm>
          <a:off x="8794568" y="4276971"/>
          <a:ext cx="215155" cy="185611"/>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C26CB-716B-4DE8-B5FD-66F765F222C0}">
      <dsp:nvSpPr>
        <dsp:cNvPr id="0" name=""/>
        <dsp:cNvSpPr/>
      </dsp:nvSpPr>
      <dsp:spPr>
        <a:xfrm rot="16200000">
          <a:off x="-1167749" y="1170560"/>
          <a:ext cx="5099222" cy="2758100"/>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8672" bIns="0" numCol="1" spcCol="1270" anchor="ctr" anchorCtr="0">
          <a:noAutofit/>
        </a:bodyPr>
        <a:lstStyle/>
        <a:p>
          <a:pPr marL="0" lvl="0" indent="0" algn="ctr" defTabSz="1200150">
            <a:lnSpc>
              <a:spcPct val="90000"/>
            </a:lnSpc>
            <a:spcBef>
              <a:spcPct val="0"/>
            </a:spcBef>
            <a:spcAft>
              <a:spcPct val="35000"/>
            </a:spcAft>
            <a:buNone/>
          </a:pPr>
          <a:r>
            <a:rPr lang="en-IN" sz="2700" kern="1200" dirty="0"/>
            <a:t>Terrorist have found a new way for indulging into </a:t>
          </a:r>
          <a:r>
            <a:rPr lang="en-IN" sz="2700" b="1" kern="1200" dirty="0">
              <a:solidFill>
                <a:schemeClr val="tx1"/>
              </a:solidFill>
            </a:rPr>
            <a:t>disruptive activities through digital space.</a:t>
          </a:r>
        </a:p>
      </dsp:txBody>
      <dsp:txXfrm rot="5400000">
        <a:off x="2812" y="1019843"/>
        <a:ext cx="2758100" cy="3059534"/>
      </dsp:txXfrm>
    </dsp:sp>
    <dsp:sp modelId="{71C808E7-56AC-4DC4-93E8-270B91B82FE6}">
      <dsp:nvSpPr>
        <dsp:cNvPr id="0" name=""/>
        <dsp:cNvSpPr/>
      </dsp:nvSpPr>
      <dsp:spPr>
        <a:xfrm rot="16200000">
          <a:off x="1797208" y="1170560"/>
          <a:ext cx="5099222" cy="2758100"/>
        </a:xfrm>
        <a:prstGeom prst="flowChartManualOperation">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8672" bIns="0" numCol="1" spcCol="1270" anchor="ctr" anchorCtr="0">
          <a:noAutofit/>
        </a:bodyPr>
        <a:lstStyle/>
        <a:p>
          <a:pPr marL="0" lvl="0" indent="0" algn="ctr" defTabSz="1200150">
            <a:lnSpc>
              <a:spcPct val="90000"/>
            </a:lnSpc>
            <a:spcBef>
              <a:spcPct val="0"/>
            </a:spcBef>
            <a:spcAft>
              <a:spcPct val="35000"/>
            </a:spcAft>
            <a:buNone/>
          </a:pPr>
          <a:r>
            <a:rPr lang="en-IN" sz="2700" kern="1200" dirty="0"/>
            <a:t>Email conversation ---&gt; </a:t>
          </a:r>
          <a:r>
            <a:rPr lang="en-IN" sz="2700" b="1" kern="1200" dirty="0">
              <a:solidFill>
                <a:schemeClr val="tx1"/>
              </a:solidFill>
            </a:rPr>
            <a:t>telephonic conversation </a:t>
          </a:r>
          <a:r>
            <a:rPr lang="en-IN" sz="2700" kern="1200" dirty="0"/>
            <a:t>--&gt; gaming platform.</a:t>
          </a:r>
        </a:p>
      </dsp:txBody>
      <dsp:txXfrm rot="5400000">
        <a:off x="2967769" y="1019843"/>
        <a:ext cx="2758100" cy="3059534"/>
      </dsp:txXfrm>
    </dsp:sp>
    <dsp:sp modelId="{649E0D68-7C65-4619-9D84-0E3495030172}">
      <dsp:nvSpPr>
        <dsp:cNvPr id="0" name=""/>
        <dsp:cNvSpPr/>
      </dsp:nvSpPr>
      <dsp:spPr>
        <a:xfrm rot="16200000">
          <a:off x="4762167" y="1170560"/>
          <a:ext cx="5099222" cy="2758100"/>
        </a:xfrm>
        <a:prstGeom prst="flowChartManualOperation">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8672" bIns="0" numCol="1" spcCol="1270" anchor="ctr" anchorCtr="0">
          <a:noAutofit/>
        </a:bodyPr>
        <a:lstStyle/>
        <a:p>
          <a:pPr marL="0" lvl="0" indent="0" algn="ctr" defTabSz="1200150">
            <a:lnSpc>
              <a:spcPct val="90000"/>
            </a:lnSpc>
            <a:spcBef>
              <a:spcPct val="0"/>
            </a:spcBef>
            <a:spcAft>
              <a:spcPct val="35000"/>
            </a:spcAft>
            <a:buNone/>
          </a:pPr>
          <a:r>
            <a:rPr lang="en-IN" sz="2700" kern="1200" dirty="0"/>
            <a:t>Cyber terrorism means to </a:t>
          </a:r>
          <a:r>
            <a:rPr lang="en-IN" sz="2700" b="1" kern="1200" dirty="0">
              <a:solidFill>
                <a:schemeClr val="tx1"/>
              </a:solidFill>
            </a:rPr>
            <a:t>damage information</a:t>
          </a:r>
          <a:r>
            <a:rPr lang="en-IN" sz="2700" kern="1200" dirty="0"/>
            <a:t>, </a:t>
          </a:r>
          <a:r>
            <a:rPr lang="en-IN" sz="2700" b="1" kern="1200" dirty="0">
              <a:solidFill>
                <a:schemeClr val="tx1"/>
              </a:solidFill>
            </a:rPr>
            <a:t>computer</a:t>
          </a:r>
          <a:r>
            <a:rPr lang="en-IN" sz="2700" kern="1200" dirty="0"/>
            <a:t> </a:t>
          </a:r>
          <a:r>
            <a:rPr lang="en-IN" sz="2700" b="1" kern="1200" dirty="0">
              <a:solidFill>
                <a:schemeClr val="tx1"/>
              </a:solidFill>
            </a:rPr>
            <a:t>systems</a:t>
          </a:r>
          <a:r>
            <a:rPr lang="en-IN" sz="2700" kern="1200" dirty="0"/>
            <a:t> and</a:t>
          </a:r>
        </a:p>
      </dsp:txBody>
      <dsp:txXfrm rot="5400000">
        <a:off x="5932728" y="1019843"/>
        <a:ext cx="2758100" cy="3059534"/>
      </dsp:txXfrm>
    </dsp:sp>
    <dsp:sp modelId="{397DE309-D002-4E3A-B8EC-B5613233E598}">
      <dsp:nvSpPr>
        <dsp:cNvPr id="0" name=""/>
        <dsp:cNvSpPr/>
      </dsp:nvSpPr>
      <dsp:spPr>
        <a:xfrm rot="16200000">
          <a:off x="7727125" y="1170560"/>
          <a:ext cx="5099222" cy="2758100"/>
        </a:xfrm>
        <a:prstGeom prst="flowChartManualOperati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8672" bIns="0" numCol="1" spcCol="1270" anchor="ctr" anchorCtr="0">
          <a:noAutofit/>
        </a:bodyPr>
        <a:lstStyle/>
        <a:p>
          <a:pPr marL="0" lvl="0" indent="0" algn="ctr" defTabSz="1200150">
            <a:lnSpc>
              <a:spcPct val="90000"/>
            </a:lnSpc>
            <a:spcBef>
              <a:spcPct val="0"/>
            </a:spcBef>
            <a:spcAft>
              <a:spcPct val="35000"/>
            </a:spcAft>
            <a:buNone/>
          </a:pPr>
          <a:r>
            <a:rPr lang="en-IN" sz="2700" kern="1200" dirty="0"/>
            <a:t>data that result in harm against non-combatant targets.</a:t>
          </a:r>
        </a:p>
      </dsp:txBody>
      <dsp:txXfrm rot="5400000">
        <a:off x="8897686" y="1019843"/>
        <a:ext cx="2758100" cy="30595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0D848-9C3E-4EA4-B2D8-DF436F65C616}">
      <dsp:nvSpPr>
        <dsp:cNvPr id="0" name=""/>
        <dsp:cNvSpPr/>
      </dsp:nvSpPr>
      <dsp:spPr>
        <a:xfrm>
          <a:off x="0" y="20521"/>
          <a:ext cx="11658597" cy="10944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IN" sz="3800" b="1" kern="1200"/>
            <a:t>CASE 26/11 ---&gt; NATGrid formation</a:t>
          </a:r>
          <a:endParaRPr lang="en-IN" sz="3800" kern="1200"/>
        </a:p>
      </dsp:txBody>
      <dsp:txXfrm>
        <a:off x="0" y="20521"/>
        <a:ext cx="11658597" cy="1094400"/>
      </dsp:txXfrm>
    </dsp:sp>
    <dsp:sp modelId="{52835B38-D88C-490D-9AC1-8771909A6C75}">
      <dsp:nvSpPr>
        <dsp:cNvPr id="0" name=""/>
        <dsp:cNvSpPr/>
      </dsp:nvSpPr>
      <dsp:spPr>
        <a:xfrm>
          <a:off x="0" y="1114921"/>
          <a:ext cx="11658597" cy="39637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IN" sz="3800" kern="1200" dirty="0"/>
            <a:t>In attack of 26/11 Some people knew few information but they </a:t>
          </a:r>
          <a:r>
            <a:rPr lang="en-IN" sz="3800" b="1" kern="1200" dirty="0"/>
            <a:t>did not share data with anyone</a:t>
          </a:r>
        </a:p>
        <a:p>
          <a:pPr marL="285750" lvl="1" indent="-285750" algn="l" defTabSz="1689100">
            <a:lnSpc>
              <a:spcPct val="90000"/>
            </a:lnSpc>
            <a:spcBef>
              <a:spcPct val="0"/>
            </a:spcBef>
            <a:spcAft>
              <a:spcPct val="15000"/>
            </a:spcAft>
            <a:buChar char="•"/>
          </a:pPr>
          <a:r>
            <a:rPr lang="en-IN" sz="3800" kern="1200" dirty="0"/>
            <a:t>So </a:t>
          </a:r>
          <a:r>
            <a:rPr lang="en-IN" sz="3800" b="1" kern="1200" dirty="0"/>
            <a:t>formation of </a:t>
          </a:r>
          <a:r>
            <a:rPr lang="en-IN" sz="3800" b="1" kern="1200" dirty="0" err="1"/>
            <a:t>NATgrid</a:t>
          </a:r>
          <a:endParaRPr lang="en-IN" sz="3800" b="1" kern="1200" dirty="0"/>
        </a:p>
        <a:p>
          <a:pPr marL="285750" lvl="1" indent="-285750" algn="l" defTabSz="1689100">
            <a:lnSpc>
              <a:spcPct val="90000"/>
            </a:lnSpc>
            <a:spcBef>
              <a:spcPct val="0"/>
            </a:spcBef>
            <a:spcAft>
              <a:spcPct val="15000"/>
            </a:spcAft>
            <a:buChar char="•"/>
          </a:pPr>
          <a:r>
            <a:rPr lang="en-IN" sz="3800" kern="1200" dirty="0"/>
            <a:t>So that everyone can share with </a:t>
          </a:r>
          <a:r>
            <a:rPr lang="en-IN" sz="3800" kern="1200" dirty="0" err="1"/>
            <a:t>NATgrid</a:t>
          </a:r>
          <a:r>
            <a:rPr lang="en-IN" sz="3800" kern="1200" dirty="0"/>
            <a:t> and on basis of information it will be </a:t>
          </a:r>
          <a:r>
            <a:rPr lang="en-IN" sz="3800" b="1" kern="1200" dirty="0"/>
            <a:t>decided what and with whom to share</a:t>
          </a:r>
        </a:p>
      </dsp:txBody>
      <dsp:txXfrm>
        <a:off x="0" y="1114921"/>
        <a:ext cx="11658597" cy="396377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33A9C-25BA-492A-822C-052E81CCF1C3}">
      <dsp:nvSpPr>
        <dsp:cNvPr id="0" name=""/>
        <dsp:cNvSpPr/>
      </dsp:nvSpPr>
      <dsp:spPr>
        <a:xfrm>
          <a:off x="0" y="1281240"/>
          <a:ext cx="9773936" cy="170832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3B89F-1104-433D-985E-57D539960D30}">
      <dsp:nvSpPr>
        <dsp:cNvPr id="0" name=""/>
        <dsp:cNvSpPr/>
      </dsp:nvSpPr>
      <dsp:spPr>
        <a:xfrm>
          <a:off x="4295" y="0"/>
          <a:ext cx="2834823" cy="17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b" anchorCtr="0">
          <a:noAutofit/>
        </a:bodyPr>
        <a:lstStyle/>
        <a:p>
          <a:pPr marL="0" lvl="0" indent="0" algn="ctr" defTabSz="1333500">
            <a:lnSpc>
              <a:spcPct val="90000"/>
            </a:lnSpc>
            <a:spcBef>
              <a:spcPct val="0"/>
            </a:spcBef>
            <a:spcAft>
              <a:spcPct val="35000"/>
            </a:spcAft>
            <a:buNone/>
          </a:pPr>
          <a:r>
            <a:rPr lang="en-IN" sz="3000" kern="1200"/>
            <a:t>What is defacement??</a:t>
          </a:r>
        </a:p>
      </dsp:txBody>
      <dsp:txXfrm>
        <a:off x="4295" y="0"/>
        <a:ext cx="2834823" cy="1708321"/>
      </dsp:txXfrm>
    </dsp:sp>
    <dsp:sp modelId="{25F1D84E-59A8-4729-AC9F-04AAEFA2D009}">
      <dsp:nvSpPr>
        <dsp:cNvPr id="0" name=""/>
        <dsp:cNvSpPr/>
      </dsp:nvSpPr>
      <dsp:spPr>
        <a:xfrm>
          <a:off x="1208166" y="1921861"/>
          <a:ext cx="427080" cy="4270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15312E-B2C6-4FBF-8B02-28A66940951D}">
      <dsp:nvSpPr>
        <dsp:cNvPr id="0" name=""/>
        <dsp:cNvSpPr/>
      </dsp:nvSpPr>
      <dsp:spPr>
        <a:xfrm>
          <a:off x="2980859" y="2562481"/>
          <a:ext cx="2834823" cy="17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ctr" defTabSz="1333500">
            <a:lnSpc>
              <a:spcPct val="90000"/>
            </a:lnSpc>
            <a:spcBef>
              <a:spcPct val="0"/>
            </a:spcBef>
            <a:spcAft>
              <a:spcPct val="35000"/>
            </a:spcAft>
            <a:buNone/>
          </a:pPr>
          <a:r>
            <a:rPr lang="en-IN" sz="3000" kern="1200" dirty="0" err="1"/>
            <a:t>E.g</a:t>
          </a:r>
          <a:r>
            <a:rPr lang="en-IN" sz="3000" kern="1200" dirty="0"/>
            <a:t>: Happy birthday Pooja </a:t>
          </a:r>
        </a:p>
      </dsp:txBody>
      <dsp:txXfrm>
        <a:off x="2980859" y="2562481"/>
        <a:ext cx="2834823" cy="1708321"/>
      </dsp:txXfrm>
    </dsp:sp>
    <dsp:sp modelId="{5FC4316E-A3D1-4486-9662-DCF6B6337B2F}">
      <dsp:nvSpPr>
        <dsp:cNvPr id="0" name=""/>
        <dsp:cNvSpPr/>
      </dsp:nvSpPr>
      <dsp:spPr>
        <a:xfrm>
          <a:off x="4184731" y="1921861"/>
          <a:ext cx="427080" cy="4270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403E0-2EB5-4545-9F49-4BCB203F465D}">
      <dsp:nvSpPr>
        <dsp:cNvPr id="0" name=""/>
        <dsp:cNvSpPr/>
      </dsp:nvSpPr>
      <dsp:spPr>
        <a:xfrm>
          <a:off x="5957423" y="0"/>
          <a:ext cx="2834823" cy="17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b" anchorCtr="0">
          <a:noAutofit/>
        </a:bodyPr>
        <a:lstStyle/>
        <a:p>
          <a:pPr marL="0" lvl="0" indent="0" algn="ctr" defTabSz="1333500">
            <a:lnSpc>
              <a:spcPct val="90000"/>
            </a:lnSpc>
            <a:spcBef>
              <a:spcPct val="0"/>
            </a:spcBef>
            <a:spcAft>
              <a:spcPct val="35000"/>
            </a:spcAft>
            <a:buNone/>
          </a:pPr>
          <a:r>
            <a:rPr lang="en-IN" sz="3000" kern="1200" dirty="0"/>
            <a:t>In Jamia Milia Islamia webpage</a:t>
          </a:r>
        </a:p>
      </dsp:txBody>
      <dsp:txXfrm>
        <a:off x="5957423" y="0"/>
        <a:ext cx="2834823" cy="1708321"/>
      </dsp:txXfrm>
    </dsp:sp>
    <dsp:sp modelId="{DF4EA642-563A-42C2-BB29-FF642A7EC62C}">
      <dsp:nvSpPr>
        <dsp:cNvPr id="0" name=""/>
        <dsp:cNvSpPr/>
      </dsp:nvSpPr>
      <dsp:spPr>
        <a:xfrm>
          <a:off x="7161295" y="1921861"/>
          <a:ext cx="427080" cy="4270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98AED-6ACC-4C6F-8455-28330BBE2F7C}">
      <dsp:nvSpPr>
        <dsp:cNvPr id="0" name=""/>
        <dsp:cNvSpPr/>
      </dsp:nvSpPr>
      <dsp:spPr>
        <a:xfrm>
          <a:off x="8715002" y="3071981"/>
          <a:ext cx="306621" cy="958293"/>
        </a:xfrm>
        <a:custGeom>
          <a:avLst/>
          <a:gdLst/>
          <a:ahLst/>
          <a:cxnLst/>
          <a:rect l="0" t="0" r="0" b="0"/>
          <a:pathLst>
            <a:path>
              <a:moveTo>
                <a:pt x="0" y="0"/>
              </a:moveTo>
              <a:lnTo>
                <a:pt x="0" y="958293"/>
              </a:lnTo>
              <a:lnTo>
                <a:pt x="306621" y="9582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CB7B2D-B165-453A-9FE1-33AC23DDEA3D}">
      <dsp:nvSpPr>
        <dsp:cNvPr id="0" name=""/>
        <dsp:cNvSpPr/>
      </dsp:nvSpPr>
      <dsp:spPr>
        <a:xfrm>
          <a:off x="8324544" y="1396640"/>
          <a:ext cx="1208114" cy="372087"/>
        </a:xfrm>
        <a:custGeom>
          <a:avLst/>
          <a:gdLst/>
          <a:ahLst/>
          <a:cxnLst/>
          <a:rect l="0" t="0" r="0" b="0"/>
          <a:pathLst>
            <a:path>
              <a:moveTo>
                <a:pt x="0" y="0"/>
              </a:moveTo>
              <a:lnTo>
                <a:pt x="0" y="186043"/>
              </a:lnTo>
              <a:lnTo>
                <a:pt x="1208114" y="186043"/>
              </a:lnTo>
              <a:lnTo>
                <a:pt x="1208114" y="3720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5C135-8880-4F95-8AF1-F64483726762}">
      <dsp:nvSpPr>
        <dsp:cNvPr id="0" name=""/>
        <dsp:cNvSpPr/>
      </dsp:nvSpPr>
      <dsp:spPr>
        <a:xfrm>
          <a:off x="6298772" y="3094360"/>
          <a:ext cx="306621" cy="958293"/>
        </a:xfrm>
        <a:custGeom>
          <a:avLst/>
          <a:gdLst/>
          <a:ahLst/>
          <a:cxnLst/>
          <a:rect l="0" t="0" r="0" b="0"/>
          <a:pathLst>
            <a:path>
              <a:moveTo>
                <a:pt x="0" y="0"/>
              </a:moveTo>
              <a:lnTo>
                <a:pt x="0" y="958293"/>
              </a:lnTo>
              <a:lnTo>
                <a:pt x="306621" y="9582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26FD8B-4F8E-473E-AA08-C023BB5F9C27}">
      <dsp:nvSpPr>
        <dsp:cNvPr id="0" name=""/>
        <dsp:cNvSpPr/>
      </dsp:nvSpPr>
      <dsp:spPr>
        <a:xfrm>
          <a:off x="7116429" y="1396640"/>
          <a:ext cx="1208114" cy="372087"/>
        </a:xfrm>
        <a:custGeom>
          <a:avLst/>
          <a:gdLst/>
          <a:ahLst/>
          <a:cxnLst/>
          <a:rect l="0" t="0" r="0" b="0"/>
          <a:pathLst>
            <a:path>
              <a:moveTo>
                <a:pt x="1208114" y="0"/>
              </a:moveTo>
              <a:lnTo>
                <a:pt x="1208114" y="186043"/>
              </a:lnTo>
              <a:lnTo>
                <a:pt x="0" y="186043"/>
              </a:lnTo>
              <a:lnTo>
                <a:pt x="0" y="3720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C723A6-F0A8-486B-B366-9A706D2F39D1}">
      <dsp:nvSpPr>
        <dsp:cNvPr id="0" name=""/>
        <dsp:cNvSpPr/>
      </dsp:nvSpPr>
      <dsp:spPr>
        <a:xfrm>
          <a:off x="2616365" y="2560166"/>
          <a:ext cx="91440" cy="2064598"/>
        </a:xfrm>
        <a:custGeom>
          <a:avLst/>
          <a:gdLst/>
          <a:ahLst/>
          <a:cxnLst/>
          <a:rect l="0" t="0" r="0" b="0"/>
          <a:pathLst>
            <a:path>
              <a:moveTo>
                <a:pt x="45720" y="0"/>
              </a:moveTo>
              <a:lnTo>
                <a:pt x="45720" y="2064598"/>
              </a:lnTo>
              <a:lnTo>
                <a:pt x="48533" y="206459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761198-B85E-410C-BF47-CE454DCEFB04}">
      <dsp:nvSpPr>
        <dsp:cNvPr id="0" name=""/>
        <dsp:cNvSpPr/>
      </dsp:nvSpPr>
      <dsp:spPr>
        <a:xfrm>
          <a:off x="2662085" y="2560166"/>
          <a:ext cx="202837" cy="824182"/>
        </a:xfrm>
        <a:custGeom>
          <a:avLst/>
          <a:gdLst/>
          <a:ahLst/>
          <a:cxnLst/>
          <a:rect l="0" t="0" r="0" b="0"/>
          <a:pathLst>
            <a:path>
              <a:moveTo>
                <a:pt x="0" y="0"/>
              </a:moveTo>
              <a:lnTo>
                <a:pt x="0" y="824182"/>
              </a:lnTo>
              <a:lnTo>
                <a:pt x="202837" y="82418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C8C57-A172-404A-A6F1-4056D059797B}">
      <dsp:nvSpPr>
        <dsp:cNvPr id="0" name=""/>
        <dsp:cNvSpPr/>
      </dsp:nvSpPr>
      <dsp:spPr>
        <a:xfrm>
          <a:off x="1902651" y="1097604"/>
          <a:ext cx="1605185" cy="349940"/>
        </a:xfrm>
        <a:custGeom>
          <a:avLst/>
          <a:gdLst/>
          <a:ahLst/>
          <a:cxnLst/>
          <a:rect l="0" t="0" r="0" b="0"/>
          <a:pathLst>
            <a:path>
              <a:moveTo>
                <a:pt x="0" y="0"/>
              </a:moveTo>
              <a:lnTo>
                <a:pt x="0" y="163896"/>
              </a:lnTo>
              <a:lnTo>
                <a:pt x="1605185" y="163896"/>
              </a:lnTo>
              <a:lnTo>
                <a:pt x="1605185" y="3499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593C07-1E5F-4F8A-9C4A-48EFE2E2851C}">
      <dsp:nvSpPr>
        <dsp:cNvPr id="0" name=""/>
        <dsp:cNvSpPr/>
      </dsp:nvSpPr>
      <dsp:spPr>
        <a:xfrm>
          <a:off x="1057189" y="1097604"/>
          <a:ext cx="845462" cy="359074"/>
        </a:xfrm>
        <a:custGeom>
          <a:avLst/>
          <a:gdLst/>
          <a:ahLst/>
          <a:cxnLst/>
          <a:rect l="0" t="0" r="0" b="0"/>
          <a:pathLst>
            <a:path>
              <a:moveTo>
                <a:pt x="845462" y="0"/>
              </a:moveTo>
              <a:lnTo>
                <a:pt x="845462" y="173030"/>
              </a:lnTo>
              <a:lnTo>
                <a:pt x="0" y="173030"/>
              </a:lnTo>
              <a:lnTo>
                <a:pt x="0" y="3590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EAC368-33D4-4170-9E12-E1603D381B1D}">
      <dsp:nvSpPr>
        <dsp:cNvPr id="0" name=""/>
        <dsp:cNvSpPr/>
      </dsp:nvSpPr>
      <dsp:spPr>
        <a:xfrm>
          <a:off x="759403" y="0"/>
          <a:ext cx="2286495" cy="10976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Follow </a:t>
          </a:r>
        </a:p>
      </dsp:txBody>
      <dsp:txXfrm>
        <a:off x="759403" y="0"/>
        <a:ext cx="2286495" cy="1097604"/>
      </dsp:txXfrm>
    </dsp:sp>
    <dsp:sp modelId="{9CFE667F-5053-43C8-90DE-B5F20A28CBF0}">
      <dsp:nvSpPr>
        <dsp:cNvPr id="0" name=""/>
        <dsp:cNvSpPr/>
      </dsp:nvSpPr>
      <dsp:spPr>
        <a:xfrm>
          <a:off x="0" y="1456679"/>
          <a:ext cx="2114378" cy="8859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TheHackernews.com</a:t>
          </a:r>
        </a:p>
      </dsp:txBody>
      <dsp:txXfrm>
        <a:off x="0" y="1456679"/>
        <a:ext cx="2114378" cy="885922"/>
      </dsp:txXfrm>
    </dsp:sp>
    <dsp:sp modelId="{1B81ABB2-A53B-406E-9B2F-D47C8F3FE883}">
      <dsp:nvSpPr>
        <dsp:cNvPr id="0" name=""/>
        <dsp:cNvSpPr/>
      </dsp:nvSpPr>
      <dsp:spPr>
        <a:xfrm>
          <a:off x="2450647" y="1447545"/>
          <a:ext cx="2114378" cy="11126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Gbhackers.com</a:t>
          </a:r>
        </a:p>
      </dsp:txBody>
      <dsp:txXfrm>
        <a:off x="2450647" y="1447545"/>
        <a:ext cx="2114378" cy="1112621"/>
      </dsp:txXfrm>
    </dsp:sp>
    <dsp:sp modelId="{6F5C9B96-451E-4593-A2AA-EE82B4F78347}">
      <dsp:nvSpPr>
        <dsp:cNvPr id="0" name=""/>
        <dsp:cNvSpPr/>
      </dsp:nvSpPr>
      <dsp:spPr>
        <a:xfrm>
          <a:off x="2864922" y="2941388"/>
          <a:ext cx="2114378" cy="88592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(technical details)</a:t>
          </a:r>
        </a:p>
      </dsp:txBody>
      <dsp:txXfrm>
        <a:off x="2864922" y="2941388"/>
        <a:ext cx="2114378" cy="885922"/>
      </dsp:txXfrm>
    </dsp:sp>
    <dsp:sp modelId="{C201955A-33B8-4CC5-9DAD-9B8A5C87DFF5}">
      <dsp:nvSpPr>
        <dsp:cNvPr id="0" name=""/>
        <dsp:cNvSpPr/>
      </dsp:nvSpPr>
      <dsp:spPr>
        <a:xfrm>
          <a:off x="2664898" y="4181803"/>
          <a:ext cx="2114378" cy="88592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tools, courses, tutorials </a:t>
          </a:r>
        </a:p>
      </dsp:txBody>
      <dsp:txXfrm>
        <a:off x="2664898" y="4181803"/>
        <a:ext cx="2114378" cy="885922"/>
      </dsp:txXfrm>
    </dsp:sp>
    <dsp:sp modelId="{32AB9247-051C-4615-BB2E-02B181ADD6FC}">
      <dsp:nvSpPr>
        <dsp:cNvPr id="0" name=""/>
        <dsp:cNvSpPr/>
      </dsp:nvSpPr>
      <dsp:spPr>
        <a:xfrm>
          <a:off x="7054441" y="444"/>
          <a:ext cx="2540205" cy="139619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Movie on </a:t>
          </a:r>
        </a:p>
      </dsp:txBody>
      <dsp:txXfrm>
        <a:off x="7054441" y="444"/>
        <a:ext cx="2540205" cy="1396196"/>
      </dsp:txXfrm>
    </dsp:sp>
    <dsp:sp modelId="{E7039741-C232-43F5-8037-35F980669B6E}">
      <dsp:nvSpPr>
        <dsp:cNvPr id="0" name=""/>
        <dsp:cNvSpPr/>
      </dsp:nvSpPr>
      <dsp:spPr>
        <a:xfrm>
          <a:off x="6094358" y="1768727"/>
          <a:ext cx="2044142" cy="13256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Edward Snowden</a:t>
          </a:r>
        </a:p>
      </dsp:txBody>
      <dsp:txXfrm>
        <a:off x="6094358" y="1768727"/>
        <a:ext cx="2044142" cy="1325632"/>
      </dsp:txXfrm>
    </dsp:sp>
    <dsp:sp modelId="{6C177F43-AB0F-4460-9147-70918B7935F4}">
      <dsp:nvSpPr>
        <dsp:cNvPr id="0" name=""/>
        <dsp:cNvSpPr/>
      </dsp:nvSpPr>
      <dsp:spPr>
        <a:xfrm>
          <a:off x="6605393" y="3466447"/>
          <a:ext cx="2044142" cy="117241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a:t>
          </a:r>
          <a:r>
            <a:rPr lang="en-IN" sz="2000" kern="1200" dirty="0"/>
            <a:t>Snowden)</a:t>
          </a:r>
        </a:p>
      </dsp:txBody>
      <dsp:txXfrm>
        <a:off x="6605393" y="3466447"/>
        <a:ext cx="2044142" cy="1172412"/>
      </dsp:txXfrm>
    </dsp:sp>
    <dsp:sp modelId="{8364E858-0D59-4F40-9087-A22E82070DC9}">
      <dsp:nvSpPr>
        <dsp:cNvPr id="0" name=""/>
        <dsp:cNvSpPr/>
      </dsp:nvSpPr>
      <dsp:spPr>
        <a:xfrm>
          <a:off x="8510587" y="1768727"/>
          <a:ext cx="2044142" cy="13032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Social engineering-Kevin Mitnick (</a:t>
          </a:r>
        </a:p>
      </dsp:txBody>
      <dsp:txXfrm>
        <a:off x="8510587" y="1768727"/>
        <a:ext cx="2044142" cy="1303254"/>
      </dsp:txXfrm>
    </dsp:sp>
    <dsp:sp modelId="{3DBC8A08-09B3-4C74-815F-938948B34381}">
      <dsp:nvSpPr>
        <dsp:cNvPr id="0" name=""/>
        <dsp:cNvSpPr/>
      </dsp:nvSpPr>
      <dsp:spPr>
        <a:xfrm>
          <a:off x="9021623" y="3444069"/>
          <a:ext cx="2044142" cy="117241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TAKEDOWN</a:t>
          </a:r>
          <a:r>
            <a:rPr lang="en-IN" sz="2000" kern="1200" dirty="0"/>
            <a:t>)</a:t>
          </a:r>
        </a:p>
      </dsp:txBody>
      <dsp:txXfrm>
        <a:off x="9021623" y="3444069"/>
        <a:ext cx="2044142" cy="11724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4A8C2-3536-4D0B-8096-3B1796B1F221}">
      <dsp:nvSpPr>
        <dsp:cNvPr id="0" name=""/>
        <dsp:cNvSpPr/>
      </dsp:nvSpPr>
      <dsp:spPr>
        <a:xfrm>
          <a:off x="0" y="635125"/>
          <a:ext cx="11658597" cy="14301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a:solidFill>
                <a:schemeClr val="tx1"/>
              </a:solidFill>
            </a:rPr>
            <a:t>Who looks after security of google</a:t>
          </a:r>
        </a:p>
      </dsp:txBody>
      <dsp:txXfrm>
        <a:off x="69812" y="704937"/>
        <a:ext cx="11518973" cy="1290481"/>
      </dsp:txXfrm>
    </dsp:sp>
    <dsp:sp modelId="{64E7B6AB-BB2C-4D61-9379-594E6F70F2E5}">
      <dsp:nvSpPr>
        <dsp:cNvPr id="0" name=""/>
        <dsp:cNvSpPr/>
      </dsp:nvSpPr>
      <dsp:spPr>
        <a:xfrm>
          <a:off x="0" y="2065231"/>
          <a:ext cx="11658597"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6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IN" sz="2800" b="1" kern="1200">
              <a:solidFill>
                <a:schemeClr val="tx1"/>
              </a:solidFill>
            </a:rPr>
            <a:t>Parissa Tabriz (girl)</a:t>
          </a:r>
          <a:endParaRPr lang="en-IN" sz="2800" kern="1200">
            <a:solidFill>
              <a:schemeClr val="tx1"/>
            </a:solidFill>
          </a:endParaRPr>
        </a:p>
        <a:p>
          <a:pPr marL="285750" lvl="1" indent="-285750" algn="l" defTabSz="1244600">
            <a:lnSpc>
              <a:spcPct val="90000"/>
            </a:lnSpc>
            <a:spcBef>
              <a:spcPct val="0"/>
            </a:spcBef>
            <a:spcAft>
              <a:spcPct val="20000"/>
            </a:spcAft>
            <a:buChar char="•"/>
          </a:pPr>
          <a:r>
            <a:rPr lang="en-IN" sz="2800" b="1" kern="1200">
              <a:solidFill>
                <a:schemeClr val="tx1"/>
              </a:solidFill>
            </a:rPr>
            <a:t>She is also known as security princess of google</a:t>
          </a:r>
          <a:endParaRPr lang="en-IN" sz="2800" kern="1200">
            <a:solidFill>
              <a:schemeClr val="tx1"/>
            </a:solidFill>
          </a:endParaRPr>
        </a:p>
      </dsp:txBody>
      <dsp:txXfrm>
        <a:off x="0" y="2065231"/>
        <a:ext cx="11658597" cy="968760"/>
      </dsp:txXfrm>
    </dsp:sp>
    <dsp:sp modelId="{72BE83D8-7596-46F5-96B7-793F6152A529}">
      <dsp:nvSpPr>
        <dsp:cNvPr id="0" name=""/>
        <dsp:cNvSpPr/>
      </dsp:nvSpPr>
      <dsp:spPr>
        <a:xfrm>
          <a:off x="0" y="3033991"/>
          <a:ext cx="11658597" cy="143010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solidFill>
                <a:schemeClr val="tx1"/>
              </a:solidFill>
            </a:rPr>
            <a:t>Helpful link: https://lucideustech.blogspot.com/2018/02/a-basic-guide-to-indian-it-amendment.html</a:t>
          </a:r>
        </a:p>
      </dsp:txBody>
      <dsp:txXfrm>
        <a:off x="69812" y="3103803"/>
        <a:ext cx="11518973" cy="1290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4B319-6BF0-41F5-8B23-1F9EBB8F15F9}">
      <dsp:nvSpPr>
        <dsp:cNvPr id="0" name=""/>
        <dsp:cNvSpPr/>
      </dsp:nvSpPr>
      <dsp:spPr>
        <a:xfrm>
          <a:off x="2810" y="1417337"/>
          <a:ext cx="1887121" cy="2264546"/>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N" sz="2800" kern="1200">
              <a:solidFill>
                <a:schemeClr val="tx1"/>
              </a:solidFill>
            </a:rPr>
            <a:t>Network</a:t>
          </a:r>
        </a:p>
      </dsp:txBody>
      <dsp:txXfrm rot="16200000">
        <a:off x="-736940" y="2157089"/>
        <a:ext cx="1856927" cy="377424"/>
      </dsp:txXfrm>
    </dsp:sp>
    <dsp:sp modelId="{B1DFADA7-F88A-476E-8B23-363E672BF52A}">
      <dsp:nvSpPr>
        <dsp:cNvPr id="0" name=""/>
        <dsp:cNvSpPr/>
      </dsp:nvSpPr>
      <dsp:spPr>
        <a:xfrm>
          <a:off x="1955981" y="1417337"/>
          <a:ext cx="1887121" cy="2264546"/>
        </a:xfrm>
        <a:prstGeom prst="roundRect">
          <a:avLst>
            <a:gd name="adj" fmla="val 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N" sz="2800" kern="1200">
              <a:solidFill>
                <a:schemeClr val="tx1"/>
              </a:solidFill>
            </a:rPr>
            <a:t>Desktop</a:t>
          </a:r>
        </a:p>
      </dsp:txBody>
      <dsp:txXfrm rot="16200000">
        <a:off x="1216230" y="2157089"/>
        <a:ext cx="1856927" cy="377424"/>
      </dsp:txXfrm>
    </dsp:sp>
    <dsp:sp modelId="{FBDB9F8F-20D8-4CAC-A5F9-9C58E5251CC2}">
      <dsp:nvSpPr>
        <dsp:cNvPr id="0" name=""/>
        <dsp:cNvSpPr/>
      </dsp:nvSpPr>
      <dsp:spPr>
        <a:xfrm rot="5400000">
          <a:off x="1799035" y="3216926"/>
          <a:ext cx="332763" cy="283068"/>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3F5F5F-533C-483E-BC0D-BDDF0E74E517}">
      <dsp:nvSpPr>
        <dsp:cNvPr id="0" name=""/>
        <dsp:cNvSpPr/>
      </dsp:nvSpPr>
      <dsp:spPr>
        <a:xfrm>
          <a:off x="3909152" y="1417337"/>
          <a:ext cx="1887121" cy="2264546"/>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N" sz="2800" kern="1200">
              <a:solidFill>
                <a:schemeClr val="tx1"/>
              </a:solidFill>
            </a:rPr>
            <a:t>Mobile</a:t>
          </a:r>
        </a:p>
      </dsp:txBody>
      <dsp:txXfrm rot="16200000">
        <a:off x="3169400" y="2157089"/>
        <a:ext cx="1856927" cy="377424"/>
      </dsp:txXfrm>
    </dsp:sp>
    <dsp:sp modelId="{93E30B23-5985-4C02-A6BB-CA9A06BC9FD9}">
      <dsp:nvSpPr>
        <dsp:cNvPr id="0" name=""/>
        <dsp:cNvSpPr/>
      </dsp:nvSpPr>
      <dsp:spPr>
        <a:xfrm rot="5400000">
          <a:off x="3752206" y="3216926"/>
          <a:ext cx="332763" cy="283068"/>
        </a:xfrm>
        <a:prstGeom prst="flowChartExtra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3F61A5-B98E-4D43-8790-323A17F9E158}">
      <dsp:nvSpPr>
        <dsp:cNvPr id="0" name=""/>
        <dsp:cNvSpPr/>
      </dsp:nvSpPr>
      <dsp:spPr>
        <a:xfrm>
          <a:off x="5862323" y="1417337"/>
          <a:ext cx="1887121" cy="2264546"/>
        </a:xfrm>
        <a:prstGeom prst="roundRect">
          <a:avLst>
            <a:gd name="adj" fmla="val 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N" sz="2800" kern="1200">
              <a:solidFill>
                <a:schemeClr val="tx1"/>
              </a:solidFill>
            </a:rPr>
            <a:t>Web Application</a:t>
          </a:r>
        </a:p>
      </dsp:txBody>
      <dsp:txXfrm rot="16200000">
        <a:off x="5122571" y="2157089"/>
        <a:ext cx="1856927" cy="377424"/>
      </dsp:txXfrm>
    </dsp:sp>
    <dsp:sp modelId="{4E7D9356-DE02-47BC-B05E-36B5E0ABDA8F}">
      <dsp:nvSpPr>
        <dsp:cNvPr id="0" name=""/>
        <dsp:cNvSpPr/>
      </dsp:nvSpPr>
      <dsp:spPr>
        <a:xfrm rot="5400000">
          <a:off x="5705377" y="3216926"/>
          <a:ext cx="332763" cy="283068"/>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FA382B-18B9-4C50-ABDC-16ED525AF82C}">
      <dsp:nvSpPr>
        <dsp:cNvPr id="0" name=""/>
        <dsp:cNvSpPr/>
      </dsp:nvSpPr>
      <dsp:spPr>
        <a:xfrm>
          <a:off x="7815494" y="1417337"/>
          <a:ext cx="1887121" cy="2264546"/>
        </a:xfrm>
        <a:prstGeom prst="roundRect">
          <a:avLst>
            <a:gd name="adj" fmla="val 5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N" sz="2800" kern="1200" dirty="0">
              <a:solidFill>
                <a:schemeClr val="tx1"/>
              </a:solidFill>
            </a:rPr>
            <a:t>Websites</a:t>
          </a:r>
        </a:p>
      </dsp:txBody>
      <dsp:txXfrm rot="16200000">
        <a:off x="7075742" y="2157089"/>
        <a:ext cx="1856927" cy="377424"/>
      </dsp:txXfrm>
    </dsp:sp>
    <dsp:sp modelId="{80718089-BEC1-46BB-9171-4291F5FA7970}">
      <dsp:nvSpPr>
        <dsp:cNvPr id="0" name=""/>
        <dsp:cNvSpPr/>
      </dsp:nvSpPr>
      <dsp:spPr>
        <a:xfrm rot="5400000">
          <a:off x="7658548" y="3216926"/>
          <a:ext cx="332763" cy="283068"/>
        </a:xfrm>
        <a:prstGeom prst="flowChartExtra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57A4D0-0E18-4AA8-8D68-5D6419C21EA0}">
      <dsp:nvSpPr>
        <dsp:cNvPr id="0" name=""/>
        <dsp:cNvSpPr/>
      </dsp:nvSpPr>
      <dsp:spPr>
        <a:xfrm>
          <a:off x="9768665" y="1417337"/>
          <a:ext cx="1887121" cy="2264546"/>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N" sz="2800" kern="1200" dirty="0">
              <a:solidFill>
                <a:schemeClr val="tx1"/>
              </a:solidFill>
            </a:rPr>
            <a:t>Etc.</a:t>
          </a:r>
        </a:p>
      </dsp:txBody>
      <dsp:txXfrm rot="16200000">
        <a:off x="9028913" y="2157089"/>
        <a:ext cx="1856927" cy="377424"/>
      </dsp:txXfrm>
    </dsp:sp>
    <dsp:sp modelId="{2DFBFD7F-0F9C-441B-937F-E3C6477D6D85}">
      <dsp:nvSpPr>
        <dsp:cNvPr id="0" name=""/>
        <dsp:cNvSpPr/>
      </dsp:nvSpPr>
      <dsp:spPr>
        <a:xfrm rot="5400000">
          <a:off x="9611719" y="3216926"/>
          <a:ext cx="332763" cy="283068"/>
        </a:xfrm>
        <a:prstGeom prst="flowChartExtract">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B664B-FFB7-4B30-8D09-36AAD7A8AB04}">
      <dsp:nvSpPr>
        <dsp:cNvPr id="0" name=""/>
        <dsp:cNvSpPr/>
      </dsp:nvSpPr>
      <dsp:spPr>
        <a:xfrm>
          <a:off x="3643" y="62281"/>
          <a:ext cx="3552229" cy="835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rPr>
            <a:t>1. CONFIDENTIALITY </a:t>
          </a:r>
        </a:p>
      </dsp:txBody>
      <dsp:txXfrm>
        <a:off x="3643" y="62281"/>
        <a:ext cx="3552229" cy="835200"/>
      </dsp:txXfrm>
    </dsp:sp>
    <dsp:sp modelId="{D500B0FD-9D43-444A-8B96-81F11E42328F}">
      <dsp:nvSpPr>
        <dsp:cNvPr id="0" name=""/>
        <dsp:cNvSpPr/>
      </dsp:nvSpPr>
      <dsp:spPr>
        <a:xfrm>
          <a:off x="3643" y="897481"/>
          <a:ext cx="3552229" cy="41394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IN" sz="2900" kern="1200" dirty="0">
              <a:solidFill>
                <a:schemeClr val="tx1"/>
              </a:solidFill>
            </a:rPr>
            <a:t>That the data which is confidential and private should be secured from bad people.</a:t>
          </a:r>
        </a:p>
        <a:p>
          <a:pPr marL="285750" lvl="1" indent="-285750" algn="l" defTabSz="1289050">
            <a:lnSpc>
              <a:spcPct val="90000"/>
            </a:lnSpc>
            <a:spcBef>
              <a:spcPct val="0"/>
            </a:spcBef>
            <a:spcAft>
              <a:spcPct val="15000"/>
            </a:spcAft>
            <a:buChar char="•"/>
          </a:pPr>
          <a:r>
            <a:rPr lang="en-IN" sz="2900" kern="1200">
              <a:solidFill>
                <a:schemeClr val="tx1"/>
              </a:solidFill>
            </a:rPr>
            <a:t>eg</a:t>
          </a:r>
          <a:r>
            <a:rPr lang="en-IN" sz="2900" kern="1200" dirty="0">
              <a:solidFill>
                <a:schemeClr val="tx1"/>
              </a:solidFill>
            </a:rPr>
            <a:t>. - Aadhar Cards, Financial Records etc.</a:t>
          </a:r>
        </a:p>
      </dsp:txBody>
      <dsp:txXfrm>
        <a:off x="3643" y="897481"/>
        <a:ext cx="3552229" cy="4139460"/>
      </dsp:txXfrm>
    </dsp:sp>
    <dsp:sp modelId="{0E2A2F4A-326D-4BB2-A82C-5AB98E320B45}">
      <dsp:nvSpPr>
        <dsp:cNvPr id="0" name=""/>
        <dsp:cNvSpPr/>
      </dsp:nvSpPr>
      <dsp:spPr>
        <a:xfrm>
          <a:off x="4053184" y="62281"/>
          <a:ext cx="3552229" cy="835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rPr>
            <a:t>2. INTEGRITY </a:t>
          </a:r>
        </a:p>
      </dsp:txBody>
      <dsp:txXfrm>
        <a:off x="4053184" y="62281"/>
        <a:ext cx="3552229" cy="835200"/>
      </dsp:txXfrm>
    </dsp:sp>
    <dsp:sp modelId="{FDA4D8C7-49F4-4BFC-A452-05DFAC1AAD59}">
      <dsp:nvSpPr>
        <dsp:cNvPr id="0" name=""/>
        <dsp:cNvSpPr/>
      </dsp:nvSpPr>
      <dsp:spPr>
        <a:xfrm>
          <a:off x="4053184" y="897481"/>
          <a:ext cx="3552229" cy="41394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IN" sz="2900" kern="1200" dirty="0">
              <a:solidFill>
                <a:schemeClr val="tx1"/>
              </a:solidFill>
            </a:rPr>
            <a:t>Dis-manipulation of data which should be secured from others. - accuracy. </a:t>
          </a:r>
        </a:p>
        <a:p>
          <a:pPr marL="285750" lvl="1" indent="-285750" algn="l" defTabSz="1289050">
            <a:lnSpc>
              <a:spcPct val="90000"/>
            </a:lnSpc>
            <a:spcBef>
              <a:spcPct val="0"/>
            </a:spcBef>
            <a:spcAft>
              <a:spcPct val="15000"/>
            </a:spcAft>
            <a:buChar char="•"/>
          </a:pPr>
          <a:r>
            <a:rPr lang="en-IN" sz="2900" kern="1200" dirty="0">
              <a:solidFill>
                <a:schemeClr val="tx1"/>
              </a:solidFill>
            </a:rPr>
            <a:t>e.g. changing of any sensitive personal document.</a:t>
          </a:r>
        </a:p>
      </dsp:txBody>
      <dsp:txXfrm>
        <a:off x="4053184" y="897481"/>
        <a:ext cx="3552229" cy="4139460"/>
      </dsp:txXfrm>
    </dsp:sp>
    <dsp:sp modelId="{CA7E3374-A526-4E4E-BC3F-B2E0037D9B23}">
      <dsp:nvSpPr>
        <dsp:cNvPr id="0" name=""/>
        <dsp:cNvSpPr/>
      </dsp:nvSpPr>
      <dsp:spPr>
        <a:xfrm>
          <a:off x="8102725" y="62281"/>
          <a:ext cx="3552229" cy="835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rPr>
            <a:t>3. AVAILABILITY </a:t>
          </a:r>
        </a:p>
      </dsp:txBody>
      <dsp:txXfrm>
        <a:off x="8102725" y="62281"/>
        <a:ext cx="3552229" cy="835200"/>
      </dsp:txXfrm>
    </dsp:sp>
    <dsp:sp modelId="{AC547FDA-9E9F-46D8-A3CF-17A90955AC34}">
      <dsp:nvSpPr>
        <dsp:cNvPr id="0" name=""/>
        <dsp:cNvSpPr/>
      </dsp:nvSpPr>
      <dsp:spPr>
        <a:xfrm>
          <a:off x="8102725" y="897481"/>
          <a:ext cx="3552229" cy="41394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IN" sz="2900" kern="1200" dirty="0">
              <a:solidFill>
                <a:schemeClr val="tx1"/>
              </a:solidFill>
            </a:rPr>
            <a:t>Availability simply means that some data should be available to specific persons only having access rights.</a:t>
          </a:r>
        </a:p>
      </dsp:txBody>
      <dsp:txXfrm>
        <a:off x="8102725" y="897481"/>
        <a:ext cx="3552229" cy="4139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978B2-1AA9-471B-A9ED-1F56A968B535}">
      <dsp:nvSpPr>
        <dsp:cNvPr id="0" name=""/>
        <dsp:cNvSpPr/>
      </dsp:nvSpPr>
      <dsp:spPr>
        <a:xfrm rot="5400000">
          <a:off x="7270525" y="-2906609"/>
          <a:ext cx="1314643" cy="746150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solidFill>
                <a:schemeClr val="tx1"/>
              </a:solidFill>
            </a:rPr>
            <a:t>Means legal practices which should be performed.</a:t>
          </a:r>
        </a:p>
      </dsp:txBody>
      <dsp:txXfrm rot="-5400000">
        <a:off x="4197096" y="230996"/>
        <a:ext cx="7397326" cy="1186291"/>
      </dsp:txXfrm>
    </dsp:sp>
    <dsp:sp modelId="{1086A2CA-ACDA-4B93-9A1A-5D6494E5B5BB}">
      <dsp:nvSpPr>
        <dsp:cNvPr id="0" name=""/>
        <dsp:cNvSpPr/>
      </dsp:nvSpPr>
      <dsp:spPr>
        <a:xfrm>
          <a:off x="0" y="2489"/>
          <a:ext cx="4197095" cy="16433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IN" sz="6500" kern="1200" dirty="0">
              <a:solidFill>
                <a:schemeClr val="tx1"/>
              </a:solidFill>
            </a:rPr>
            <a:t>Ethical </a:t>
          </a:r>
        </a:p>
      </dsp:txBody>
      <dsp:txXfrm>
        <a:off x="80219" y="82708"/>
        <a:ext cx="4036657" cy="1482865"/>
      </dsp:txXfrm>
    </dsp:sp>
    <dsp:sp modelId="{A8F73251-219B-4294-B7A2-620D1E1A04AA}">
      <dsp:nvSpPr>
        <dsp:cNvPr id="0" name=""/>
        <dsp:cNvSpPr/>
      </dsp:nvSpPr>
      <dsp:spPr>
        <a:xfrm rot="5400000">
          <a:off x="7270525" y="-1181140"/>
          <a:ext cx="1314643" cy="7461502"/>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solidFill>
                <a:schemeClr val="tx1"/>
              </a:solidFill>
            </a:rPr>
            <a:t>Hacking means accessing any data, information or any system with the permission of individual.</a:t>
          </a:r>
        </a:p>
      </dsp:txBody>
      <dsp:txXfrm rot="-5400000">
        <a:off x="4197096" y="1956465"/>
        <a:ext cx="7397326" cy="1186291"/>
      </dsp:txXfrm>
    </dsp:sp>
    <dsp:sp modelId="{8EB5D6C1-8923-4D46-883E-CF5009E84F1D}">
      <dsp:nvSpPr>
        <dsp:cNvPr id="0" name=""/>
        <dsp:cNvSpPr/>
      </dsp:nvSpPr>
      <dsp:spPr>
        <a:xfrm>
          <a:off x="0" y="1727959"/>
          <a:ext cx="4197095" cy="164330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IN" sz="6500" kern="1200" dirty="0">
              <a:solidFill>
                <a:schemeClr val="tx1"/>
              </a:solidFill>
            </a:rPr>
            <a:t>Hacking </a:t>
          </a:r>
        </a:p>
      </dsp:txBody>
      <dsp:txXfrm>
        <a:off x="80219" y="1808178"/>
        <a:ext cx="4036657" cy="1482865"/>
      </dsp:txXfrm>
    </dsp:sp>
    <dsp:sp modelId="{3D8BBE57-55A2-4B85-8825-6F36576A73EE}">
      <dsp:nvSpPr>
        <dsp:cNvPr id="0" name=""/>
        <dsp:cNvSpPr/>
      </dsp:nvSpPr>
      <dsp:spPr>
        <a:xfrm rot="5400000">
          <a:off x="7270525" y="544328"/>
          <a:ext cx="1314643" cy="7461502"/>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solidFill>
                <a:schemeClr val="tx1"/>
              </a:solidFill>
            </a:rPr>
            <a:t>Hackers are the most skilled and technical people who are proficient in understanding the technical aspects.</a:t>
          </a:r>
        </a:p>
      </dsp:txBody>
      <dsp:txXfrm rot="-5400000">
        <a:off x="4197096" y="3681933"/>
        <a:ext cx="7397326" cy="1186291"/>
      </dsp:txXfrm>
    </dsp:sp>
    <dsp:sp modelId="{DDCD19D0-F179-4680-8886-406D4CE460E0}">
      <dsp:nvSpPr>
        <dsp:cNvPr id="0" name=""/>
        <dsp:cNvSpPr/>
      </dsp:nvSpPr>
      <dsp:spPr>
        <a:xfrm>
          <a:off x="0" y="3453428"/>
          <a:ext cx="4197095" cy="164330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IN" sz="6500" kern="1200" dirty="0">
              <a:solidFill>
                <a:schemeClr val="tx1"/>
              </a:solidFill>
            </a:rPr>
            <a:t>Hackers </a:t>
          </a:r>
        </a:p>
      </dsp:txBody>
      <dsp:txXfrm>
        <a:off x="80219" y="3533647"/>
        <a:ext cx="4036657" cy="14828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0A00F-33FA-4ED2-BE7A-85D316C8A7D5}">
      <dsp:nvSpPr>
        <dsp:cNvPr id="0" name=""/>
        <dsp:cNvSpPr/>
      </dsp:nvSpPr>
      <dsp:spPr>
        <a:xfrm>
          <a:off x="5545" y="734870"/>
          <a:ext cx="3699646" cy="11078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l" defTabSz="1244600">
            <a:lnSpc>
              <a:spcPct val="90000"/>
            </a:lnSpc>
            <a:spcBef>
              <a:spcPct val="0"/>
            </a:spcBef>
            <a:spcAft>
              <a:spcPct val="35000"/>
            </a:spcAft>
            <a:buNone/>
          </a:pPr>
          <a:r>
            <a:rPr lang="en-IN" sz="2800" kern="1200" dirty="0">
              <a:solidFill>
                <a:schemeClr val="tx1"/>
              </a:solidFill>
            </a:rPr>
            <a:t>1. BLACK HAT HACKERS </a:t>
          </a:r>
          <a:r>
            <a:rPr lang="en-IN" sz="4000" kern="1200" dirty="0">
              <a:solidFill>
                <a:schemeClr val="tx1"/>
              </a:solidFill>
            </a:rPr>
            <a:t>-</a:t>
          </a:r>
        </a:p>
      </dsp:txBody>
      <dsp:txXfrm>
        <a:off x="559452" y="734870"/>
        <a:ext cx="2591832" cy="1107814"/>
      </dsp:txXfrm>
    </dsp:sp>
    <dsp:sp modelId="{1504BF52-6428-4CB7-9D30-106E20F24963}">
      <dsp:nvSpPr>
        <dsp:cNvPr id="0" name=""/>
        <dsp:cNvSpPr/>
      </dsp:nvSpPr>
      <dsp:spPr>
        <a:xfrm>
          <a:off x="3349969" y="778544"/>
          <a:ext cx="5320932" cy="1020464"/>
        </a:xfrm>
        <a:prstGeom prst="chevron">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These are the bad people who access and gain resources of any individual for the sake of there own wealth. </a:t>
          </a:r>
        </a:p>
      </dsp:txBody>
      <dsp:txXfrm>
        <a:off x="3860201" y="778544"/>
        <a:ext cx="4300468" cy="1020464"/>
      </dsp:txXfrm>
    </dsp:sp>
    <dsp:sp modelId="{8C6ACA18-8745-4E3C-BC00-36D78AFFB6D1}">
      <dsp:nvSpPr>
        <dsp:cNvPr id="0" name=""/>
        <dsp:cNvSpPr/>
      </dsp:nvSpPr>
      <dsp:spPr>
        <a:xfrm>
          <a:off x="8353387" y="756060"/>
          <a:ext cx="3070706" cy="1065433"/>
        </a:xfrm>
        <a:prstGeom prst="chevron">
          <a:avLst/>
        </a:prstGeom>
        <a:solidFill>
          <a:schemeClr val="accent3">
            <a:tint val="40000"/>
            <a:alpha val="90000"/>
            <a:hueOff val="405828"/>
            <a:satOff val="20000"/>
            <a:lumOff val="356"/>
            <a:alphaOff val="0"/>
          </a:schemeClr>
        </a:solidFill>
        <a:ln w="12700" cap="flat" cmpd="sng" algn="ctr">
          <a:solidFill>
            <a:schemeClr val="accent3">
              <a:tint val="40000"/>
              <a:alpha val="90000"/>
              <a:hueOff val="405828"/>
              <a:satOff val="20000"/>
              <a:lumOff val="3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usually comes in newspaper </a:t>
          </a:r>
        </a:p>
        <a:p>
          <a:pPr marL="0" lvl="0" indent="0" algn="ctr" defTabSz="844550">
            <a:lnSpc>
              <a:spcPct val="90000"/>
            </a:lnSpc>
            <a:spcBef>
              <a:spcPct val="0"/>
            </a:spcBef>
            <a:spcAft>
              <a:spcPct val="35000"/>
            </a:spcAft>
            <a:buNone/>
          </a:pPr>
          <a:r>
            <a:rPr lang="en-IN" sz="1900" kern="1200" dirty="0" err="1">
              <a:solidFill>
                <a:schemeClr val="tx1"/>
              </a:solidFill>
            </a:rPr>
            <a:t>Eg.</a:t>
          </a:r>
          <a:r>
            <a:rPr lang="en-IN" sz="1900" kern="1200" dirty="0">
              <a:solidFill>
                <a:schemeClr val="tx1"/>
              </a:solidFill>
            </a:rPr>
            <a:t> Shadow Brokers</a:t>
          </a:r>
        </a:p>
      </dsp:txBody>
      <dsp:txXfrm>
        <a:off x="8886104" y="756060"/>
        <a:ext cx="2005273" cy="1065433"/>
      </dsp:txXfrm>
    </dsp:sp>
    <dsp:sp modelId="{DFC023AD-3057-4D3A-A7BF-D4D87716AC6D}">
      <dsp:nvSpPr>
        <dsp:cNvPr id="0" name=""/>
        <dsp:cNvSpPr/>
      </dsp:nvSpPr>
      <dsp:spPr>
        <a:xfrm>
          <a:off x="5545" y="1995703"/>
          <a:ext cx="3738775" cy="1107814"/>
        </a:xfrm>
        <a:prstGeom prst="chevron">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l" defTabSz="1422400">
            <a:lnSpc>
              <a:spcPct val="90000"/>
            </a:lnSpc>
            <a:spcBef>
              <a:spcPct val="0"/>
            </a:spcBef>
            <a:spcAft>
              <a:spcPct val="35000"/>
            </a:spcAft>
            <a:buNone/>
          </a:pPr>
          <a:r>
            <a:rPr lang="en-IN" sz="3200" kern="1200" dirty="0">
              <a:solidFill>
                <a:schemeClr val="tx1"/>
              </a:solidFill>
            </a:rPr>
            <a:t>2. WHITE HAT HACKERS -</a:t>
          </a:r>
        </a:p>
      </dsp:txBody>
      <dsp:txXfrm>
        <a:off x="559452" y="1995703"/>
        <a:ext cx="2630961" cy="1107814"/>
      </dsp:txXfrm>
    </dsp:sp>
    <dsp:sp modelId="{A4E337E7-BCA9-4722-975E-ADDC5B564275}">
      <dsp:nvSpPr>
        <dsp:cNvPr id="0" name=""/>
        <dsp:cNvSpPr/>
      </dsp:nvSpPr>
      <dsp:spPr>
        <a:xfrm>
          <a:off x="3389098" y="2007735"/>
          <a:ext cx="5510761" cy="1083750"/>
        </a:xfrm>
        <a:prstGeom prst="chevron">
          <a:avLst/>
        </a:prstGeom>
        <a:solidFill>
          <a:schemeClr val="accent3">
            <a:tint val="40000"/>
            <a:alpha val="90000"/>
            <a:hueOff val="811656"/>
            <a:satOff val="40000"/>
            <a:lumOff val="712"/>
            <a:alphaOff val="0"/>
          </a:schemeClr>
        </a:solidFill>
        <a:ln w="12700" cap="flat" cmpd="sng" algn="ctr">
          <a:solidFill>
            <a:schemeClr val="accent3">
              <a:tint val="40000"/>
              <a:alpha val="90000"/>
              <a:hueOff val="811656"/>
              <a:satOff val="40000"/>
              <a:lumOff val="7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These are those people who gains access and tamper the resource for the sake of the individual. </a:t>
          </a:r>
        </a:p>
      </dsp:txBody>
      <dsp:txXfrm>
        <a:off x="3930973" y="2007735"/>
        <a:ext cx="4427011" cy="1083750"/>
      </dsp:txXfrm>
    </dsp:sp>
    <dsp:sp modelId="{E3C715B9-E8DB-4880-B304-EA4EE98F09A6}">
      <dsp:nvSpPr>
        <dsp:cNvPr id="0" name=""/>
        <dsp:cNvSpPr/>
      </dsp:nvSpPr>
      <dsp:spPr>
        <a:xfrm>
          <a:off x="8582345" y="2045211"/>
          <a:ext cx="3070706" cy="1008798"/>
        </a:xfrm>
        <a:prstGeom prst="chevron">
          <a:avLst/>
        </a:prstGeom>
        <a:solidFill>
          <a:schemeClr val="accent3">
            <a:tint val="40000"/>
            <a:alpha val="90000"/>
            <a:hueOff val="1217485"/>
            <a:satOff val="60000"/>
            <a:lumOff val="1067"/>
            <a:alphaOff val="0"/>
          </a:schemeClr>
        </a:solidFill>
        <a:ln w="12700" cap="flat" cmpd="sng" algn="ctr">
          <a:solidFill>
            <a:schemeClr val="accent3">
              <a:tint val="40000"/>
              <a:alpha val="90000"/>
              <a:hueOff val="1217485"/>
              <a:satOff val="60000"/>
              <a:lumOff val="10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E.g. I and U</a:t>
          </a:r>
        </a:p>
      </dsp:txBody>
      <dsp:txXfrm>
        <a:off x="9086744" y="2045211"/>
        <a:ext cx="2061908" cy="1008798"/>
      </dsp:txXfrm>
    </dsp:sp>
    <dsp:sp modelId="{9C1D17EC-AC6A-4DDD-AE03-A5157B7B5B17}">
      <dsp:nvSpPr>
        <dsp:cNvPr id="0" name=""/>
        <dsp:cNvSpPr/>
      </dsp:nvSpPr>
      <dsp:spPr>
        <a:xfrm>
          <a:off x="5545" y="3256537"/>
          <a:ext cx="3790583" cy="1107814"/>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l" defTabSz="1422400">
            <a:lnSpc>
              <a:spcPct val="90000"/>
            </a:lnSpc>
            <a:spcBef>
              <a:spcPct val="0"/>
            </a:spcBef>
            <a:spcAft>
              <a:spcPct val="35000"/>
            </a:spcAft>
            <a:buNone/>
          </a:pPr>
          <a:r>
            <a:rPr lang="en-IN" sz="3200" kern="1200" dirty="0">
              <a:solidFill>
                <a:schemeClr val="tx1"/>
              </a:solidFill>
            </a:rPr>
            <a:t>3. GREY HAT HACKERS -</a:t>
          </a:r>
        </a:p>
      </dsp:txBody>
      <dsp:txXfrm>
        <a:off x="559452" y="3256537"/>
        <a:ext cx="2682769" cy="1107814"/>
      </dsp:txXfrm>
    </dsp:sp>
    <dsp:sp modelId="{8D3DEA49-7F35-498B-BDD0-1CEBACF3A400}">
      <dsp:nvSpPr>
        <dsp:cNvPr id="0" name=""/>
        <dsp:cNvSpPr/>
      </dsp:nvSpPr>
      <dsp:spPr>
        <a:xfrm>
          <a:off x="3440906" y="3289398"/>
          <a:ext cx="5379491" cy="1042092"/>
        </a:xfrm>
        <a:prstGeom prst="chevron">
          <a:avLst/>
        </a:prstGeom>
        <a:solidFill>
          <a:schemeClr val="accent3">
            <a:tint val="40000"/>
            <a:alpha val="90000"/>
            <a:hueOff val="1623313"/>
            <a:satOff val="80000"/>
            <a:lumOff val="1423"/>
            <a:alphaOff val="0"/>
          </a:schemeClr>
        </a:solidFill>
        <a:ln w="12700" cap="flat" cmpd="sng" algn="ctr">
          <a:solidFill>
            <a:schemeClr val="accent3">
              <a:tint val="40000"/>
              <a:alpha val="90000"/>
              <a:hueOff val="1623313"/>
              <a:satOff val="80000"/>
              <a:lumOff val="14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These are those hackers who hacks and gains resources for the sake of the society and culture.</a:t>
          </a:r>
        </a:p>
      </dsp:txBody>
      <dsp:txXfrm>
        <a:off x="3961952" y="3289398"/>
        <a:ext cx="4337399" cy="1042092"/>
      </dsp:txXfrm>
    </dsp:sp>
    <dsp:sp modelId="{33DCCC2E-2442-4245-9940-F5A6E63FDB26}">
      <dsp:nvSpPr>
        <dsp:cNvPr id="0" name=""/>
        <dsp:cNvSpPr/>
      </dsp:nvSpPr>
      <dsp:spPr>
        <a:xfrm>
          <a:off x="8502883" y="3319376"/>
          <a:ext cx="3070706" cy="982136"/>
        </a:xfrm>
        <a:prstGeom prst="chevron">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dirty="0" err="1">
              <a:solidFill>
                <a:schemeClr val="tx1"/>
              </a:solidFill>
            </a:rPr>
            <a:t>Eg.</a:t>
          </a:r>
          <a:r>
            <a:rPr lang="en-IN" sz="1900" kern="1200" dirty="0">
              <a:solidFill>
                <a:schemeClr val="tx1"/>
              </a:solidFill>
            </a:rPr>
            <a:t> Anonymous, Edward Snowden etc.</a:t>
          </a:r>
        </a:p>
      </dsp:txBody>
      <dsp:txXfrm>
        <a:off x="8993951" y="3319376"/>
        <a:ext cx="2088570" cy="9821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C81B5-1F54-49FE-BCC1-F20FA71A3EBF}">
      <dsp:nvSpPr>
        <dsp:cNvPr id="0" name=""/>
        <dsp:cNvSpPr/>
      </dsp:nvSpPr>
      <dsp:spPr>
        <a:xfrm>
          <a:off x="0" y="4432677"/>
          <a:ext cx="11658597" cy="664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Task: Movie – The Fifth Estate- do watch</a:t>
          </a:r>
        </a:p>
      </dsp:txBody>
      <dsp:txXfrm>
        <a:off x="0" y="4432677"/>
        <a:ext cx="11658597" cy="664924"/>
      </dsp:txXfrm>
    </dsp:sp>
    <dsp:sp modelId="{68115649-911D-4399-BEF0-89614E52555F}">
      <dsp:nvSpPr>
        <dsp:cNvPr id="0" name=""/>
        <dsp:cNvSpPr/>
      </dsp:nvSpPr>
      <dsp:spPr>
        <a:xfrm rot="10800000">
          <a:off x="0" y="2766071"/>
          <a:ext cx="11658597" cy="1683019"/>
        </a:xfrm>
        <a:prstGeom prst="upArrowCallou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a:solidFill>
                <a:schemeClr val="tx1"/>
              </a:solidFill>
            </a:rPr>
            <a:t>Check what is WikiLeaks??</a:t>
          </a:r>
        </a:p>
      </dsp:txBody>
      <dsp:txXfrm rot="-10800000">
        <a:off x="0" y="2766071"/>
        <a:ext cx="11658597" cy="590739"/>
      </dsp:txXfrm>
    </dsp:sp>
    <dsp:sp modelId="{F3BE145E-50E4-40B3-A9D7-0CED2A7B91CB}">
      <dsp:nvSpPr>
        <dsp:cNvPr id="0" name=""/>
        <dsp:cNvSpPr/>
      </dsp:nvSpPr>
      <dsp:spPr>
        <a:xfrm>
          <a:off x="0" y="3356811"/>
          <a:ext cx="5829298" cy="50322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Who is founder of WikiLeaks? </a:t>
          </a:r>
        </a:p>
      </dsp:txBody>
      <dsp:txXfrm>
        <a:off x="0" y="3356811"/>
        <a:ext cx="5829298" cy="503222"/>
      </dsp:txXfrm>
    </dsp:sp>
    <dsp:sp modelId="{4150D520-45A0-49FB-A0CF-1D407C7400F4}">
      <dsp:nvSpPr>
        <dsp:cNvPr id="0" name=""/>
        <dsp:cNvSpPr/>
      </dsp:nvSpPr>
      <dsp:spPr>
        <a:xfrm>
          <a:off x="5829298" y="3356811"/>
          <a:ext cx="5829298" cy="503222"/>
        </a:xfrm>
        <a:prstGeom prst="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a:solidFill>
                <a:schemeClr val="tx1"/>
              </a:solidFill>
            </a:rPr>
            <a:t>Julian </a:t>
          </a:r>
          <a:r>
            <a:rPr lang="en-IN" sz="2400" kern="1200" dirty="0">
              <a:solidFill>
                <a:schemeClr val="tx1"/>
              </a:solidFill>
            </a:rPr>
            <a:t>Assange (he is now house arrest)</a:t>
          </a:r>
        </a:p>
      </dsp:txBody>
      <dsp:txXfrm>
        <a:off x="5829298" y="3356811"/>
        <a:ext cx="5829298" cy="503222"/>
      </dsp:txXfrm>
    </dsp:sp>
    <dsp:sp modelId="{AB2BA3C7-3EB1-4AAA-A739-2FBE1D967F41}">
      <dsp:nvSpPr>
        <dsp:cNvPr id="0" name=""/>
        <dsp:cNvSpPr/>
      </dsp:nvSpPr>
      <dsp:spPr>
        <a:xfrm rot="10800000">
          <a:off x="0" y="1099466"/>
          <a:ext cx="11658597" cy="1683019"/>
        </a:xfrm>
        <a:prstGeom prst="upArrowCallou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a:solidFill>
                <a:schemeClr val="tx1"/>
              </a:solidFill>
            </a:rPr>
            <a:t>NSA (National Security Agency, USA) tools were leaked to entire internet</a:t>
          </a:r>
        </a:p>
      </dsp:txBody>
      <dsp:txXfrm rot="-10800000">
        <a:off x="0" y="1099466"/>
        <a:ext cx="11658597" cy="590739"/>
      </dsp:txXfrm>
    </dsp:sp>
    <dsp:sp modelId="{EAF7D3A3-3023-4784-9FA0-75B446BF14D4}">
      <dsp:nvSpPr>
        <dsp:cNvPr id="0" name=""/>
        <dsp:cNvSpPr/>
      </dsp:nvSpPr>
      <dsp:spPr>
        <a:xfrm>
          <a:off x="0" y="1690206"/>
          <a:ext cx="11658597" cy="503222"/>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NSA has repository which was leaked by shadow brokers on WikiLeaks </a:t>
          </a:r>
        </a:p>
      </dsp:txBody>
      <dsp:txXfrm>
        <a:off x="0" y="1690206"/>
        <a:ext cx="11658597" cy="503222"/>
      </dsp:txXfrm>
    </dsp:sp>
    <dsp:sp modelId="{2ACFEFCE-4E95-441D-A3D9-ABAB9A057139}">
      <dsp:nvSpPr>
        <dsp:cNvPr id="0" name=""/>
        <dsp:cNvSpPr/>
      </dsp:nvSpPr>
      <dsp:spPr>
        <a:xfrm rot="10800000">
          <a:off x="0" y="1620"/>
          <a:ext cx="11658597" cy="1114259"/>
        </a:xfrm>
        <a:prstGeom prst="upArrowCallou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Example 1.</a:t>
          </a:r>
        </a:p>
      </dsp:txBody>
      <dsp:txXfrm rot="10800000">
        <a:off x="0" y="1620"/>
        <a:ext cx="11658597" cy="724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325BE-CA5A-491E-B1AB-77F620EBAE28}">
      <dsp:nvSpPr>
        <dsp:cNvPr id="0" name=""/>
        <dsp:cNvSpPr/>
      </dsp:nvSpPr>
      <dsp:spPr>
        <a:xfrm>
          <a:off x="0" y="4378461"/>
          <a:ext cx="11658597" cy="7183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Trump send shares to them as ransom</a:t>
          </a:r>
        </a:p>
      </dsp:txBody>
      <dsp:txXfrm>
        <a:off x="0" y="4378461"/>
        <a:ext cx="11658597" cy="718323"/>
      </dsp:txXfrm>
    </dsp:sp>
    <dsp:sp modelId="{61830940-1A95-463E-B702-867513DF055A}">
      <dsp:nvSpPr>
        <dsp:cNvPr id="0" name=""/>
        <dsp:cNvSpPr/>
      </dsp:nvSpPr>
      <dsp:spPr>
        <a:xfrm rot="10800000">
          <a:off x="0" y="3284455"/>
          <a:ext cx="11658597" cy="1104780"/>
        </a:xfrm>
        <a:prstGeom prst="upArrowCallou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Russia has finest hackers</a:t>
          </a:r>
        </a:p>
      </dsp:txBody>
      <dsp:txXfrm rot="10800000">
        <a:off x="0" y="3284455"/>
        <a:ext cx="11658597" cy="717853"/>
      </dsp:txXfrm>
    </dsp:sp>
    <dsp:sp modelId="{01066FD3-B0B3-4065-8FB4-AA905F09E8EF}">
      <dsp:nvSpPr>
        <dsp:cNvPr id="0" name=""/>
        <dsp:cNvSpPr/>
      </dsp:nvSpPr>
      <dsp:spPr>
        <a:xfrm rot="10800000">
          <a:off x="0" y="2190449"/>
          <a:ext cx="11658597" cy="1104780"/>
        </a:xfrm>
        <a:prstGeom prst="upArrowCallou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But later her </a:t>
          </a:r>
          <a:r>
            <a:rPr lang="en-IN" sz="2400" b="1" kern="1200" dirty="0">
              <a:solidFill>
                <a:schemeClr val="tx1"/>
              </a:solidFill>
            </a:rPr>
            <a:t>account (Email) was hacked</a:t>
          </a:r>
          <a:endParaRPr lang="en-IN" sz="2400" kern="1200" dirty="0">
            <a:solidFill>
              <a:schemeClr val="tx1"/>
            </a:solidFill>
          </a:endParaRPr>
        </a:p>
      </dsp:txBody>
      <dsp:txXfrm rot="-10800000">
        <a:off x="0" y="2190449"/>
        <a:ext cx="11658597" cy="387778"/>
      </dsp:txXfrm>
    </dsp:sp>
    <dsp:sp modelId="{9227827F-AE99-4F6B-A40D-E207538C8D21}">
      <dsp:nvSpPr>
        <dsp:cNvPr id="0" name=""/>
        <dsp:cNvSpPr/>
      </dsp:nvSpPr>
      <dsp:spPr>
        <a:xfrm>
          <a:off x="0" y="2578227"/>
          <a:ext cx="11658597" cy="33032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She had some negative things in her mail against trump. These mails were all leaked out.</a:t>
          </a:r>
        </a:p>
      </dsp:txBody>
      <dsp:txXfrm>
        <a:off x="0" y="2578227"/>
        <a:ext cx="11658597" cy="330329"/>
      </dsp:txXfrm>
    </dsp:sp>
    <dsp:sp modelId="{2EACDA44-D64D-49AC-8AED-C64003CC8260}">
      <dsp:nvSpPr>
        <dsp:cNvPr id="0" name=""/>
        <dsp:cNvSpPr/>
      </dsp:nvSpPr>
      <dsp:spPr>
        <a:xfrm rot="10800000">
          <a:off x="0" y="1096443"/>
          <a:ext cx="11658597" cy="1104780"/>
        </a:xfrm>
        <a:prstGeom prst="upArrowCallou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In </a:t>
          </a:r>
          <a:r>
            <a:rPr lang="en-IN" sz="2400" b="1" kern="1200" dirty="0">
              <a:solidFill>
                <a:schemeClr val="tx1"/>
              </a:solidFill>
            </a:rPr>
            <a:t>2016 United States </a:t>
          </a:r>
          <a:r>
            <a:rPr lang="en-IN" sz="2400" kern="1200" dirty="0">
              <a:solidFill>
                <a:schemeClr val="tx1"/>
              </a:solidFill>
            </a:rPr>
            <a:t>Hillary Clinton and Trump were nominated for </a:t>
          </a:r>
          <a:r>
            <a:rPr lang="en-IN" sz="2400" b="1" kern="1200" dirty="0">
              <a:solidFill>
                <a:schemeClr val="tx1"/>
              </a:solidFill>
            </a:rPr>
            <a:t>presidential election</a:t>
          </a:r>
          <a:r>
            <a:rPr lang="en-IN" sz="2400" kern="1200" dirty="0">
              <a:solidFill>
                <a:schemeClr val="tx1"/>
              </a:solidFill>
            </a:rPr>
            <a:t> </a:t>
          </a:r>
        </a:p>
      </dsp:txBody>
      <dsp:txXfrm rot="-10800000">
        <a:off x="0" y="1096443"/>
        <a:ext cx="11658597" cy="387778"/>
      </dsp:txXfrm>
    </dsp:sp>
    <dsp:sp modelId="{ABCD6EE6-BED0-417E-8578-F51E8C188467}">
      <dsp:nvSpPr>
        <dsp:cNvPr id="0" name=""/>
        <dsp:cNvSpPr/>
      </dsp:nvSpPr>
      <dsp:spPr>
        <a:xfrm>
          <a:off x="0" y="1484221"/>
          <a:ext cx="5829298" cy="330329"/>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Chances of Clinton were high to win the elections</a:t>
          </a:r>
        </a:p>
      </dsp:txBody>
      <dsp:txXfrm>
        <a:off x="0" y="1484221"/>
        <a:ext cx="5829298" cy="330329"/>
      </dsp:txXfrm>
    </dsp:sp>
    <dsp:sp modelId="{35D2D6AE-2BDE-48C1-97FC-88B148EAE1A8}">
      <dsp:nvSpPr>
        <dsp:cNvPr id="0" name=""/>
        <dsp:cNvSpPr/>
      </dsp:nvSpPr>
      <dsp:spPr>
        <a:xfrm>
          <a:off x="5829298" y="1484221"/>
          <a:ext cx="5829298" cy="330329"/>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Then what happened??</a:t>
          </a:r>
        </a:p>
      </dsp:txBody>
      <dsp:txXfrm>
        <a:off x="5829298" y="1484221"/>
        <a:ext cx="5829298" cy="330329"/>
      </dsp:txXfrm>
    </dsp:sp>
    <dsp:sp modelId="{6D3E95F1-0C32-4365-8AE3-843F7714F28D}">
      <dsp:nvSpPr>
        <dsp:cNvPr id="0" name=""/>
        <dsp:cNvSpPr/>
      </dsp:nvSpPr>
      <dsp:spPr>
        <a:xfrm rot="10800000">
          <a:off x="0" y="2437"/>
          <a:ext cx="11658597" cy="1104780"/>
        </a:xfrm>
        <a:prstGeom prst="upArrowCallou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a:solidFill>
                <a:schemeClr val="tx1"/>
              </a:solidFill>
            </a:rPr>
            <a:t>Example 2.</a:t>
          </a:r>
        </a:p>
      </dsp:txBody>
      <dsp:txXfrm rot="10800000">
        <a:off x="0" y="2437"/>
        <a:ext cx="11658597" cy="7178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7D243-C1F0-4927-8995-ECF2B9466A6B}">
      <dsp:nvSpPr>
        <dsp:cNvPr id="0" name=""/>
        <dsp:cNvSpPr/>
      </dsp:nvSpPr>
      <dsp:spPr>
        <a:xfrm>
          <a:off x="0" y="4229350"/>
          <a:ext cx="11658597" cy="8689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solidFill>
                <a:schemeClr val="tx1"/>
              </a:solidFill>
            </a:rPr>
            <a:t>Task: Find out Who was that person?</a:t>
          </a:r>
        </a:p>
      </dsp:txBody>
      <dsp:txXfrm>
        <a:off x="0" y="4229350"/>
        <a:ext cx="11658597" cy="868959"/>
      </dsp:txXfrm>
    </dsp:sp>
    <dsp:sp modelId="{A6E1CED6-459E-4F3F-8AA9-955314A43574}">
      <dsp:nvSpPr>
        <dsp:cNvPr id="0" name=""/>
        <dsp:cNvSpPr/>
      </dsp:nvSpPr>
      <dsp:spPr>
        <a:xfrm rot="10800000">
          <a:off x="0" y="2647761"/>
          <a:ext cx="11658597" cy="159462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solidFill>
                <a:schemeClr val="tx1"/>
              </a:solidFill>
            </a:rPr>
            <a:t>But documentaries are available that he did not land first. </a:t>
          </a:r>
        </a:p>
        <a:p>
          <a:pPr marL="0" lvl="0" indent="0" algn="ctr" defTabSz="1244600">
            <a:lnSpc>
              <a:spcPct val="90000"/>
            </a:lnSpc>
            <a:spcBef>
              <a:spcPct val="0"/>
            </a:spcBef>
            <a:spcAft>
              <a:spcPct val="35000"/>
            </a:spcAft>
            <a:buNone/>
          </a:pPr>
          <a:r>
            <a:rPr lang="en-IN" sz="2800" kern="1200" dirty="0">
              <a:solidFill>
                <a:schemeClr val="tx1"/>
              </a:solidFill>
            </a:rPr>
            <a:t>Some other person did</a:t>
          </a:r>
        </a:p>
      </dsp:txBody>
      <dsp:txXfrm rot="10800000">
        <a:off x="0" y="2647761"/>
        <a:ext cx="11658597" cy="1036138"/>
      </dsp:txXfrm>
    </dsp:sp>
    <dsp:sp modelId="{0508F33D-AEB6-4769-A496-9B53B67B2950}">
      <dsp:nvSpPr>
        <dsp:cNvPr id="0" name=""/>
        <dsp:cNvSpPr/>
      </dsp:nvSpPr>
      <dsp:spPr>
        <a:xfrm rot="10800000">
          <a:off x="0" y="1324337"/>
          <a:ext cx="11658597" cy="1336459"/>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a:solidFill>
                <a:schemeClr val="tx1"/>
              </a:solidFill>
            </a:rPr>
            <a:t>Who was the first person to land on moon??</a:t>
          </a:r>
        </a:p>
      </dsp:txBody>
      <dsp:txXfrm rot="-10800000">
        <a:off x="0" y="1324337"/>
        <a:ext cx="11658597" cy="469097"/>
      </dsp:txXfrm>
    </dsp:sp>
    <dsp:sp modelId="{6638508A-B547-47F4-AD57-08235B6BB62E}">
      <dsp:nvSpPr>
        <dsp:cNvPr id="0" name=""/>
        <dsp:cNvSpPr/>
      </dsp:nvSpPr>
      <dsp:spPr>
        <a:xfrm>
          <a:off x="0" y="1793434"/>
          <a:ext cx="11658597" cy="3996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Neil Armstrong ??</a:t>
          </a:r>
        </a:p>
      </dsp:txBody>
      <dsp:txXfrm>
        <a:off x="0" y="1793434"/>
        <a:ext cx="11658597" cy="399601"/>
      </dsp:txXfrm>
    </dsp:sp>
    <dsp:sp modelId="{93B8B672-E4E6-4EA9-A5A3-F637B282A8B1}">
      <dsp:nvSpPr>
        <dsp:cNvPr id="0" name=""/>
        <dsp:cNvSpPr/>
      </dsp:nvSpPr>
      <dsp:spPr>
        <a:xfrm rot="10800000">
          <a:off x="0" y="912"/>
          <a:ext cx="11658597" cy="1336459"/>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a:solidFill>
                <a:schemeClr val="tx1"/>
              </a:solidFill>
            </a:rPr>
            <a:t>Example 3</a:t>
          </a:r>
        </a:p>
      </dsp:txBody>
      <dsp:txXfrm rot="10800000">
        <a:off x="0" y="912"/>
        <a:ext cx="11658597" cy="8683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F0076-ED7F-42B0-9A5F-0E6B96DA55FE}">
      <dsp:nvSpPr>
        <dsp:cNvPr id="0" name=""/>
        <dsp:cNvSpPr/>
      </dsp:nvSpPr>
      <dsp:spPr>
        <a:xfrm>
          <a:off x="0" y="4378461"/>
          <a:ext cx="11658597" cy="7183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tx1"/>
              </a:solidFill>
            </a:rPr>
            <a:t>Depends upon perspective</a:t>
          </a:r>
          <a:endParaRPr lang="en-IN" sz="2400" kern="1200" dirty="0">
            <a:solidFill>
              <a:schemeClr val="tx1"/>
            </a:solidFill>
          </a:endParaRPr>
        </a:p>
      </dsp:txBody>
      <dsp:txXfrm>
        <a:off x="0" y="4378461"/>
        <a:ext cx="11658597" cy="718323"/>
      </dsp:txXfrm>
    </dsp:sp>
    <dsp:sp modelId="{16AB74E7-7931-432A-B133-5C5322A1A0C4}">
      <dsp:nvSpPr>
        <dsp:cNvPr id="0" name=""/>
        <dsp:cNvSpPr/>
      </dsp:nvSpPr>
      <dsp:spPr>
        <a:xfrm rot="10800000">
          <a:off x="0" y="3284455"/>
          <a:ext cx="11658597" cy="1104780"/>
        </a:xfrm>
        <a:prstGeom prst="upArrowCallou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He is good or bad ???</a:t>
          </a:r>
        </a:p>
      </dsp:txBody>
      <dsp:txXfrm rot="-10800000">
        <a:off x="0" y="3284455"/>
        <a:ext cx="11658597" cy="387778"/>
      </dsp:txXfrm>
    </dsp:sp>
    <dsp:sp modelId="{01785B7C-C77E-4DF5-B14B-20B68B96CCDF}">
      <dsp:nvSpPr>
        <dsp:cNvPr id="0" name=""/>
        <dsp:cNvSpPr/>
      </dsp:nvSpPr>
      <dsp:spPr>
        <a:xfrm>
          <a:off x="0" y="3672233"/>
          <a:ext cx="5829298" cy="33032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Good for others </a:t>
          </a:r>
          <a:r>
            <a:rPr lang="en-IN" sz="2400" b="1" kern="1200" dirty="0">
              <a:solidFill>
                <a:schemeClr val="tx1"/>
              </a:solidFill>
            </a:rPr>
            <a:t>(hero- white hat)</a:t>
          </a:r>
          <a:endParaRPr lang="en-IN" sz="2400" kern="1200" dirty="0">
            <a:solidFill>
              <a:schemeClr val="tx1"/>
            </a:solidFill>
          </a:endParaRPr>
        </a:p>
      </dsp:txBody>
      <dsp:txXfrm>
        <a:off x="0" y="3672233"/>
        <a:ext cx="5829298" cy="330329"/>
      </dsp:txXfrm>
    </dsp:sp>
    <dsp:sp modelId="{A84B0CBA-F672-4173-9295-7A095A03525D}">
      <dsp:nvSpPr>
        <dsp:cNvPr id="0" name=""/>
        <dsp:cNvSpPr/>
      </dsp:nvSpPr>
      <dsp:spPr>
        <a:xfrm>
          <a:off x="5829298" y="3672233"/>
          <a:ext cx="5829298" cy="330329"/>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Bad for US </a:t>
          </a:r>
          <a:r>
            <a:rPr lang="en-IN" sz="2400" b="1" kern="1200" dirty="0">
              <a:solidFill>
                <a:schemeClr val="tx1"/>
              </a:solidFill>
            </a:rPr>
            <a:t>(Black hat)</a:t>
          </a:r>
          <a:endParaRPr lang="en-IN" sz="2400" kern="1200" dirty="0">
            <a:solidFill>
              <a:schemeClr val="tx1"/>
            </a:solidFill>
          </a:endParaRPr>
        </a:p>
      </dsp:txBody>
      <dsp:txXfrm>
        <a:off x="5829298" y="3672233"/>
        <a:ext cx="5829298" cy="330329"/>
      </dsp:txXfrm>
    </dsp:sp>
    <dsp:sp modelId="{3D29CF98-A900-4D65-A476-6E0B632C61D6}">
      <dsp:nvSpPr>
        <dsp:cNvPr id="0" name=""/>
        <dsp:cNvSpPr/>
      </dsp:nvSpPr>
      <dsp:spPr>
        <a:xfrm rot="10800000">
          <a:off x="0" y="2190449"/>
          <a:ext cx="11658597" cy="1104780"/>
        </a:xfrm>
        <a:prstGeom prst="upArrowCallou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This information was leaked by </a:t>
          </a:r>
          <a:r>
            <a:rPr lang="en-IN" sz="2400" b="1" kern="1200" dirty="0">
              <a:solidFill>
                <a:schemeClr val="tx1"/>
              </a:solidFill>
            </a:rPr>
            <a:t>Edward Snowden</a:t>
          </a:r>
          <a:endParaRPr lang="en-IN" sz="2400" kern="1200" dirty="0">
            <a:solidFill>
              <a:schemeClr val="tx1"/>
            </a:solidFill>
          </a:endParaRPr>
        </a:p>
      </dsp:txBody>
      <dsp:txXfrm rot="-10800000">
        <a:off x="0" y="2190449"/>
        <a:ext cx="11658597" cy="387778"/>
      </dsp:txXfrm>
    </dsp:sp>
    <dsp:sp modelId="{294FDB50-F0AA-449C-ADE1-11C66802B302}">
      <dsp:nvSpPr>
        <dsp:cNvPr id="0" name=""/>
        <dsp:cNvSpPr/>
      </dsp:nvSpPr>
      <dsp:spPr>
        <a:xfrm>
          <a:off x="0" y="2578227"/>
          <a:ext cx="5829298" cy="330329"/>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He told US is spying on us.</a:t>
          </a:r>
        </a:p>
      </dsp:txBody>
      <dsp:txXfrm>
        <a:off x="0" y="2578227"/>
        <a:ext cx="5829298" cy="330329"/>
      </dsp:txXfrm>
    </dsp:sp>
    <dsp:sp modelId="{B84EE4FE-CB36-43BF-859D-AF41EAAC8407}">
      <dsp:nvSpPr>
        <dsp:cNvPr id="0" name=""/>
        <dsp:cNvSpPr/>
      </dsp:nvSpPr>
      <dsp:spPr>
        <a:xfrm>
          <a:off x="5829298" y="2578227"/>
          <a:ext cx="5829298" cy="330329"/>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He is now taken care by Russia</a:t>
          </a:r>
        </a:p>
      </dsp:txBody>
      <dsp:txXfrm>
        <a:off x="5829298" y="2578227"/>
        <a:ext cx="5829298" cy="330329"/>
      </dsp:txXfrm>
    </dsp:sp>
    <dsp:sp modelId="{C939A5CD-A496-4EB7-8346-F7E65D389008}">
      <dsp:nvSpPr>
        <dsp:cNvPr id="0" name=""/>
        <dsp:cNvSpPr/>
      </dsp:nvSpPr>
      <dsp:spPr>
        <a:xfrm rot="10800000">
          <a:off x="0" y="1096443"/>
          <a:ext cx="11658597" cy="1104780"/>
        </a:xfrm>
        <a:prstGeom prst="upArrowCallou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US is spying on everyone</a:t>
          </a:r>
        </a:p>
      </dsp:txBody>
      <dsp:txXfrm rot="10800000">
        <a:off x="0" y="1096443"/>
        <a:ext cx="11658597" cy="717853"/>
      </dsp:txXfrm>
    </dsp:sp>
    <dsp:sp modelId="{0B5EEF44-66EE-465D-A167-C9B87361478F}">
      <dsp:nvSpPr>
        <dsp:cNvPr id="0" name=""/>
        <dsp:cNvSpPr/>
      </dsp:nvSpPr>
      <dsp:spPr>
        <a:xfrm rot="10800000">
          <a:off x="0" y="2437"/>
          <a:ext cx="11658597" cy="1104780"/>
        </a:xfrm>
        <a:prstGeom prst="upArrowCallou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Example 1.</a:t>
          </a:r>
        </a:p>
      </dsp:txBody>
      <dsp:txXfrm rot="10800000">
        <a:off x="0" y="2437"/>
        <a:ext cx="11658597" cy="7178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DCBE1-8479-47B4-BFD5-5B4CEE558A18}" type="datetimeFigureOut">
              <a:rPr lang="en-SG" smtClean="0"/>
              <a:t>9/8/2020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16B2-2F28-4178-9472-AF2D7EE939AD}" type="slidenum">
              <a:rPr lang="en-SG" smtClean="0"/>
              <a:t>‹#›</a:t>
            </a:fld>
            <a:endParaRPr lang="en-SG"/>
          </a:p>
        </p:txBody>
      </p:sp>
    </p:spTree>
    <p:extLst>
      <p:ext uri="{BB962C8B-B14F-4D97-AF65-F5344CB8AC3E}">
        <p14:creationId xmlns:p14="http://schemas.microsoft.com/office/powerpoint/2010/main" val="67124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dirty="0"/>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SG"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pPr/>
              <a:t>‹#›</a:t>
            </a:fld>
            <a:endParaRPr lang="en-SG" dirty="0"/>
          </a:p>
        </p:txBody>
      </p:sp>
    </p:spTree>
    <p:extLst>
      <p:ext uri="{BB962C8B-B14F-4D97-AF65-F5344CB8AC3E}">
        <p14:creationId xmlns:p14="http://schemas.microsoft.com/office/powerpoint/2010/main" val="402468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pPr/>
              <a:t>‹#›</a:t>
            </a:fld>
            <a:endParaRPr lang="en-SG" dirty="0"/>
          </a:p>
        </p:txBody>
      </p:sp>
    </p:spTree>
    <p:extLst>
      <p:ext uri="{BB962C8B-B14F-4D97-AF65-F5344CB8AC3E}">
        <p14:creationId xmlns:p14="http://schemas.microsoft.com/office/powerpoint/2010/main" val="57061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pPr/>
              <a:t>‹#›</a:t>
            </a:fld>
            <a:endParaRPr lang="en-SG" dirty="0"/>
          </a:p>
        </p:txBody>
      </p:sp>
    </p:spTree>
    <p:extLst>
      <p:ext uri="{BB962C8B-B14F-4D97-AF65-F5344CB8AC3E}">
        <p14:creationId xmlns:p14="http://schemas.microsoft.com/office/powerpoint/2010/main" val="226176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pPr/>
              <a:t>‹#›</a:t>
            </a:fld>
            <a:endParaRPr lang="en-SG" dirty="0"/>
          </a:p>
        </p:txBody>
      </p:sp>
    </p:spTree>
    <p:extLst>
      <p:ext uri="{BB962C8B-B14F-4D97-AF65-F5344CB8AC3E}">
        <p14:creationId xmlns:p14="http://schemas.microsoft.com/office/powerpoint/2010/main" val="4582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pPr/>
              <a:t>‹#›</a:t>
            </a:fld>
            <a:endParaRPr lang="en-SG" dirty="0"/>
          </a:p>
        </p:txBody>
      </p:sp>
    </p:spTree>
    <p:extLst>
      <p:ext uri="{BB962C8B-B14F-4D97-AF65-F5344CB8AC3E}">
        <p14:creationId xmlns:p14="http://schemas.microsoft.com/office/powerpoint/2010/main" val="143568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67223ECF-C399-47EC-A87B-6FB827350433}" type="slidenum">
              <a:rPr lang="en-SG" smtClean="0"/>
              <a:pPr/>
              <a:t>‹#›</a:t>
            </a:fld>
            <a:endParaRPr lang="en-SG"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1.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7.xml"/><Relationship Id="rId7" Type="http://schemas.openxmlformats.org/officeDocument/2006/relationships/image" Target="../media/image3.jpe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4978-69D6-4F3A-A683-C23FE5F1B32D}"/>
              </a:ext>
            </a:extLst>
          </p:cNvPr>
          <p:cNvSpPr>
            <a:spLocks noGrp="1"/>
          </p:cNvSpPr>
          <p:nvPr>
            <p:ph type="ctrTitle"/>
          </p:nvPr>
        </p:nvSpPr>
        <p:spPr>
          <a:xfrm>
            <a:off x="965771" y="3723505"/>
            <a:ext cx="11034445" cy="486033"/>
          </a:xfrm>
        </p:spPr>
        <p:txBody>
          <a:bodyPr/>
          <a:lstStyle/>
          <a:p>
            <a:r>
              <a:rPr lang="en-IN"/>
              <a:t>Introduction to Information </a:t>
            </a:r>
            <a:r>
              <a:rPr lang="en-IN" dirty="0"/>
              <a:t>Security</a:t>
            </a:r>
          </a:p>
        </p:txBody>
      </p:sp>
      <p:sp>
        <p:nvSpPr>
          <p:cNvPr id="3" name="Subtitle 2">
            <a:extLst>
              <a:ext uri="{FF2B5EF4-FFF2-40B4-BE49-F238E27FC236}">
                <a16:creationId xmlns:a16="http://schemas.microsoft.com/office/drawing/2014/main" id="{6DC95D1F-DD9C-49C2-B488-F6077F451F14}"/>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864477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97A2-5718-453C-AFE4-395D09E6E6C3}"/>
              </a:ext>
            </a:extLst>
          </p:cNvPr>
          <p:cNvSpPr>
            <a:spLocks noGrp="1"/>
          </p:cNvSpPr>
          <p:nvPr>
            <p:ph type="title"/>
          </p:nvPr>
        </p:nvSpPr>
        <p:spPr/>
        <p:txBody>
          <a:bodyPr>
            <a:normAutofit/>
          </a:bodyPr>
          <a:lstStyle/>
          <a:p>
            <a:pPr marL="457200" indent="-457200" fontAlgn="t">
              <a:buAutoNum type="arabicPeriod"/>
            </a:pPr>
            <a:r>
              <a:rPr lang="en-IN" dirty="0"/>
              <a:t>BLACK HAT HACKERS – </a:t>
            </a:r>
          </a:p>
        </p:txBody>
      </p:sp>
      <p:graphicFrame>
        <p:nvGraphicFramePr>
          <p:cNvPr id="5" name="Content Placeholder 4">
            <a:extLst>
              <a:ext uri="{FF2B5EF4-FFF2-40B4-BE49-F238E27FC236}">
                <a16:creationId xmlns:a16="http://schemas.microsoft.com/office/drawing/2014/main" id="{61F4FDD8-C6AA-4FE7-827D-B632E43C552B}"/>
              </a:ext>
            </a:extLst>
          </p:cNvPr>
          <p:cNvGraphicFramePr>
            <a:graphicFrameLocks noGrp="1"/>
          </p:cNvGraphicFramePr>
          <p:nvPr>
            <p:ph idx="1"/>
            <p:extLst>
              <p:ext uri="{D42A27DB-BD31-4B8C-83A1-F6EECF244321}">
                <p14:modId xmlns:p14="http://schemas.microsoft.com/office/powerpoint/2010/main" val="1183275300"/>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6C6DAAA-FA94-4050-80F8-090E663CFC31}"/>
              </a:ext>
            </a:extLst>
          </p:cNvPr>
          <p:cNvSpPr>
            <a:spLocks noGrp="1"/>
          </p:cNvSpPr>
          <p:nvPr>
            <p:ph type="sldNum" sz="quarter" idx="12"/>
          </p:nvPr>
        </p:nvSpPr>
        <p:spPr/>
        <p:txBody>
          <a:bodyPr/>
          <a:lstStyle/>
          <a:p>
            <a:fld id="{56693B4B-36E0-40EA-BD24-5FA98D4B3C74}" type="slidenum">
              <a:rPr lang="en-SG" smtClean="0"/>
              <a:pPr/>
              <a:t>10</a:t>
            </a:fld>
            <a:endParaRPr lang="en-SG" dirty="0"/>
          </a:p>
        </p:txBody>
      </p:sp>
    </p:spTree>
    <p:extLst>
      <p:ext uri="{BB962C8B-B14F-4D97-AF65-F5344CB8AC3E}">
        <p14:creationId xmlns:p14="http://schemas.microsoft.com/office/powerpoint/2010/main" val="11056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9E68-5E0D-49EC-9883-28DE337EDB99}"/>
              </a:ext>
            </a:extLst>
          </p:cNvPr>
          <p:cNvSpPr>
            <a:spLocks noGrp="1"/>
          </p:cNvSpPr>
          <p:nvPr>
            <p:ph type="title"/>
          </p:nvPr>
        </p:nvSpPr>
        <p:spPr/>
        <p:txBody>
          <a:bodyPr/>
          <a:lstStyle/>
          <a:p>
            <a:r>
              <a:rPr lang="en-IN" dirty="0"/>
              <a:t>3. Grey HAT HACKERS</a:t>
            </a:r>
          </a:p>
        </p:txBody>
      </p:sp>
      <p:graphicFrame>
        <p:nvGraphicFramePr>
          <p:cNvPr id="5" name="Content Placeholder 4">
            <a:extLst>
              <a:ext uri="{FF2B5EF4-FFF2-40B4-BE49-F238E27FC236}">
                <a16:creationId xmlns:a16="http://schemas.microsoft.com/office/drawing/2014/main" id="{7709648D-AC91-4EA7-8389-9E5C5CD7768F}"/>
              </a:ext>
            </a:extLst>
          </p:cNvPr>
          <p:cNvGraphicFramePr>
            <a:graphicFrameLocks noGrp="1"/>
          </p:cNvGraphicFramePr>
          <p:nvPr>
            <p:ph idx="1"/>
            <p:extLst>
              <p:ext uri="{D42A27DB-BD31-4B8C-83A1-F6EECF244321}">
                <p14:modId xmlns:p14="http://schemas.microsoft.com/office/powerpoint/2010/main" val="948503790"/>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2A5A3A8-8063-4073-9655-CD13066CB27A}"/>
              </a:ext>
            </a:extLst>
          </p:cNvPr>
          <p:cNvSpPr>
            <a:spLocks noGrp="1"/>
          </p:cNvSpPr>
          <p:nvPr>
            <p:ph type="sldNum" sz="quarter" idx="12"/>
          </p:nvPr>
        </p:nvSpPr>
        <p:spPr/>
        <p:txBody>
          <a:bodyPr/>
          <a:lstStyle/>
          <a:p>
            <a:fld id="{56693B4B-36E0-40EA-BD24-5FA98D4B3C74}" type="slidenum">
              <a:rPr lang="en-SG" smtClean="0"/>
              <a:pPr/>
              <a:t>11</a:t>
            </a:fld>
            <a:endParaRPr lang="en-SG" dirty="0"/>
          </a:p>
        </p:txBody>
      </p:sp>
    </p:spTree>
    <p:extLst>
      <p:ext uri="{BB962C8B-B14F-4D97-AF65-F5344CB8AC3E}">
        <p14:creationId xmlns:p14="http://schemas.microsoft.com/office/powerpoint/2010/main" val="392423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9E68-5E0D-49EC-9883-28DE337EDB99}"/>
              </a:ext>
            </a:extLst>
          </p:cNvPr>
          <p:cNvSpPr>
            <a:spLocks noGrp="1"/>
          </p:cNvSpPr>
          <p:nvPr>
            <p:ph type="title"/>
          </p:nvPr>
        </p:nvSpPr>
        <p:spPr/>
        <p:txBody>
          <a:bodyPr/>
          <a:lstStyle/>
          <a:p>
            <a:r>
              <a:rPr lang="en-IN" dirty="0"/>
              <a:t>3. Grey HAT HACKERS</a:t>
            </a:r>
          </a:p>
        </p:txBody>
      </p:sp>
      <p:graphicFrame>
        <p:nvGraphicFramePr>
          <p:cNvPr id="5" name="Content Placeholder 4">
            <a:extLst>
              <a:ext uri="{FF2B5EF4-FFF2-40B4-BE49-F238E27FC236}">
                <a16:creationId xmlns:a16="http://schemas.microsoft.com/office/drawing/2014/main" id="{FC79693A-4C1D-4D35-99A6-1C3F42C49270}"/>
              </a:ext>
            </a:extLst>
          </p:cNvPr>
          <p:cNvGraphicFramePr>
            <a:graphicFrameLocks noGrp="1"/>
          </p:cNvGraphicFramePr>
          <p:nvPr>
            <p:ph idx="1"/>
            <p:extLst>
              <p:ext uri="{D42A27DB-BD31-4B8C-83A1-F6EECF244321}">
                <p14:modId xmlns:p14="http://schemas.microsoft.com/office/powerpoint/2010/main" val="3827739040"/>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2A5A3A8-8063-4073-9655-CD13066CB27A}"/>
              </a:ext>
            </a:extLst>
          </p:cNvPr>
          <p:cNvSpPr>
            <a:spLocks noGrp="1"/>
          </p:cNvSpPr>
          <p:nvPr>
            <p:ph type="sldNum" sz="quarter" idx="12"/>
          </p:nvPr>
        </p:nvSpPr>
        <p:spPr/>
        <p:txBody>
          <a:bodyPr/>
          <a:lstStyle/>
          <a:p>
            <a:fld id="{56693B4B-36E0-40EA-BD24-5FA98D4B3C74}" type="slidenum">
              <a:rPr lang="en-SG" smtClean="0"/>
              <a:pPr/>
              <a:t>12</a:t>
            </a:fld>
            <a:endParaRPr lang="en-SG" dirty="0"/>
          </a:p>
        </p:txBody>
      </p:sp>
    </p:spTree>
    <p:extLst>
      <p:ext uri="{BB962C8B-B14F-4D97-AF65-F5344CB8AC3E}">
        <p14:creationId xmlns:p14="http://schemas.microsoft.com/office/powerpoint/2010/main" val="407309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2E5C-0F3B-4F14-A40C-834C5BC09FB0}"/>
              </a:ext>
            </a:extLst>
          </p:cNvPr>
          <p:cNvSpPr>
            <a:spLocks noGrp="1"/>
          </p:cNvSpPr>
          <p:nvPr>
            <p:ph type="title"/>
          </p:nvPr>
        </p:nvSpPr>
        <p:spPr/>
        <p:txBody>
          <a:bodyPr>
            <a:normAutofit/>
          </a:bodyPr>
          <a:lstStyle/>
          <a:p>
            <a:pPr fontAlgn="t"/>
            <a:r>
              <a:rPr lang="en-IN" dirty="0"/>
              <a:t>Other Categories</a:t>
            </a:r>
          </a:p>
        </p:txBody>
      </p:sp>
      <p:graphicFrame>
        <p:nvGraphicFramePr>
          <p:cNvPr id="6" name="Content Placeholder 5">
            <a:extLst>
              <a:ext uri="{FF2B5EF4-FFF2-40B4-BE49-F238E27FC236}">
                <a16:creationId xmlns:a16="http://schemas.microsoft.com/office/drawing/2014/main" id="{991CF67D-0F8F-4AB9-9E78-119E6BF1883B}"/>
              </a:ext>
            </a:extLst>
          </p:cNvPr>
          <p:cNvGraphicFramePr>
            <a:graphicFrameLocks noGrp="1"/>
          </p:cNvGraphicFramePr>
          <p:nvPr>
            <p:ph idx="1"/>
            <p:extLst>
              <p:ext uri="{D42A27DB-BD31-4B8C-83A1-F6EECF244321}">
                <p14:modId xmlns:p14="http://schemas.microsoft.com/office/powerpoint/2010/main" val="2294182104"/>
              </p:ext>
            </p:extLst>
          </p:nvPr>
        </p:nvGraphicFramePr>
        <p:xfrm>
          <a:off x="266701" y="1393653"/>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2956C85-A93A-4A40-9676-ED11065D114E}"/>
              </a:ext>
            </a:extLst>
          </p:cNvPr>
          <p:cNvSpPr>
            <a:spLocks noGrp="1"/>
          </p:cNvSpPr>
          <p:nvPr>
            <p:ph type="sldNum" sz="quarter" idx="12"/>
          </p:nvPr>
        </p:nvSpPr>
        <p:spPr/>
        <p:txBody>
          <a:bodyPr/>
          <a:lstStyle/>
          <a:p>
            <a:fld id="{56693B4B-36E0-40EA-BD24-5FA98D4B3C74}" type="slidenum">
              <a:rPr lang="en-SG" smtClean="0"/>
              <a:pPr/>
              <a:t>13</a:t>
            </a:fld>
            <a:endParaRPr lang="en-SG" dirty="0"/>
          </a:p>
        </p:txBody>
      </p:sp>
    </p:spTree>
    <p:extLst>
      <p:ext uri="{BB962C8B-B14F-4D97-AF65-F5344CB8AC3E}">
        <p14:creationId xmlns:p14="http://schemas.microsoft.com/office/powerpoint/2010/main" val="105493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1D06-2D31-457F-8FF9-0A15D55A24D9}"/>
              </a:ext>
            </a:extLst>
          </p:cNvPr>
          <p:cNvSpPr>
            <a:spLocks noGrp="1"/>
          </p:cNvSpPr>
          <p:nvPr>
            <p:ph type="title"/>
          </p:nvPr>
        </p:nvSpPr>
        <p:spPr/>
        <p:txBody>
          <a:bodyPr>
            <a:normAutofit/>
          </a:bodyPr>
          <a:lstStyle/>
          <a:p>
            <a:pPr fontAlgn="t"/>
            <a:r>
              <a:rPr lang="en-IN" dirty="0"/>
              <a:t>TYPES OF INFORMATION</a:t>
            </a:r>
          </a:p>
        </p:txBody>
      </p:sp>
      <p:graphicFrame>
        <p:nvGraphicFramePr>
          <p:cNvPr id="5" name="Content Placeholder 4">
            <a:extLst>
              <a:ext uri="{FF2B5EF4-FFF2-40B4-BE49-F238E27FC236}">
                <a16:creationId xmlns:a16="http://schemas.microsoft.com/office/drawing/2014/main" id="{440017DB-2A8C-4639-98F2-30D5B179B9EA}"/>
              </a:ext>
            </a:extLst>
          </p:cNvPr>
          <p:cNvGraphicFramePr>
            <a:graphicFrameLocks noGrp="1"/>
          </p:cNvGraphicFramePr>
          <p:nvPr>
            <p:ph idx="1"/>
            <p:extLst>
              <p:ext uri="{D42A27DB-BD31-4B8C-83A1-F6EECF244321}">
                <p14:modId xmlns:p14="http://schemas.microsoft.com/office/powerpoint/2010/main" val="217424118"/>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C7BD068-B6BA-419B-B164-55EBDF72A903}"/>
              </a:ext>
            </a:extLst>
          </p:cNvPr>
          <p:cNvSpPr>
            <a:spLocks noGrp="1"/>
          </p:cNvSpPr>
          <p:nvPr>
            <p:ph type="sldNum" sz="quarter" idx="12"/>
          </p:nvPr>
        </p:nvSpPr>
        <p:spPr/>
        <p:txBody>
          <a:bodyPr/>
          <a:lstStyle/>
          <a:p>
            <a:fld id="{56693B4B-36E0-40EA-BD24-5FA98D4B3C74}" type="slidenum">
              <a:rPr lang="en-SG" smtClean="0"/>
              <a:pPr/>
              <a:t>14</a:t>
            </a:fld>
            <a:endParaRPr lang="en-SG" dirty="0"/>
          </a:p>
        </p:txBody>
      </p:sp>
    </p:spTree>
    <p:extLst>
      <p:ext uri="{BB962C8B-B14F-4D97-AF65-F5344CB8AC3E}">
        <p14:creationId xmlns:p14="http://schemas.microsoft.com/office/powerpoint/2010/main" val="8494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DBFD-1B16-4962-9BAA-8D53166E6E8B}"/>
              </a:ext>
            </a:extLst>
          </p:cNvPr>
          <p:cNvSpPr>
            <a:spLocks noGrp="1"/>
          </p:cNvSpPr>
          <p:nvPr>
            <p:ph type="title"/>
          </p:nvPr>
        </p:nvSpPr>
        <p:spPr/>
        <p:txBody>
          <a:bodyPr/>
          <a:lstStyle/>
          <a:p>
            <a:r>
              <a:rPr lang="en-IN" dirty="0"/>
              <a:t>Why do people Hack?? MOTIVE??</a:t>
            </a:r>
          </a:p>
        </p:txBody>
      </p:sp>
      <p:graphicFrame>
        <p:nvGraphicFramePr>
          <p:cNvPr id="5" name="Content Placeholder 4">
            <a:extLst>
              <a:ext uri="{FF2B5EF4-FFF2-40B4-BE49-F238E27FC236}">
                <a16:creationId xmlns:a16="http://schemas.microsoft.com/office/drawing/2014/main" id="{06739F34-C782-47E5-BC31-3A1A59677047}"/>
              </a:ext>
            </a:extLst>
          </p:cNvPr>
          <p:cNvGraphicFramePr>
            <a:graphicFrameLocks noGrp="1"/>
          </p:cNvGraphicFramePr>
          <p:nvPr>
            <p:ph idx="1"/>
            <p:extLst>
              <p:ext uri="{D42A27DB-BD31-4B8C-83A1-F6EECF244321}">
                <p14:modId xmlns:p14="http://schemas.microsoft.com/office/powerpoint/2010/main" val="2847472657"/>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8AAC293-49F8-4433-B793-25DEF223CEE7}"/>
              </a:ext>
            </a:extLst>
          </p:cNvPr>
          <p:cNvSpPr>
            <a:spLocks noGrp="1"/>
          </p:cNvSpPr>
          <p:nvPr>
            <p:ph type="sldNum" sz="quarter" idx="12"/>
          </p:nvPr>
        </p:nvSpPr>
        <p:spPr/>
        <p:txBody>
          <a:bodyPr/>
          <a:lstStyle/>
          <a:p>
            <a:fld id="{56693B4B-36E0-40EA-BD24-5FA98D4B3C74}" type="slidenum">
              <a:rPr lang="en-SG" smtClean="0"/>
              <a:pPr/>
              <a:t>15</a:t>
            </a:fld>
            <a:endParaRPr lang="en-SG" dirty="0"/>
          </a:p>
        </p:txBody>
      </p:sp>
    </p:spTree>
    <p:extLst>
      <p:ext uri="{BB962C8B-B14F-4D97-AF65-F5344CB8AC3E}">
        <p14:creationId xmlns:p14="http://schemas.microsoft.com/office/powerpoint/2010/main" val="125276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4FB2-4002-45B5-A74F-24C72D0DDA95}"/>
              </a:ext>
            </a:extLst>
          </p:cNvPr>
          <p:cNvSpPr>
            <a:spLocks noGrp="1"/>
          </p:cNvSpPr>
          <p:nvPr>
            <p:ph type="title"/>
          </p:nvPr>
        </p:nvSpPr>
        <p:spPr/>
        <p:txBody>
          <a:bodyPr>
            <a:normAutofit/>
          </a:bodyPr>
          <a:lstStyle/>
          <a:p>
            <a:pPr fontAlgn="t"/>
            <a:r>
              <a:rPr lang="en-IN" dirty="0"/>
              <a:t>Cyber Terrorism</a:t>
            </a:r>
          </a:p>
        </p:txBody>
      </p:sp>
      <p:graphicFrame>
        <p:nvGraphicFramePr>
          <p:cNvPr id="7" name="Content Placeholder 6">
            <a:extLst>
              <a:ext uri="{FF2B5EF4-FFF2-40B4-BE49-F238E27FC236}">
                <a16:creationId xmlns:a16="http://schemas.microsoft.com/office/drawing/2014/main" id="{A9EDD50F-3AF8-4171-AE44-929F12FD8BBD}"/>
              </a:ext>
            </a:extLst>
          </p:cNvPr>
          <p:cNvGraphicFramePr>
            <a:graphicFrameLocks noGrp="1"/>
          </p:cNvGraphicFramePr>
          <p:nvPr>
            <p:ph idx="1"/>
            <p:extLst>
              <p:ext uri="{D42A27DB-BD31-4B8C-83A1-F6EECF244321}">
                <p14:modId xmlns:p14="http://schemas.microsoft.com/office/powerpoint/2010/main" val="1763084749"/>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BEC6115-83CC-4381-B086-F0E99D18D45A}"/>
              </a:ext>
            </a:extLst>
          </p:cNvPr>
          <p:cNvSpPr>
            <a:spLocks noGrp="1"/>
          </p:cNvSpPr>
          <p:nvPr>
            <p:ph type="sldNum" sz="quarter" idx="12"/>
          </p:nvPr>
        </p:nvSpPr>
        <p:spPr/>
        <p:txBody>
          <a:bodyPr/>
          <a:lstStyle/>
          <a:p>
            <a:fld id="{56693B4B-36E0-40EA-BD24-5FA98D4B3C74}" type="slidenum">
              <a:rPr lang="en-SG" smtClean="0"/>
              <a:pPr/>
              <a:t>16</a:t>
            </a:fld>
            <a:endParaRPr lang="en-SG" dirty="0"/>
          </a:p>
        </p:txBody>
      </p:sp>
    </p:spTree>
    <p:extLst>
      <p:ext uri="{BB962C8B-B14F-4D97-AF65-F5344CB8AC3E}">
        <p14:creationId xmlns:p14="http://schemas.microsoft.com/office/powerpoint/2010/main" val="139742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FD4D-EE63-4734-BDCD-16F1221073BB}"/>
              </a:ext>
            </a:extLst>
          </p:cNvPr>
          <p:cNvSpPr>
            <a:spLocks noGrp="1"/>
          </p:cNvSpPr>
          <p:nvPr>
            <p:ph type="title"/>
          </p:nvPr>
        </p:nvSpPr>
        <p:spPr/>
        <p:txBody>
          <a:bodyPr/>
          <a:lstStyle/>
          <a:p>
            <a:r>
              <a:rPr lang="en-IN" dirty="0"/>
              <a:t>Cyber terrorism</a:t>
            </a:r>
          </a:p>
        </p:txBody>
      </p:sp>
      <p:graphicFrame>
        <p:nvGraphicFramePr>
          <p:cNvPr id="5" name="Content Placeholder 4">
            <a:extLst>
              <a:ext uri="{FF2B5EF4-FFF2-40B4-BE49-F238E27FC236}">
                <a16:creationId xmlns:a16="http://schemas.microsoft.com/office/drawing/2014/main" id="{AC9BF419-5861-4AA1-9653-E4E7EA309A75}"/>
              </a:ext>
            </a:extLst>
          </p:cNvPr>
          <p:cNvGraphicFramePr>
            <a:graphicFrameLocks noGrp="1"/>
          </p:cNvGraphicFramePr>
          <p:nvPr>
            <p:ph idx="1"/>
            <p:extLst>
              <p:ext uri="{D42A27DB-BD31-4B8C-83A1-F6EECF244321}">
                <p14:modId xmlns:p14="http://schemas.microsoft.com/office/powerpoint/2010/main" val="4064142801"/>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EE631DE-A9AB-4895-8C9D-9E7257C97DEE}"/>
              </a:ext>
            </a:extLst>
          </p:cNvPr>
          <p:cNvSpPr>
            <a:spLocks noGrp="1"/>
          </p:cNvSpPr>
          <p:nvPr>
            <p:ph type="sldNum" sz="quarter" idx="12"/>
          </p:nvPr>
        </p:nvSpPr>
        <p:spPr/>
        <p:txBody>
          <a:bodyPr/>
          <a:lstStyle/>
          <a:p>
            <a:fld id="{56693B4B-36E0-40EA-BD24-5FA98D4B3C74}" type="slidenum">
              <a:rPr lang="en-SG" smtClean="0"/>
              <a:pPr/>
              <a:t>17</a:t>
            </a:fld>
            <a:endParaRPr lang="en-SG" dirty="0"/>
          </a:p>
        </p:txBody>
      </p:sp>
    </p:spTree>
    <p:extLst>
      <p:ext uri="{BB962C8B-B14F-4D97-AF65-F5344CB8AC3E}">
        <p14:creationId xmlns:p14="http://schemas.microsoft.com/office/powerpoint/2010/main" val="11679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75F7-03CD-4FFB-96B2-EB9690904FDD}"/>
              </a:ext>
            </a:extLst>
          </p:cNvPr>
          <p:cNvSpPr>
            <a:spLocks noGrp="1"/>
          </p:cNvSpPr>
          <p:nvPr>
            <p:ph type="title"/>
          </p:nvPr>
        </p:nvSpPr>
        <p:spPr/>
        <p:txBody>
          <a:bodyPr/>
          <a:lstStyle/>
          <a:p>
            <a:r>
              <a:rPr lang="en-IN" dirty="0"/>
              <a:t>Defacement</a:t>
            </a:r>
          </a:p>
        </p:txBody>
      </p:sp>
      <p:graphicFrame>
        <p:nvGraphicFramePr>
          <p:cNvPr id="5" name="Content Placeholder 4">
            <a:extLst>
              <a:ext uri="{FF2B5EF4-FFF2-40B4-BE49-F238E27FC236}">
                <a16:creationId xmlns:a16="http://schemas.microsoft.com/office/drawing/2014/main" id="{8F160422-21B5-48DD-A4A8-DFDCD9B2C0EB}"/>
              </a:ext>
            </a:extLst>
          </p:cNvPr>
          <p:cNvGraphicFramePr>
            <a:graphicFrameLocks noGrp="1"/>
          </p:cNvGraphicFramePr>
          <p:nvPr>
            <p:ph idx="1"/>
            <p:extLst>
              <p:ext uri="{D42A27DB-BD31-4B8C-83A1-F6EECF244321}">
                <p14:modId xmlns:p14="http://schemas.microsoft.com/office/powerpoint/2010/main" val="1050758627"/>
              </p:ext>
            </p:extLst>
          </p:nvPr>
        </p:nvGraphicFramePr>
        <p:xfrm>
          <a:off x="313040" y="1425147"/>
          <a:ext cx="9773936" cy="4270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F8CD5E4-AC71-42BE-A40B-F045B34384E9}"/>
              </a:ext>
            </a:extLst>
          </p:cNvPr>
          <p:cNvSpPr>
            <a:spLocks noGrp="1"/>
          </p:cNvSpPr>
          <p:nvPr>
            <p:ph type="sldNum" sz="quarter" idx="12"/>
          </p:nvPr>
        </p:nvSpPr>
        <p:spPr/>
        <p:txBody>
          <a:bodyPr/>
          <a:lstStyle/>
          <a:p>
            <a:fld id="{56693B4B-36E0-40EA-BD24-5FA98D4B3C74}" type="slidenum">
              <a:rPr lang="en-SG" smtClean="0"/>
              <a:pPr/>
              <a:t>18</a:t>
            </a:fld>
            <a:endParaRPr lang="en-SG" dirty="0"/>
          </a:p>
        </p:txBody>
      </p:sp>
      <p:pic>
        <p:nvPicPr>
          <p:cNvPr id="1026" name="Picture 2" descr="Image result for defacement">
            <a:extLst>
              <a:ext uri="{FF2B5EF4-FFF2-40B4-BE49-F238E27FC236}">
                <a16:creationId xmlns:a16="http://schemas.microsoft.com/office/drawing/2014/main" id="{CCB18344-7419-45C2-B668-3861E801F6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3130" y="2360030"/>
            <a:ext cx="6074153" cy="489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0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116F-CBF0-4905-8DD2-33105786080C}"/>
              </a:ext>
            </a:extLst>
          </p:cNvPr>
          <p:cNvSpPr>
            <a:spLocks noGrp="1"/>
          </p:cNvSpPr>
          <p:nvPr>
            <p:ph type="title"/>
          </p:nvPr>
        </p:nvSpPr>
        <p:spPr/>
        <p:txBody>
          <a:bodyPr>
            <a:normAutofit/>
          </a:bodyPr>
          <a:lstStyle/>
          <a:p>
            <a:pPr fontAlgn="t"/>
            <a:r>
              <a:rPr lang="en-IN" dirty="0"/>
              <a:t>Cyber Laws</a:t>
            </a:r>
          </a:p>
        </p:txBody>
      </p:sp>
      <p:sp>
        <p:nvSpPr>
          <p:cNvPr id="3" name="Content Placeholder 2">
            <a:extLst>
              <a:ext uri="{FF2B5EF4-FFF2-40B4-BE49-F238E27FC236}">
                <a16:creationId xmlns:a16="http://schemas.microsoft.com/office/drawing/2014/main" id="{0FA79C37-A5BC-46B5-B9BF-CDF750442BB4}"/>
              </a:ext>
            </a:extLst>
          </p:cNvPr>
          <p:cNvSpPr>
            <a:spLocks noGrp="1"/>
          </p:cNvSpPr>
          <p:nvPr>
            <p:ph idx="1"/>
          </p:nvPr>
        </p:nvSpPr>
        <p:spPr/>
        <p:txBody>
          <a:bodyPr/>
          <a:lstStyle/>
          <a:p>
            <a:pPr marL="0" indent="0" fontAlgn="t">
              <a:buNone/>
            </a:pPr>
            <a:r>
              <a:rPr lang="en-IN" dirty="0"/>
              <a:t> </a:t>
            </a:r>
          </a:p>
          <a:p>
            <a:pPr marL="0" indent="0" fontAlgn="t">
              <a:buNone/>
            </a:pPr>
            <a:r>
              <a:rPr lang="en-IN" dirty="0"/>
              <a:t>** Section 43:</a:t>
            </a:r>
          </a:p>
          <a:p>
            <a:pPr marL="0" indent="0" fontAlgn="t">
              <a:buNone/>
            </a:pPr>
            <a:r>
              <a:rPr lang="en-IN" dirty="0"/>
              <a:t> Penalty and compensation for damage to computer and computer system.</a:t>
            </a:r>
          </a:p>
          <a:p>
            <a:pPr marL="0" indent="0" fontAlgn="t">
              <a:buNone/>
            </a:pPr>
            <a:r>
              <a:rPr lang="en-IN" dirty="0"/>
              <a:t> </a:t>
            </a:r>
          </a:p>
          <a:p>
            <a:pPr marL="0" indent="0" fontAlgn="t">
              <a:buNone/>
            </a:pPr>
            <a:endParaRPr lang="en-IN" dirty="0"/>
          </a:p>
          <a:p>
            <a:pPr marL="0" indent="0" fontAlgn="t">
              <a:buNone/>
            </a:pPr>
            <a:r>
              <a:rPr lang="en-IN" dirty="0"/>
              <a:t>** Section 65:</a:t>
            </a:r>
          </a:p>
          <a:p>
            <a:pPr marL="0" indent="0" fontAlgn="t">
              <a:buNone/>
            </a:pPr>
            <a:r>
              <a:rPr lang="en-IN" dirty="0"/>
              <a:t> Tempering with computer source Documents.</a:t>
            </a:r>
          </a:p>
          <a:p>
            <a:pPr marL="0" indent="0" fontAlgn="t">
              <a:buNone/>
            </a:pPr>
            <a:r>
              <a:rPr lang="en-IN" dirty="0"/>
              <a:t> Changing and altering the documents which are available.</a:t>
            </a:r>
          </a:p>
          <a:p>
            <a:endParaRPr lang="en-IN" dirty="0"/>
          </a:p>
        </p:txBody>
      </p:sp>
      <p:sp>
        <p:nvSpPr>
          <p:cNvPr id="4" name="Slide Number Placeholder 3">
            <a:extLst>
              <a:ext uri="{FF2B5EF4-FFF2-40B4-BE49-F238E27FC236}">
                <a16:creationId xmlns:a16="http://schemas.microsoft.com/office/drawing/2014/main" id="{AC2855C0-E70E-4DB5-81F1-16CAF6C5805C}"/>
              </a:ext>
            </a:extLst>
          </p:cNvPr>
          <p:cNvSpPr>
            <a:spLocks noGrp="1"/>
          </p:cNvSpPr>
          <p:nvPr>
            <p:ph type="sldNum" sz="quarter" idx="12"/>
          </p:nvPr>
        </p:nvSpPr>
        <p:spPr/>
        <p:txBody>
          <a:bodyPr/>
          <a:lstStyle/>
          <a:p>
            <a:fld id="{56693B4B-36E0-40EA-BD24-5FA98D4B3C74}" type="slidenum">
              <a:rPr lang="en-SG" smtClean="0"/>
              <a:pPr/>
              <a:t>19</a:t>
            </a:fld>
            <a:endParaRPr lang="en-SG" dirty="0"/>
          </a:p>
        </p:txBody>
      </p:sp>
    </p:spTree>
    <p:extLst>
      <p:ext uri="{BB962C8B-B14F-4D97-AF65-F5344CB8AC3E}">
        <p14:creationId xmlns:p14="http://schemas.microsoft.com/office/powerpoint/2010/main" val="340029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ED7D-7B2B-4A98-93D3-487851F1A231}"/>
              </a:ext>
            </a:extLst>
          </p:cNvPr>
          <p:cNvSpPr>
            <a:spLocks noGrp="1"/>
          </p:cNvSpPr>
          <p:nvPr>
            <p:ph type="title"/>
          </p:nvPr>
        </p:nvSpPr>
        <p:spPr/>
        <p:txBody>
          <a:bodyPr>
            <a:normAutofit/>
          </a:bodyPr>
          <a:lstStyle/>
          <a:p>
            <a:pPr fontAlgn="t"/>
            <a:r>
              <a:rPr lang="en-IN" dirty="0"/>
              <a:t>INFORMATION SECURITY</a:t>
            </a:r>
          </a:p>
        </p:txBody>
      </p:sp>
      <p:graphicFrame>
        <p:nvGraphicFramePr>
          <p:cNvPr id="5" name="Content Placeholder 4">
            <a:extLst>
              <a:ext uri="{FF2B5EF4-FFF2-40B4-BE49-F238E27FC236}">
                <a16:creationId xmlns:a16="http://schemas.microsoft.com/office/drawing/2014/main" id="{994FED18-7951-4317-9E71-A08CF4BB81BD}"/>
              </a:ext>
            </a:extLst>
          </p:cNvPr>
          <p:cNvGraphicFramePr>
            <a:graphicFrameLocks noGrp="1"/>
          </p:cNvGraphicFramePr>
          <p:nvPr>
            <p:ph idx="1"/>
            <p:extLst>
              <p:ext uri="{D42A27DB-BD31-4B8C-83A1-F6EECF244321}">
                <p14:modId xmlns:p14="http://schemas.microsoft.com/office/powerpoint/2010/main" val="2776496630"/>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050D1B6-F68A-4519-8E0A-83F3A504C907}"/>
              </a:ext>
            </a:extLst>
          </p:cNvPr>
          <p:cNvSpPr>
            <a:spLocks noGrp="1"/>
          </p:cNvSpPr>
          <p:nvPr>
            <p:ph type="sldNum" sz="quarter" idx="12"/>
          </p:nvPr>
        </p:nvSpPr>
        <p:spPr/>
        <p:txBody>
          <a:bodyPr/>
          <a:lstStyle/>
          <a:p>
            <a:fld id="{56693B4B-36E0-40EA-BD24-5FA98D4B3C74}" type="slidenum">
              <a:rPr lang="en-SG" smtClean="0"/>
              <a:pPr/>
              <a:t>2</a:t>
            </a:fld>
            <a:endParaRPr lang="en-SG" dirty="0"/>
          </a:p>
        </p:txBody>
      </p:sp>
    </p:spTree>
    <p:extLst>
      <p:ext uri="{BB962C8B-B14F-4D97-AF65-F5344CB8AC3E}">
        <p14:creationId xmlns:p14="http://schemas.microsoft.com/office/powerpoint/2010/main" val="1356013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116F-CBF0-4905-8DD2-33105786080C}"/>
              </a:ext>
            </a:extLst>
          </p:cNvPr>
          <p:cNvSpPr>
            <a:spLocks noGrp="1"/>
          </p:cNvSpPr>
          <p:nvPr>
            <p:ph type="title"/>
          </p:nvPr>
        </p:nvSpPr>
        <p:spPr/>
        <p:txBody>
          <a:bodyPr>
            <a:normAutofit/>
          </a:bodyPr>
          <a:lstStyle/>
          <a:p>
            <a:pPr fontAlgn="t"/>
            <a:r>
              <a:rPr lang="en-IN" dirty="0"/>
              <a:t>Cyber Laws</a:t>
            </a:r>
          </a:p>
        </p:txBody>
      </p:sp>
      <p:sp>
        <p:nvSpPr>
          <p:cNvPr id="3" name="Content Placeholder 2">
            <a:extLst>
              <a:ext uri="{FF2B5EF4-FFF2-40B4-BE49-F238E27FC236}">
                <a16:creationId xmlns:a16="http://schemas.microsoft.com/office/drawing/2014/main" id="{0FA79C37-A5BC-46B5-B9BF-CDF750442BB4}"/>
              </a:ext>
            </a:extLst>
          </p:cNvPr>
          <p:cNvSpPr>
            <a:spLocks noGrp="1"/>
          </p:cNvSpPr>
          <p:nvPr>
            <p:ph idx="1"/>
          </p:nvPr>
        </p:nvSpPr>
        <p:spPr/>
        <p:txBody>
          <a:bodyPr>
            <a:normAutofit lnSpcReduction="10000"/>
          </a:bodyPr>
          <a:lstStyle/>
          <a:p>
            <a:pPr marL="0" indent="0" fontAlgn="t">
              <a:buNone/>
            </a:pPr>
            <a:r>
              <a:rPr lang="en-IN" dirty="0"/>
              <a:t> </a:t>
            </a:r>
          </a:p>
          <a:p>
            <a:pPr marL="0" indent="0" fontAlgn="t">
              <a:buNone/>
            </a:pPr>
            <a:r>
              <a:rPr lang="en-IN" dirty="0"/>
              <a:t>Imprisonment </a:t>
            </a:r>
            <a:r>
              <a:rPr lang="en-IN" dirty="0" err="1"/>
              <a:t>upto</a:t>
            </a:r>
            <a:r>
              <a:rPr lang="en-IN" dirty="0"/>
              <a:t> 3 years and Fine </a:t>
            </a:r>
            <a:r>
              <a:rPr lang="en-IN" dirty="0" err="1"/>
              <a:t>upto</a:t>
            </a:r>
            <a:r>
              <a:rPr lang="en-IN" dirty="0"/>
              <a:t> 200,000 INR.</a:t>
            </a:r>
          </a:p>
          <a:p>
            <a:pPr marL="0" indent="0" fontAlgn="t">
              <a:buNone/>
            </a:pPr>
            <a:r>
              <a:rPr lang="en-IN" dirty="0"/>
              <a:t>** Section 66:  Computer Related Offences.</a:t>
            </a:r>
          </a:p>
          <a:p>
            <a:pPr marL="0" indent="0" fontAlgn="t">
              <a:buNone/>
            </a:pPr>
            <a:r>
              <a:rPr lang="en-IN" dirty="0"/>
              <a:t> </a:t>
            </a:r>
          </a:p>
          <a:p>
            <a:pPr marL="0" indent="0" fontAlgn="t">
              <a:buNone/>
            </a:pPr>
            <a:r>
              <a:rPr lang="en-IN" dirty="0"/>
              <a:t>**SECTION 66 A - Punishment for sending offensive messages through communication service.</a:t>
            </a:r>
          </a:p>
          <a:p>
            <a:pPr marL="0" indent="0" fontAlgn="t">
              <a:buNone/>
            </a:pPr>
            <a:r>
              <a:rPr lang="en-IN" dirty="0"/>
              <a:t>Imprisonment </a:t>
            </a:r>
            <a:r>
              <a:rPr lang="en-IN" dirty="0" err="1"/>
              <a:t>upto</a:t>
            </a:r>
            <a:r>
              <a:rPr lang="en-IN" dirty="0"/>
              <a:t> 3 years and Fine </a:t>
            </a:r>
            <a:r>
              <a:rPr lang="en-IN" dirty="0" err="1"/>
              <a:t>upto</a:t>
            </a:r>
            <a:r>
              <a:rPr lang="en-IN" dirty="0"/>
              <a:t> 100,000 INR or both.</a:t>
            </a:r>
          </a:p>
          <a:p>
            <a:pPr marL="0" indent="0" fontAlgn="t">
              <a:buNone/>
            </a:pPr>
            <a:r>
              <a:rPr lang="en-IN" dirty="0"/>
              <a:t> </a:t>
            </a:r>
          </a:p>
          <a:p>
            <a:pPr marL="0" indent="0" fontAlgn="t">
              <a:buNone/>
            </a:pPr>
            <a:r>
              <a:rPr lang="en-IN" dirty="0"/>
              <a:t> </a:t>
            </a:r>
          </a:p>
          <a:p>
            <a:pPr marL="0" indent="0" fontAlgn="t">
              <a:buNone/>
            </a:pPr>
            <a:r>
              <a:rPr lang="en-IN" dirty="0"/>
              <a:t>**SECTION 66 B - Dishonestly receiving and retaining any stolen computer resource or communication device is also made punishable by amendment.</a:t>
            </a:r>
          </a:p>
          <a:p>
            <a:pPr marL="0" indent="0" fontAlgn="t">
              <a:buNone/>
            </a:pPr>
            <a:r>
              <a:rPr lang="en-IN" dirty="0"/>
              <a:t>Imprisonment </a:t>
            </a:r>
            <a:r>
              <a:rPr lang="en-IN" dirty="0" err="1"/>
              <a:t>upto</a:t>
            </a:r>
            <a:r>
              <a:rPr lang="en-IN" dirty="0"/>
              <a:t> 3 years and Fine </a:t>
            </a:r>
            <a:r>
              <a:rPr lang="en-IN" dirty="0" err="1"/>
              <a:t>upto</a:t>
            </a:r>
            <a:r>
              <a:rPr lang="en-IN" dirty="0"/>
              <a:t> 100,000 INR or both.</a:t>
            </a:r>
          </a:p>
          <a:p>
            <a:pPr marL="0" indent="0" fontAlgn="t">
              <a:buNone/>
            </a:pPr>
            <a:endParaRPr lang="en-IN" dirty="0"/>
          </a:p>
          <a:p>
            <a:endParaRPr lang="en-IN" dirty="0"/>
          </a:p>
        </p:txBody>
      </p:sp>
      <p:sp>
        <p:nvSpPr>
          <p:cNvPr id="4" name="Slide Number Placeholder 3">
            <a:extLst>
              <a:ext uri="{FF2B5EF4-FFF2-40B4-BE49-F238E27FC236}">
                <a16:creationId xmlns:a16="http://schemas.microsoft.com/office/drawing/2014/main" id="{AC2855C0-E70E-4DB5-81F1-16CAF6C5805C}"/>
              </a:ext>
            </a:extLst>
          </p:cNvPr>
          <p:cNvSpPr>
            <a:spLocks noGrp="1"/>
          </p:cNvSpPr>
          <p:nvPr>
            <p:ph type="sldNum" sz="quarter" idx="12"/>
          </p:nvPr>
        </p:nvSpPr>
        <p:spPr/>
        <p:txBody>
          <a:bodyPr/>
          <a:lstStyle/>
          <a:p>
            <a:fld id="{56693B4B-36E0-40EA-BD24-5FA98D4B3C74}" type="slidenum">
              <a:rPr lang="en-SG" smtClean="0"/>
              <a:pPr/>
              <a:t>20</a:t>
            </a:fld>
            <a:endParaRPr lang="en-SG" dirty="0"/>
          </a:p>
        </p:txBody>
      </p:sp>
    </p:spTree>
    <p:extLst>
      <p:ext uri="{BB962C8B-B14F-4D97-AF65-F5344CB8AC3E}">
        <p14:creationId xmlns:p14="http://schemas.microsoft.com/office/powerpoint/2010/main" val="4144024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116F-CBF0-4905-8DD2-33105786080C}"/>
              </a:ext>
            </a:extLst>
          </p:cNvPr>
          <p:cNvSpPr>
            <a:spLocks noGrp="1"/>
          </p:cNvSpPr>
          <p:nvPr>
            <p:ph type="title"/>
          </p:nvPr>
        </p:nvSpPr>
        <p:spPr/>
        <p:txBody>
          <a:bodyPr>
            <a:normAutofit/>
          </a:bodyPr>
          <a:lstStyle/>
          <a:p>
            <a:pPr fontAlgn="t"/>
            <a:r>
              <a:rPr lang="en-IN" dirty="0"/>
              <a:t>Cyber Laws</a:t>
            </a:r>
          </a:p>
        </p:txBody>
      </p:sp>
      <p:sp>
        <p:nvSpPr>
          <p:cNvPr id="3" name="Content Placeholder 2">
            <a:extLst>
              <a:ext uri="{FF2B5EF4-FFF2-40B4-BE49-F238E27FC236}">
                <a16:creationId xmlns:a16="http://schemas.microsoft.com/office/drawing/2014/main" id="{0FA79C37-A5BC-46B5-B9BF-CDF750442BB4}"/>
              </a:ext>
            </a:extLst>
          </p:cNvPr>
          <p:cNvSpPr>
            <a:spLocks noGrp="1"/>
          </p:cNvSpPr>
          <p:nvPr>
            <p:ph idx="1"/>
          </p:nvPr>
        </p:nvSpPr>
        <p:spPr/>
        <p:txBody>
          <a:bodyPr>
            <a:normAutofit/>
          </a:bodyPr>
          <a:lstStyle/>
          <a:p>
            <a:pPr marL="0" indent="0" fontAlgn="t">
              <a:buNone/>
            </a:pPr>
            <a:r>
              <a:rPr lang="en-IN" dirty="0"/>
              <a:t> </a:t>
            </a:r>
          </a:p>
          <a:p>
            <a:pPr marL="0" indent="0" fontAlgn="t">
              <a:buNone/>
            </a:pPr>
            <a:r>
              <a:rPr lang="en-IN" dirty="0"/>
              <a:t>**SECTION 66 C - Identity Theft (Driving license, </a:t>
            </a:r>
            <a:r>
              <a:rPr lang="en-IN" dirty="0" err="1"/>
              <a:t>adhar</a:t>
            </a:r>
            <a:r>
              <a:rPr lang="en-IN" dirty="0"/>
              <a:t> card etc)</a:t>
            </a:r>
          </a:p>
          <a:p>
            <a:pPr marL="0" indent="0" fontAlgn="t">
              <a:buNone/>
            </a:pPr>
            <a:r>
              <a:rPr lang="en-IN" dirty="0"/>
              <a:t>Imprisonment </a:t>
            </a:r>
            <a:r>
              <a:rPr lang="en-IN" dirty="0" err="1"/>
              <a:t>upto</a:t>
            </a:r>
            <a:r>
              <a:rPr lang="en-IN" dirty="0"/>
              <a:t> 3 years and Fine </a:t>
            </a:r>
            <a:r>
              <a:rPr lang="en-IN" dirty="0" err="1"/>
              <a:t>upto</a:t>
            </a:r>
            <a:r>
              <a:rPr lang="en-IN" dirty="0"/>
              <a:t> 100,000 INR or both.</a:t>
            </a:r>
          </a:p>
          <a:p>
            <a:pPr marL="0" indent="0" fontAlgn="t">
              <a:buNone/>
            </a:pPr>
            <a:r>
              <a:rPr lang="en-IN" dirty="0"/>
              <a:t> </a:t>
            </a:r>
          </a:p>
          <a:p>
            <a:pPr marL="0" indent="0" fontAlgn="t">
              <a:buNone/>
            </a:pPr>
            <a:r>
              <a:rPr lang="en-IN" dirty="0"/>
              <a:t>**SECTION 66 D - Cheating by Personation by using computer resource or communication device. (</a:t>
            </a:r>
            <a:r>
              <a:rPr lang="en-IN" dirty="0" err="1"/>
              <a:t>telecallers</a:t>
            </a:r>
            <a:r>
              <a:rPr lang="en-IN" dirty="0"/>
              <a:t>)</a:t>
            </a:r>
          </a:p>
          <a:p>
            <a:pPr marL="0" indent="0" fontAlgn="t">
              <a:buNone/>
            </a:pPr>
            <a:r>
              <a:rPr lang="en-IN" dirty="0"/>
              <a:t>Imprisonment </a:t>
            </a:r>
            <a:r>
              <a:rPr lang="en-IN" dirty="0" err="1"/>
              <a:t>upto</a:t>
            </a:r>
            <a:r>
              <a:rPr lang="en-IN" dirty="0"/>
              <a:t> 3 years and Fine </a:t>
            </a:r>
            <a:r>
              <a:rPr lang="en-IN" dirty="0" err="1"/>
              <a:t>upto</a:t>
            </a:r>
            <a:r>
              <a:rPr lang="en-IN" dirty="0"/>
              <a:t> 100,000 INR or both.</a:t>
            </a:r>
          </a:p>
          <a:p>
            <a:pPr marL="0" indent="0" fontAlgn="t">
              <a:buNone/>
            </a:pPr>
            <a:r>
              <a:rPr lang="en-IN" dirty="0"/>
              <a:t> </a:t>
            </a:r>
          </a:p>
          <a:p>
            <a:pPr marL="0" indent="0" fontAlgn="t">
              <a:buNone/>
            </a:pPr>
            <a:r>
              <a:rPr lang="en-IN" dirty="0"/>
              <a:t>**SECTION 66 E - Violation of Privacy</a:t>
            </a:r>
          </a:p>
          <a:p>
            <a:pPr marL="0" indent="0" fontAlgn="t">
              <a:buNone/>
            </a:pPr>
            <a:r>
              <a:rPr lang="en-IN" dirty="0"/>
              <a:t>Imprisonment </a:t>
            </a:r>
            <a:r>
              <a:rPr lang="en-IN" dirty="0" err="1"/>
              <a:t>upto</a:t>
            </a:r>
            <a:r>
              <a:rPr lang="en-IN" dirty="0"/>
              <a:t> 3 years and Fine </a:t>
            </a:r>
            <a:r>
              <a:rPr lang="en-IN" dirty="0" err="1"/>
              <a:t>upto</a:t>
            </a:r>
            <a:r>
              <a:rPr lang="en-IN" dirty="0"/>
              <a:t> 200,000 INR or both.</a:t>
            </a:r>
          </a:p>
          <a:p>
            <a:endParaRPr lang="en-IN" dirty="0"/>
          </a:p>
        </p:txBody>
      </p:sp>
      <p:sp>
        <p:nvSpPr>
          <p:cNvPr id="4" name="Slide Number Placeholder 3">
            <a:extLst>
              <a:ext uri="{FF2B5EF4-FFF2-40B4-BE49-F238E27FC236}">
                <a16:creationId xmlns:a16="http://schemas.microsoft.com/office/drawing/2014/main" id="{AC2855C0-E70E-4DB5-81F1-16CAF6C5805C}"/>
              </a:ext>
            </a:extLst>
          </p:cNvPr>
          <p:cNvSpPr>
            <a:spLocks noGrp="1"/>
          </p:cNvSpPr>
          <p:nvPr>
            <p:ph type="sldNum" sz="quarter" idx="12"/>
          </p:nvPr>
        </p:nvSpPr>
        <p:spPr/>
        <p:txBody>
          <a:bodyPr/>
          <a:lstStyle/>
          <a:p>
            <a:fld id="{56693B4B-36E0-40EA-BD24-5FA98D4B3C74}" type="slidenum">
              <a:rPr lang="en-SG" smtClean="0"/>
              <a:pPr/>
              <a:t>21</a:t>
            </a:fld>
            <a:endParaRPr lang="en-SG" dirty="0"/>
          </a:p>
        </p:txBody>
      </p:sp>
    </p:spTree>
    <p:extLst>
      <p:ext uri="{BB962C8B-B14F-4D97-AF65-F5344CB8AC3E}">
        <p14:creationId xmlns:p14="http://schemas.microsoft.com/office/powerpoint/2010/main" val="317827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116F-CBF0-4905-8DD2-33105786080C}"/>
              </a:ext>
            </a:extLst>
          </p:cNvPr>
          <p:cNvSpPr>
            <a:spLocks noGrp="1"/>
          </p:cNvSpPr>
          <p:nvPr>
            <p:ph type="title"/>
          </p:nvPr>
        </p:nvSpPr>
        <p:spPr/>
        <p:txBody>
          <a:bodyPr>
            <a:normAutofit/>
          </a:bodyPr>
          <a:lstStyle/>
          <a:p>
            <a:pPr fontAlgn="t"/>
            <a:r>
              <a:rPr lang="en-IN" dirty="0"/>
              <a:t>Cyber Laws</a:t>
            </a:r>
          </a:p>
        </p:txBody>
      </p:sp>
      <p:sp>
        <p:nvSpPr>
          <p:cNvPr id="3" name="Content Placeholder 2">
            <a:extLst>
              <a:ext uri="{FF2B5EF4-FFF2-40B4-BE49-F238E27FC236}">
                <a16:creationId xmlns:a16="http://schemas.microsoft.com/office/drawing/2014/main" id="{0FA79C37-A5BC-46B5-B9BF-CDF750442BB4}"/>
              </a:ext>
            </a:extLst>
          </p:cNvPr>
          <p:cNvSpPr>
            <a:spLocks noGrp="1"/>
          </p:cNvSpPr>
          <p:nvPr>
            <p:ph idx="1"/>
          </p:nvPr>
        </p:nvSpPr>
        <p:spPr/>
        <p:txBody>
          <a:bodyPr>
            <a:normAutofit/>
          </a:bodyPr>
          <a:lstStyle/>
          <a:p>
            <a:pPr marL="0" indent="0" fontAlgn="t">
              <a:buNone/>
            </a:pPr>
            <a:r>
              <a:rPr lang="en-IN" dirty="0"/>
              <a:t> </a:t>
            </a:r>
          </a:p>
          <a:p>
            <a:pPr marL="0" indent="0" fontAlgn="t">
              <a:buNone/>
            </a:pPr>
            <a:r>
              <a:rPr lang="en-IN" dirty="0"/>
              <a:t>**SECTION 66 F - Punishment to cyber terrorism</a:t>
            </a:r>
          </a:p>
          <a:p>
            <a:pPr marL="0" indent="0" fontAlgn="t">
              <a:buNone/>
            </a:pPr>
            <a:r>
              <a:rPr lang="en-IN" dirty="0"/>
              <a:t>Data or computer database so obtained may be used to cause or likely to cause injury to the interests of the sovereignty and integrity of India, the security of the State, friendly relations with foreign States, public order, decency or morality, or in relation to contempt of court, defamation or incitement to an offence, or to the advantage of any foreign nation, group of individuals or otherwise, commits the offence of cyber terrorism.</a:t>
            </a:r>
          </a:p>
          <a:p>
            <a:pPr marL="0" indent="0" fontAlgn="t">
              <a:buNone/>
            </a:pPr>
            <a:r>
              <a:rPr lang="en-IN" dirty="0"/>
              <a:t> </a:t>
            </a:r>
          </a:p>
          <a:p>
            <a:pPr marL="0" indent="0" fontAlgn="t">
              <a:buNone/>
            </a:pPr>
            <a:r>
              <a:rPr lang="en-IN" dirty="0"/>
              <a:t>** Section 67:  Punishment for publishing or transmitting obscene material in electronic from.</a:t>
            </a:r>
          </a:p>
          <a:p>
            <a:pPr marL="0" indent="0" fontAlgn="t">
              <a:buNone/>
            </a:pPr>
            <a:r>
              <a:rPr lang="en-IN" dirty="0"/>
              <a:t> </a:t>
            </a:r>
          </a:p>
          <a:p>
            <a:endParaRPr lang="en-IN" dirty="0"/>
          </a:p>
        </p:txBody>
      </p:sp>
      <p:sp>
        <p:nvSpPr>
          <p:cNvPr id="4" name="Slide Number Placeholder 3">
            <a:extLst>
              <a:ext uri="{FF2B5EF4-FFF2-40B4-BE49-F238E27FC236}">
                <a16:creationId xmlns:a16="http://schemas.microsoft.com/office/drawing/2014/main" id="{AC2855C0-E70E-4DB5-81F1-16CAF6C5805C}"/>
              </a:ext>
            </a:extLst>
          </p:cNvPr>
          <p:cNvSpPr>
            <a:spLocks noGrp="1"/>
          </p:cNvSpPr>
          <p:nvPr>
            <p:ph type="sldNum" sz="quarter" idx="12"/>
          </p:nvPr>
        </p:nvSpPr>
        <p:spPr/>
        <p:txBody>
          <a:bodyPr/>
          <a:lstStyle/>
          <a:p>
            <a:fld id="{56693B4B-36E0-40EA-BD24-5FA98D4B3C74}" type="slidenum">
              <a:rPr lang="en-SG" smtClean="0"/>
              <a:pPr/>
              <a:t>22</a:t>
            </a:fld>
            <a:endParaRPr lang="en-SG" dirty="0"/>
          </a:p>
        </p:txBody>
      </p:sp>
    </p:spTree>
    <p:extLst>
      <p:ext uri="{BB962C8B-B14F-4D97-AF65-F5344CB8AC3E}">
        <p14:creationId xmlns:p14="http://schemas.microsoft.com/office/powerpoint/2010/main" val="1071677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116F-CBF0-4905-8DD2-33105786080C}"/>
              </a:ext>
            </a:extLst>
          </p:cNvPr>
          <p:cNvSpPr>
            <a:spLocks noGrp="1"/>
          </p:cNvSpPr>
          <p:nvPr>
            <p:ph type="title"/>
          </p:nvPr>
        </p:nvSpPr>
        <p:spPr/>
        <p:txBody>
          <a:bodyPr>
            <a:normAutofit/>
          </a:bodyPr>
          <a:lstStyle/>
          <a:p>
            <a:pPr fontAlgn="t"/>
            <a:r>
              <a:rPr lang="en-IN" dirty="0"/>
              <a:t>Cyber Laws</a:t>
            </a:r>
          </a:p>
        </p:txBody>
      </p:sp>
      <p:sp>
        <p:nvSpPr>
          <p:cNvPr id="3" name="Content Placeholder 2">
            <a:extLst>
              <a:ext uri="{FF2B5EF4-FFF2-40B4-BE49-F238E27FC236}">
                <a16:creationId xmlns:a16="http://schemas.microsoft.com/office/drawing/2014/main" id="{0FA79C37-A5BC-46B5-B9BF-CDF750442BB4}"/>
              </a:ext>
            </a:extLst>
          </p:cNvPr>
          <p:cNvSpPr>
            <a:spLocks noGrp="1"/>
          </p:cNvSpPr>
          <p:nvPr>
            <p:ph idx="1"/>
          </p:nvPr>
        </p:nvSpPr>
        <p:spPr/>
        <p:txBody>
          <a:bodyPr>
            <a:normAutofit/>
          </a:bodyPr>
          <a:lstStyle/>
          <a:p>
            <a:pPr marL="0" indent="0" fontAlgn="t">
              <a:buNone/>
            </a:pPr>
            <a:r>
              <a:rPr lang="en-IN" dirty="0"/>
              <a:t>** Section 71:  Penalty for misrepresentation.</a:t>
            </a:r>
          </a:p>
          <a:p>
            <a:pPr marL="0" indent="0" fontAlgn="t">
              <a:buNone/>
            </a:pPr>
            <a:r>
              <a:rPr lang="en-IN" dirty="0"/>
              <a:t> If you have uploaded your ID card, and given the wrong name and </a:t>
            </a:r>
            <a:r>
              <a:rPr lang="en-IN" dirty="0" err="1"/>
              <a:t>address,then</a:t>
            </a:r>
            <a:r>
              <a:rPr lang="en-IN" dirty="0"/>
              <a:t> again it is a crime.</a:t>
            </a:r>
          </a:p>
          <a:p>
            <a:pPr marL="0" indent="0" fontAlgn="t">
              <a:buNone/>
            </a:pPr>
            <a:r>
              <a:rPr lang="en-IN" dirty="0"/>
              <a:t> Imprisonment to Two years, or with fine of 1,00,000 INR, or with both.</a:t>
            </a:r>
          </a:p>
          <a:p>
            <a:pPr marL="0" indent="0" fontAlgn="t">
              <a:buNone/>
            </a:pPr>
            <a:r>
              <a:rPr lang="en-IN" dirty="0"/>
              <a:t> </a:t>
            </a:r>
          </a:p>
          <a:p>
            <a:pPr marL="0" indent="0" fontAlgn="t">
              <a:buNone/>
            </a:pPr>
            <a:r>
              <a:rPr lang="en-IN" dirty="0"/>
              <a:t>** Section 72: Breaching of Confidentiality and Privacy</a:t>
            </a:r>
          </a:p>
          <a:p>
            <a:pPr marL="0" indent="0" fontAlgn="t">
              <a:buNone/>
            </a:pPr>
            <a:r>
              <a:rPr lang="en-IN" dirty="0"/>
              <a:t> I have some personal stuff in my hard disk drive and on google drive, If someone any how gets the access of those files without my permission, Then again it is a crime.</a:t>
            </a:r>
          </a:p>
          <a:p>
            <a:pPr marL="0" indent="0" fontAlgn="t">
              <a:buNone/>
            </a:pPr>
            <a:r>
              <a:rPr lang="en-IN" dirty="0"/>
              <a:t> Right To Privacy.</a:t>
            </a:r>
          </a:p>
          <a:p>
            <a:pPr marL="0" indent="0" fontAlgn="t">
              <a:buNone/>
            </a:pPr>
            <a:r>
              <a:rPr lang="en-IN" dirty="0"/>
              <a:t> Imprisonment for Ten Years, or with fine, or with both.</a:t>
            </a:r>
          </a:p>
          <a:p>
            <a:endParaRPr lang="en-IN" dirty="0"/>
          </a:p>
        </p:txBody>
      </p:sp>
      <p:sp>
        <p:nvSpPr>
          <p:cNvPr id="4" name="Slide Number Placeholder 3">
            <a:extLst>
              <a:ext uri="{FF2B5EF4-FFF2-40B4-BE49-F238E27FC236}">
                <a16:creationId xmlns:a16="http://schemas.microsoft.com/office/drawing/2014/main" id="{AC2855C0-E70E-4DB5-81F1-16CAF6C5805C}"/>
              </a:ext>
            </a:extLst>
          </p:cNvPr>
          <p:cNvSpPr>
            <a:spLocks noGrp="1"/>
          </p:cNvSpPr>
          <p:nvPr>
            <p:ph type="sldNum" sz="quarter" idx="12"/>
          </p:nvPr>
        </p:nvSpPr>
        <p:spPr/>
        <p:txBody>
          <a:bodyPr/>
          <a:lstStyle/>
          <a:p>
            <a:fld id="{56693B4B-36E0-40EA-BD24-5FA98D4B3C74}" type="slidenum">
              <a:rPr lang="en-SG" smtClean="0"/>
              <a:pPr/>
              <a:t>23</a:t>
            </a:fld>
            <a:endParaRPr lang="en-SG" dirty="0"/>
          </a:p>
        </p:txBody>
      </p:sp>
    </p:spTree>
    <p:extLst>
      <p:ext uri="{BB962C8B-B14F-4D97-AF65-F5344CB8AC3E}">
        <p14:creationId xmlns:p14="http://schemas.microsoft.com/office/powerpoint/2010/main" val="3770547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116F-CBF0-4905-8DD2-33105786080C}"/>
              </a:ext>
            </a:extLst>
          </p:cNvPr>
          <p:cNvSpPr>
            <a:spLocks noGrp="1"/>
          </p:cNvSpPr>
          <p:nvPr>
            <p:ph type="title"/>
          </p:nvPr>
        </p:nvSpPr>
        <p:spPr/>
        <p:txBody>
          <a:bodyPr>
            <a:normAutofit/>
          </a:bodyPr>
          <a:lstStyle/>
          <a:p>
            <a:pPr fontAlgn="t"/>
            <a:r>
              <a:rPr lang="en-IN" dirty="0"/>
              <a:t>Cyber Laws</a:t>
            </a:r>
          </a:p>
        </p:txBody>
      </p:sp>
      <p:sp>
        <p:nvSpPr>
          <p:cNvPr id="3" name="Content Placeholder 2">
            <a:extLst>
              <a:ext uri="{FF2B5EF4-FFF2-40B4-BE49-F238E27FC236}">
                <a16:creationId xmlns:a16="http://schemas.microsoft.com/office/drawing/2014/main" id="{0FA79C37-A5BC-46B5-B9BF-CDF750442BB4}"/>
              </a:ext>
            </a:extLst>
          </p:cNvPr>
          <p:cNvSpPr>
            <a:spLocks noGrp="1"/>
          </p:cNvSpPr>
          <p:nvPr>
            <p:ph idx="1"/>
          </p:nvPr>
        </p:nvSpPr>
        <p:spPr/>
        <p:txBody>
          <a:bodyPr>
            <a:normAutofit/>
          </a:bodyPr>
          <a:lstStyle/>
          <a:p>
            <a:pPr marL="0" indent="0" fontAlgn="t">
              <a:buNone/>
            </a:pPr>
            <a:r>
              <a:rPr lang="en-IN" dirty="0"/>
              <a:t>** Section 73: Penalty for publishing electronic signature certificate false in certain particular. Signature Forgery.</a:t>
            </a:r>
          </a:p>
          <a:p>
            <a:pPr marL="0" indent="0" fontAlgn="t">
              <a:buNone/>
            </a:pPr>
            <a:r>
              <a:rPr lang="en-IN" dirty="0"/>
              <a:t> </a:t>
            </a:r>
          </a:p>
          <a:p>
            <a:pPr marL="0" indent="0" fontAlgn="t">
              <a:buNone/>
            </a:pPr>
            <a:r>
              <a:rPr lang="en-IN" dirty="0"/>
              <a:t>Imprisonment for </a:t>
            </a:r>
            <a:r>
              <a:rPr lang="en-IN" dirty="0" err="1"/>
              <a:t>upto</a:t>
            </a:r>
            <a:r>
              <a:rPr lang="en-IN" dirty="0"/>
              <a:t> two years, or with fine </a:t>
            </a:r>
            <a:r>
              <a:rPr lang="en-IN" dirty="0" err="1"/>
              <a:t>upto</a:t>
            </a:r>
            <a:r>
              <a:rPr lang="en-IN" dirty="0"/>
              <a:t> 1,00,000 INR, or with both.</a:t>
            </a:r>
          </a:p>
          <a:p>
            <a:pPr marL="0" indent="0" fontAlgn="t">
              <a:buNone/>
            </a:pPr>
            <a:r>
              <a:rPr lang="en-IN" dirty="0"/>
              <a:t> </a:t>
            </a:r>
          </a:p>
          <a:p>
            <a:pPr marL="0" indent="0" fontAlgn="t">
              <a:buNone/>
            </a:pPr>
            <a:r>
              <a:rPr lang="en-IN" dirty="0"/>
              <a:t> </a:t>
            </a:r>
          </a:p>
          <a:p>
            <a:endParaRPr lang="en-IN" dirty="0"/>
          </a:p>
        </p:txBody>
      </p:sp>
      <p:sp>
        <p:nvSpPr>
          <p:cNvPr id="4" name="Slide Number Placeholder 3">
            <a:extLst>
              <a:ext uri="{FF2B5EF4-FFF2-40B4-BE49-F238E27FC236}">
                <a16:creationId xmlns:a16="http://schemas.microsoft.com/office/drawing/2014/main" id="{AC2855C0-E70E-4DB5-81F1-16CAF6C5805C}"/>
              </a:ext>
            </a:extLst>
          </p:cNvPr>
          <p:cNvSpPr>
            <a:spLocks noGrp="1"/>
          </p:cNvSpPr>
          <p:nvPr>
            <p:ph type="sldNum" sz="quarter" idx="12"/>
          </p:nvPr>
        </p:nvSpPr>
        <p:spPr/>
        <p:txBody>
          <a:bodyPr/>
          <a:lstStyle/>
          <a:p>
            <a:fld id="{56693B4B-36E0-40EA-BD24-5FA98D4B3C74}" type="slidenum">
              <a:rPr lang="en-SG" smtClean="0"/>
              <a:pPr/>
              <a:t>24</a:t>
            </a:fld>
            <a:endParaRPr lang="en-SG" dirty="0"/>
          </a:p>
        </p:txBody>
      </p:sp>
    </p:spTree>
    <p:extLst>
      <p:ext uri="{BB962C8B-B14F-4D97-AF65-F5344CB8AC3E}">
        <p14:creationId xmlns:p14="http://schemas.microsoft.com/office/powerpoint/2010/main" val="636450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706B-3ECB-4FD4-956F-FB704E8B34DF}"/>
              </a:ext>
            </a:extLst>
          </p:cNvPr>
          <p:cNvSpPr>
            <a:spLocks noGrp="1"/>
          </p:cNvSpPr>
          <p:nvPr>
            <p:ph type="title"/>
          </p:nvPr>
        </p:nvSpPr>
        <p:spPr/>
        <p:txBody>
          <a:bodyPr>
            <a:normAutofit/>
          </a:bodyPr>
          <a:lstStyle/>
          <a:p>
            <a:r>
              <a:rPr lang="en-IN"/>
              <a:t>TASKS</a:t>
            </a:r>
            <a:endParaRPr lang="en-IN" dirty="0"/>
          </a:p>
        </p:txBody>
      </p:sp>
      <p:graphicFrame>
        <p:nvGraphicFramePr>
          <p:cNvPr id="5" name="Content Placeholder 4">
            <a:extLst>
              <a:ext uri="{FF2B5EF4-FFF2-40B4-BE49-F238E27FC236}">
                <a16:creationId xmlns:a16="http://schemas.microsoft.com/office/drawing/2014/main" id="{6ADFCC64-9700-4C6A-B0C6-8BBDEA44E963}"/>
              </a:ext>
            </a:extLst>
          </p:cNvPr>
          <p:cNvGraphicFramePr>
            <a:graphicFrameLocks noGrp="1"/>
          </p:cNvGraphicFramePr>
          <p:nvPr>
            <p:ph idx="1"/>
            <p:extLst>
              <p:ext uri="{D42A27DB-BD31-4B8C-83A1-F6EECF244321}">
                <p14:modId xmlns:p14="http://schemas.microsoft.com/office/powerpoint/2010/main" val="29750765"/>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B058A2C-AEF3-4518-A7D4-1BAC45CA3F16}"/>
              </a:ext>
            </a:extLst>
          </p:cNvPr>
          <p:cNvSpPr>
            <a:spLocks noGrp="1"/>
          </p:cNvSpPr>
          <p:nvPr>
            <p:ph type="sldNum" sz="quarter" idx="12"/>
          </p:nvPr>
        </p:nvSpPr>
        <p:spPr/>
        <p:txBody>
          <a:bodyPr/>
          <a:lstStyle/>
          <a:p>
            <a:fld id="{56693B4B-36E0-40EA-BD24-5FA98D4B3C74}" type="slidenum">
              <a:rPr lang="en-SG" smtClean="0"/>
              <a:pPr/>
              <a:t>25</a:t>
            </a:fld>
            <a:endParaRPr lang="en-SG" dirty="0"/>
          </a:p>
        </p:txBody>
      </p:sp>
    </p:spTree>
    <p:extLst>
      <p:ext uri="{BB962C8B-B14F-4D97-AF65-F5344CB8AC3E}">
        <p14:creationId xmlns:p14="http://schemas.microsoft.com/office/powerpoint/2010/main" val="388432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706B-3ECB-4FD4-956F-FB704E8B34DF}"/>
              </a:ext>
            </a:extLst>
          </p:cNvPr>
          <p:cNvSpPr>
            <a:spLocks noGrp="1"/>
          </p:cNvSpPr>
          <p:nvPr>
            <p:ph type="title"/>
          </p:nvPr>
        </p:nvSpPr>
        <p:spPr/>
        <p:txBody>
          <a:bodyPr>
            <a:normAutofit/>
          </a:bodyPr>
          <a:lstStyle/>
          <a:p>
            <a:r>
              <a:rPr lang="en-IN"/>
              <a:t>TASKS</a:t>
            </a:r>
            <a:endParaRPr lang="en-IN" dirty="0"/>
          </a:p>
        </p:txBody>
      </p:sp>
      <p:graphicFrame>
        <p:nvGraphicFramePr>
          <p:cNvPr id="5" name="Content Placeholder 4">
            <a:extLst>
              <a:ext uri="{FF2B5EF4-FFF2-40B4-BE49-F238E27FC236}">
                <a16:creationId xmlns:a16="http://schemas.microsoft.com/office/drawing/2014/main" id="{A7DB8DA1-40FC-42E2-A77D-0FF2C6E86A72}"/>
              </a:ext>
            </a:extLst>
          </p:cNvPr>
          <p:cNvGraphicFramePr>
            <a:graphicFrameLocks noGrp="1"/>
          </p:cNvGraphicFramePr>
          <p:nvPr>
            <p:ph idx="1"/>
            <p:extLst>
              <p:ext uri="{D42A27DB-BD31-4B8C-83A1-F6EECF244321}">
                <p14:modId xmlns:p14="http://schemas.microsoft.com/office/powerpoint/2010/main" val="3327201896"/>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B058A2C-AEF3-4518-A7D4-1BAC45CA3F16}"/>
              </a:ext>
            </a:extLst>
          </p:cNvPr>
          <p:cNvSpPr>
            <a:spLocks noGrp="1"/>
          </p:cNvSpPr>
          <p:nvPr>
            <p:ph type="sldNum" sz="quarter" idx="12"/>
          </p:nvPr>
        </p:nvSpPr>
        <p:spPr/>
        <p:txBody>
          <a:bodyPr/>
          <a:lstStyle/>
          <a:p>
            <a:fld id="{56693B4B-36E0-40EA-BD24-5FA98D4B3C74}" type="slidenum">
              <a:rPr lang="en-SG" smtClean="0"/>
              <a:pPr/>
              <a:t>26</a:t>
            </a:fld>
            <a:endParaRPr lang="en-SG" dirty="0"/>
          </a:p>
        </p:txBody>
      </p:sp>
    </p:spTree>
    <p:extLst>
      <p:ext uri="{BB962C8B-B14F-4D97-AF65-F5344CB8AC3E}">
        <p14:creationId xmlns:p14="http://schemas.microsoft.com/office/powerpoint/2010/main" val="280597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D556-9CC7-42E4-AD94-31C72C164075}"/>
              </a:ext>
            </a:extLst>
          </p:cNvPr>
          <p:cNvSpPr>
            <a:spLocks noGrp="1"/>
          </p:cNvSpPr>
          <p:nvPr>
            <p:ph type="title"/>
          </p:nvPr>
        </p:nvSpPr>
        <p:spPr/>
        <p:txBody>
          <a:bodyPr/>
          <a:lstStyle/>
          <a:p>
            <a:r>
              <a:rPr lang="en-IN" dirty="0"/>
              <a:t>LMS</a:t>
            </a:r>
          </a:p>
        </p:txBody>
      </p:sp>
      <p:sp>
        <p:nvSpPr>
          <p:cNvPr id="3" name="Content Placeholder 2">
            <a:extLst>
              <a:ext uri="{FF2B5EF4-FFF2-40B4-BE49-F238E27FC236}">
                <a16:creationId xmlns:a16="http://schemas.microsoft.com/office/drawing/2014/main" id="{9704BF1A-003E-4FC3-9F3D-405D70642BB1}"/>
              </a:ext>
            </a:extLst>
          </p:cNvPr>
          <p:cNvSpPr>
            <a:spLocks noGrp="1"/>
          </p:cNvSpPr>
          <p:nvPr>
            <p:ph idx="1"/>
          </p:nvPr>
        </p:nvSpPr>
        <p:spPr/>
        <p:txBody>
          <a:bodyPr/>
          <a:lstStyle/>
          <a:p>
            <a:endParaRPr lang="en-IN" dirty="0"/>
          </a:p>
          <a:p>
            <a:r>
              <a:rPr lang="en-IN" dirty="0"/>
              <a:t>Key JAN2020</a:t>
            </a:r>
          </a:p>
          <a:p>
            <a:endParaRPr lang="en-IN" dirty="0"/>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B8839C09-6B8A-44FA-A9AB-6B0B4415A2F3}"/>
              </a:ext>
            </a:extLst>
          </p:cNvPr>
          <p:cNvSpPr>
            <a:spLocks noGrp="1"/>
          </p:cNvSpPr>
          <p:nvPr>
            <p:ph type="sldNum" sz="quarter" idx="12"/>
          </p:nvPr>
        </p:nvSpPr>
        <p:spPr/>
        <p:txBody>
          <a:bodyPr/>
          <a:lstStyle/>
          <a:p>
            <a:fld id="{56693B4B-36E0-40EA-BD24-5FA98D4B3C74}" type="slidenum">
              <a:rPr lang="en-SG" smtClean="0"/>
              <a:pPr/>
              <a:t>27</a:t>
            </a:fld>
            <a:endParaRPr lang="en-SG" dirty="0"/>
          </a:p>
        </p:txBody>
      </p:sp>
    </p:spTree>
    <p:extLst>
      <p:ext uri="{BB962C8B-B14F-4D97-AF65-F5344CB8AC3E}">
        <p14:creationId xmlns:p14="http://schemas.microsoft.com/office/powerpoint/2010/main" val="62042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9B43-EA0F-45F0-83A7-3C6E83C7220D}"/>
              </a:ext>
            </a:extLst>
          </p:cNvPr>
          <p:cNvSpPr>
            <a:spLocks noGrp="1"/>
          </p:cNvSpPr>
          <p:nvPr>
            <p:ph type="title"/>
          </p:nvPr>
        </p:nvSpPr>
        <p:spPr/>
        <p:txBody>
          <a:bodyPr/>
          <a:lstStyle/>
          <a:p>
            <a:r>
              <a:rPr lang="en-IN" dirty="0"/>
              <a:t>Data is placed in?</a:t>
            </a:r>
          </a:p>
        </p:txBody>
      </p:sp>
      <p:graphicFrame>
        <p:nvGraphicFramePr>
          <p:cNvPr id="6" name="Content Placeholder 5">
            <a:extLst>
              <a:ext uri="{FF2B5EF4-FFF2-40B4-BE49-F238E27FC236}">
                <a16:creationId xmlns:a16="http://schemas.microsoft.com/office/drawing/2014/main" id="{C4F9009F-9CC6-46A4-8A42-A4DD6F0AD8A5}"/>
              </a:ext>
            </a:extLst>
          </p:cNvPr>
          <p:cNvGraphicFramePr>
            <a:graphicFrameLocks noGrp="1"/>
          </p:cNvGraphicFramePr>
          <p:nvPr>
            <p:ph idx="1"/>
            <p:extLst>
              <p:ext uri="{D42A27DB-BD31-4B8C-83A1-F6EECF244321}">
                <p14:modId xmlns:p14="http://schemas.microsoft.com/office/powerpoint/2010/main" val="4183547361"/>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82FC999-5341-443F-B863-C5D3465FE964}"/>
              </a:ext>
            </a:extLst>
          </p:cNvPr>
          <p:cNvSpPr>
            <a:spLocks noGrp="1"/>
          </p:cNvSpPr>
          <p:nvPr>
            <p:ph type="sldNum" sz="quarter" idx="12"/>
          </p:nvPr>
        </p:nvSpPr>
        <p:spPr/>
        <p:txBody>
          <a:bodyPr/>
          <a:lstStyle/>
          <a:p>
            <a:fld id="{56693B4B-36E0-40EA-BD24-5FA98D4B3C74}" type="slidenum">
              <a:rPr lang="en-SG" smtClean="0"/>
              <a:pPr/>
              <a:t>3</a:t>
            </a:fld>
            <a:endParaRPr lang="en-SG" dirty="0"/>
          </a:p>
        </p:txBody>
      </p:sp>
    </p:spTree>
    <p:extLst>
      <p:ext uri="{BB962C8B-B14F-4D97-AF65-F5344CB8AC3E}">
        <p14:creationId xmlns:p14="http://schemas.microsoft.com/office/powerpoint/2010/main" val="161512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25BA-95E3-4F7B-A11E-45CDF881DC9B}"/>
              </a:ext>
            </a:extLst>
          </p:cNvPr>
          <p:cNvSpPr>
            <a:spLocks noGrp="1"/>
          </p:cNvSpPr>
          <p:nvPr>
            <p:ph type="title"/>
          </p:nvPr>
        </p:nvSpPr>
        <p:spPr/>
        <p:txBody>
          <a:bodyPr/>
          <a:lstStyle/>
          <a:p>
            <a:r>
              <a:rPr lang="en-IN" dirty="0"/>
              <a:t>Security Triangle</a:t>
            </a:r>
          </a:p>
        </p:txBody>
      </p:sp>
      <p:sp>
        <p:nvSpPr>
          <p:cNvPr id="3" name="Content Placeholder 2">
            <a:extLst>
              <a:ext uri="{FF2B5EF4-FFF2-40B4-BE49-F238E27FC236}">
                <a16:creationId xmlns:a16="http://schemas.microsoft.com/office/drawing/2014/main" id="{E900BED9-ED25-4144-A1CB-4D2B9D0124CB}"/>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05ABD3F4-DE7F-46FB-A0E3-6AC3407EB45B}"/>
              </a:ext>
            </a:extLst>
          </p:cNvPr>
          <p:cNvSpPr>
            <a:spLocks noGrp="1"/>
          </p:cNvSpPr>
          <p:nvPr>
            <p:ph type="sldNum" sz="quarter" idx="12"/>
          </p:nvPr>
        </p:nvSpPr>
        <p:spPr/>
        <p:txBody>
          <a:bodyPr/>
          <a:lstStyle/>
          <a:p>
            <a:fld id="{56693B4B-36E0-40EA-BD24-5FA98D4B3C74}" type="slidenum">
              <a:rPr lang="en-SG" smtClean="0"/>
              <a:pPr/>
              <a:t>4</a:t>
            </a:fld>
            <a:endParaRPr lang="en-SG" dirty="0"/>
          </a:p>
        </p:txBody>
      </p:sp>
      <p:sp>
        <p:nvSpPr>
          <p:cNvPr id="5" name="Isosceles Triangle 4">
            <a:extLst>
              <a:ext uri="{FF2B5EF4-FFF2-40B4-BE49-F238E27FC236}">
                <a16:creationId xmlns:a16="http://schemas.microsoft.com/office/drawing/2014/main" id="{77C78220-54E3-41E3-8C0D-87271357B683}"/>
              </a:ext>
            </a:extLst>
          </p:cNvPr>
          <p:cNvSpPr/>
          <p:nvPr/>
        </p:nvSpPr>
        <p:spPr>
          <a:xfrm>
            <a:off x="3966072" y="2258458"/>
            <a:ext cx="3294044" cy="2809301"/>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C807F056-5C22-483F-B146-8BF0CFD50DFF}"/>
              </a:ext>
            </a:extLst>
          </p:cNvPr>
          <p:cNvGrpSpPr/>
          <p:nvPr/>
        </p:nvGrpSpPr>
        <p:grpSpPr>
          <a:xfrm>
            <a:off x="2809301" y="1829917"/>
            <a:ext cx="5927075" cy="4035714"/>
            <a:chOff x="3233450" y="1829917"/>
            <a:chExt cx="5502926" cy="4035714"/>
          </a:xfrm>
        </p:grpSpPr>
        <p:sp>
          <p:nvSpPr>
            <p:cNvPr id="6" name="TextBox 5">
              <a:extLst>
                <a:ext uri="{FF2B5EF4-FFF2-40B4-BE49-F238E27FC236}">
                  <a16:creationId xmlns:a16="http://schemas.microsoft.com/office/drawing/2014/main" id="{672F0F7C-B71E-4731-84E8-413F3EF59B6A}"/>
                </a:ext>
              </a:extLst>
            </p:cNvPr>
            <p:cNvSpPr txBox="1"/>
            <p:nvPr/>
          </p:nvSpPr>
          <p:spPr>
            <a:xfrm>
              <a:off x="5034708" y="1829917"/>
              <a:ext cx="1465244" cy="461665"/>
            </a:xfrm>
            <a:prstGeom prst="rect">
              <a:avLst/>
            </a:prstGeom>
            <a:noFill/>
          </p:spPr>
          <p:txBody>
            <a:bodyPr wrap="square" rtlCol="0">
              <a:spAutoFit/>
            </a:bodyPr>
            <a:lstStyle/>
            <a:p>
              <a:r>
                <a:rPr lang="en-IN" sz="2400" dirty="0"/>
                <a:t>Security</a:t>
              </a:r>
            </a:p>
          </p:txBody>
        </p:sp>
        <p:sp>
          <p:nvSpPr>
            <p:cNvPr id="8" name="TextBox 7">
              <a:extLst>
                <a:ext uri="{FF2B5EF4-FFF2-40B4-BE49-F238E27FC236}">
                  <a16:creationId xmlns:a16="http://schemas.microsoft.com/office/drawing/2014/main" id="{6C99C805-F67E-4C4A-B9E2-E104EB7E0BC2}"/>
                </a:ext>
              </a:extLst>
            </p:cNvPr>
            <p:cNvSpPr txBox="1"/>
            <p:nvPr/>
          </p:nvSpPr>
          <p:spPr>
            <a:xfrm>
              <a:off x="6764357" y="5056023"/>
              <a:ext cx="1972019" cy="461665"/>
            </a:xfrm>
            <a:prstGeom prst="rect">
              <a:avLst/>
            </a:prstGeom>
            <a:noFill/>
          </p:spPr>
          <p:txBody>
            <a:bodyPr wrap="square" rtlCol="0">
              <a:spAutoFit/>
            </a:bodyPr>
            <a:lstStyle/>
            <a:p>
              <a:r>
                <a:rPr lang="en-IN" sz="2400" dirty="0"/>
                <a:t>Functionality</a:t>
              </a:r>
            </a:p>
          </p:txBody>
        </p:sp>
        <p:sp>
          <p:nvSpPr>
            <p:cNvPr id="9" name="TextBox 8">
              <a:extLst>
                <a:ext uri="{FF2B5EF4-FFF2-40B4-BE49-F238E27FC236}">
                  <a16:creationId xmlns:a16="http://schemas.microsoft.com/office/drawing/2014/main" id="{04A995DB-6F7D-4816-922D-7CA320C63831}"/>
                </a:ext>
              </a:extLst>
            </p:cNvPr>
            <p:cNvSpPr txBox="1"/>
            <p:nvPr/>
          </p:nvSpPr>
          <p:spPr>
            <a:xfrm>
              <a:off x="3233450" y="5034634"/>
              <a:ext cx="1801258" cy="830997"/>
            </a:xfrm>
            <a:prstGeom prst="rect">
              <a:avLst/>
            </a:prstGeom>
            <a:noFill/>
          </p:spPr>
          <p:txBody>
            <a:bodyPr wrap="square" rtlCol="0">
              <a:spAutoFit/>
            </a:bodyPr>
            <a:lstStyle/>
            <a:p>
              <a:r>
                <a:rPr lang="en-IN" sz="2400" dirty="0"/>
                <a:t>Ease of Access</a:t>
              </a:r>
            </a:p>
          </p:txBody>
        </p:sp>
        <p:cxnSp>
          <p:nvCxnSpPr>
            <p:cNvPr id="11" name="Straight Arrow Connector 10">
              <a:extLst>
                <a:ext uri="{FF2B5EF4-FFF2-40B4-BE49-F238E27FC236}">
                  <a16:creationId xmlns:a16="http://schemas.microsoft.com/office/drawing/2014/main" id="{069E41D1-4D41-48A7-9E9A-7FCAE9431F83}"/>
                </a:ext>
              </a:extLst>
            </p:cNvPr>
            <p:cNvCxnSpPr/>
            <p:nvPr/>
          </p:nvCxnSpPr>
          <p:spPr>
            <a:xfrm>
              <a:off x="6191480" y="2291582"/>
              <a:ext cx="1427625" cy="2500755"/>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8912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31A-82A9-4A5E-8299-DA20B08E7EF4}"/>
              </a:ext>
            </a:extLst>
          </p:cNvPr>
          <p:cNvSpPr>
            <a:spLocks noGrp="1"/>
          </p:cNvSpPr>
          <p:nvPr>
            <p:ph type="title"/>
          </p:nvPr>
        </p:nvSpPr>
        <p:spPr/>
        <p:txBody>
          <a:bodyPr>
            <a:normAutofit/>
          </a:bodyPr>
          <a:lstStyle/>
          <a:p>
            <a:pPr fontAlgn="t"/>
            <a:r>
              <a:rPr lang="en-IN" dirty="0"/>
              <a:t>CIA TRIAD</a:t>
            </a:r>
          </a:p>
        </p:txBody>
      </p:sp>
      <p:graphicFrame>
        <p:nvGraphicFramePr>
          <p:cNvPr id="5" name="Content Placeholder 4">
            <a:extLst>
              <a:ext uri="{FF2B5EF4-FFF2-40B4-BE49-F238E27FC236}">
                <a16:creationId xmlns:a16="http://schemas.microsoft.com/office/drawing/2014/main" id="{05F76EC4-319A-472D-9083-FF50F8C3A85C}"/>
              </a:ext>
            </a:extLst>
          </p:cNvPr>
          <p:cNvGraphicFramePr>
            <a:graphicFrameLocks noGrp="1"/>
          </p:cNvGraphicFramePr>
          <p:nvPr>
            <p:ph idx="1"/>
            <p:extLst>
              <p:ext uri="{D42A27DB-BD31-4B8C-83A1-F6EECF244321}">
                <p14:modId xmlns:p14="http://schemas.microsoft.com/office/powerpoint/2010/main" val="304389223"/>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648D073-015B-4CC2-948F-D57CA7725B49}"/>
              </a:ext>
            </a:extLst>
          </p:cNvPr>
          <p:cNvSpPr>
            <a:spLocks noGrp="1"/>
          </p:cNvSpPr>
          <p:nvPr>
            <p:ph type="sldNum" sz="quarter" idx="12"/>
          </p:nvPr>
        </p:nvSpPr>
        <p:spPr/>
        <p:txBody>
          <a:bodyPr/>
          <a:lstStyle/>
          <a:p>
            <a:fld id="{56693B4B-36E0-40EA-BD24-5FA98D4B3C74}" type="slidenum">
              <a:rPr lang="en-SG" smtClean="0"/>
              <a:pPr/>
              <a:t>5</a:t>
            </a:fld>
            <a:endParaRPr lang="en-SG" dirty="0"/>
          </a:p>
        </p:txBody>
      </p:sp>
    </p:spTree>
    <p:extLst>
      <p:ext uri="{BB962C8B-B14F-4D97-AF65-F5344CB8AC3E}">
        <p14:creationId xmlns:p14="http://schemas.microsoft.com/office/powerpoint/2010/main" val="234477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7B63-FFAE-499D-A81F-6620B0C5C051}"/>
              </a:ext>
            </a:extLst>
          </p:cNvPr>
          <p:cNvSpPr>
            <a:spLocks noGrp="1"/>
          </p:cNvSpPr>
          <p:nvPr>
            <p:ph type="title"/>
          </p:nvPr>
        </p:nvSpPr>
        <p:spPr/>
        <p:txBody>
          <a:bodyPr>
            <a:normAutofit/>
          </a:bodyPr>
          <a:lstStyle/>
          <a:p>
            <a:pPr fontAlgn="t"/>
            <a:r>
              <a:rPr lang="en-IN" dirty="0"/>
              <a:t>ETHICAL HACKING / CYBER SECURITY</a:t>
            </a:r>
          </a:p>
        </p:txBody>
      </p:sp>
      <p:graphicFrame>
        <p:nvGraphicFramePr>
          <p:cNvPr id="6" name="Content Placeholder 5">
            <a:extLst>
              <a:ext uri="{FF2B5EF4-FFF2-40B4-BE49-F238E27FC236}">
                <a16:creationId xmlns:a16="http://schemas.microsoft.com/office/drawing/2014/main" id="{9605841E-C501-4B6D-9855-87E4DBC1A001}"/>
              </a:ext>
            </a:extLst>
          </p:cNvPr>
          <p:cNvGraphicFramePr>
            <a:graphicFrameLocks noGrp="1"/>
          </p:cNvGraphicFramePr>
          <p:nvPr>
            <p:ph idx="1"/>
            <p:extLst>
              <p:ext uri="{D42A27DB-BD31-4B8C-83A1-F6EECF244321}">
                <p14:modId xmlns:p14="http://schemas.microsoft.com/office/powerpoint/2010/main" val="2520851306"/>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5989F02-0CC1-4805-B7DC-81BBEB8BEA7C}"/>
              </a:ext>
            </a:extLst>
          </p:cNvPr>
          <p:cNvSpPr>
            <a:spLocks noGrp="1"/>
          </p:cNvSpPr>
          <p:nvPr>
            <p:ph type="sldNum" sz="quarter" idx="12"/>
          </p:nvPr>
        </p:nvSpPr>
        <p:spPr/>
        <p:txBody>
          <a:bodyPr/>
          <a:lstStyle/>
          <a:p>
            <a:fld id="{56693B4B-36E0-40EA-BD24-5FA98D4B3C74}" type="slidenum">
              <a:rPr lang="en-SG" smtClean="0"/>
              <a:pPr/>
              <a:t>6</a:t>
            </a:fld>
            <a:endParaRPr lang="en-SG" dirty="0"/>
          </a:p>
        </p:txBody>
      </p:sp>
    </p:spTree>
    <p:extLst>
      <p:ext uri="{BB962C8B-B14F-4D97-AF65-F5344CB8AC3E}">
        <p14:creationId xmlns:p14="http://schemas.microsoft.com/office/powerpoint/2010/main" val="818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97A2-5718-453C-AFE4-395D09E6E6C3}"/>
              </a:ext>
            </a:extLst>
          </p:cNvPr>
          <p:cNvSpPr>
            <a:spLocks noGrp="1"/>
          </p:cNvSpPr>
          <p:nvPr>
            <p:ph type="title"/>
          </p:nvPr>
        </p:nvSpPr>
        <p:spPr/>
        <p:txBody>
          <a:bodyPr>
            <a:normAutofit/>
          </a:bodyPr>
          <a:lstStyle/>
          <a:p>
            <a:pPr fontAlgn="t"/>
            <a:r>
              <a:rPr lang="en-IN" dirty="0"/>
              <a:t>TYPES OF HACKERS</a:t>
            </a:r>
          </a:p>
        </p:txBody>
      </p:sp>
      <p:graphicFrame>
        <p:nvGraphicFramePr>
          <p:cNvPr id="5" name="Content Placeholder 4">
            <a:extLst>
              <a:ext uri="{FF2B5EF4-FFF2-40B4-BE49-F238E27FC236}">
                <a16:creationId xmlns:a16="http://schemas.microsoft.com/office/drawing/2014/main" id="{98321756-8BA8-4712-A70D-D4ABB5899AFC}"/>
              </a:ext>
            </a:extLst>
          </p:cNvPr>
          <p:cNvGraphicFramePr>
            <a:graphicFrameLocks noGrp="1"/>
          </p:cNvGraphicFramePr>
          <p:nvPr>
            <p:ph idx="1"/>
            <p:extLst>
              <p:ext uri="{D42A27DB-BD31-4B8C-83A1-F6EECF244321}">
                <p14:modId xmlns:p14="http://schemas.microsoft.com/office/powerpoint/2010/main" val="4142783277"/>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6C6DAAA-FA94-4050-80F8-090E663CFC31}"/>
              </a:ext>
            </a:extLst>
          </p:cNvPr>
          <p:cNvSpPr>
            <a:spLocks noGrp="1"/>
          </p:cNvSpPr>
          <p:nvPr>
            <p:ph type="sldNum" sz="quarter" idx="12"/>
          </p:nvPr>
        </p:nvSpPr>
        <p:spPr/>
        <p:txBody>
          <a:bodyPr/>
          <a:lstStyle/>
          <a:p>
            <a:fld id="{56693B4B-36E0-40EA-BD24-5FA98D4B3C74}" type="slidenum">
              <a:rPr lang="en-SG" smtClean="0"/>
              <a:pPr/>
              <a:t>7</a:t>
            </a:fld>
            <a:endParaRPr lang="en-SG" dirty="0"/>
          </a:p>
        </p:txBody>
      </p:sp>
    </p:spTree>
    <p:extLst>
      <p:ext uri="{BB962C8B-B14F-4D97-AF65-F5344CB8AC3E}">
        <p14:creationId xmlns:p14="http://schemas.microsoft.com/office/powerpoint/2010/main" val="10217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97A2-5718-453C-AFE4-395D09E6E6C3}"/>
              </a:ext>
            </a:extLst>
          </p:cNvPr>
          <p:cNvSpPr>
            <a:spLocks noGrp="1"/>
          </p:cNvSpPr>
          <p:nvPr>
            <p:ph type="title"/>
          </p:nvPr>
        </p:nvSpPr>
        <p:spPr/>
        <p:txBody>
          <a:bodyPr>
            <a:normAutofit/>
          </a:bodyPr>
          <a:lstStyle/>
          <a:p>
            <a:pPr marL="457200" indent="-457200" fontAlgn="t">
              <a:buAutoNum type="arabicPeriod"/>
            </a:pPr>
            <a:r>
              <a:rPr lang="en-IN" dirty="0"/>
              <a:t>BLACK HAT HACKERS – </a:t>
            </a:r>
          </a:p>
        </p:txBody>
      </p:sp>
      <p:graphicFrame>
        <p:nvGraphicFramePr>
          <p:cNvPr id="5" name="Content Placeholder 4">
            <a:extLst>
              <a:ext uri="{FF2B5EF4-FFF2-40B4-BE49-F238E27FC236}">
                <a16:creationId xmlns:a16="http://schemas.microsoft.com/office/drawing/2014/main" id="{3FAB9F26-F0B8-4803-A9B6-F3D3FE8F9616}"/>
              </a:ext>
            </a:extLst>
          </p:cNvPr>
          <p:cNvGraphicFramePr>
            <a:graphicFrameLocks noGrp="1"/>
          </p:cNvGraphicFramePr>
          <p:nvPr>
            <p:ph idx="1"/>
            <p:extLst>
              <p:ext uri="{D42A27DB-BD31-4B8C-83A1-F6EECF244321}">
                <p14:modId xmlns:p14="http://schemas.microsoft.com/office/powerpoint/2010/main" val="77609679"/>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6C6DAAA-FA94-4050-80F8-090E663CFC31}"/>
              </a:ext>
            </a:extLst>
          </p:cNvPr>
          <p:cNvSpPr>
            <a:spLocks noGrp="1"/>
          </p:cNvSpPr>
          <p:nvPr>
            <p:ph type="sldNum" sz="quarter" idx="12"/>
          </p:nvPr>
        </p:nvSpPr>
        <p:spPr/>
        <p:txBody>
          <a:bodyPr/>
          <a:lstStyle/>
          <a:p>
            <a:fld id="{56693B4B-36E0-40EA-BD24-5FA98D4B3C74}" type="slidenum">
              <a:rPr lang="en-SG" smtClean="0"/>
              <a:pPr/>
              <a:t>8</a:t>
            </a:fld>
            <a:endParaRPr lang="en-SG" dirty="0"/>
          </a:p>
        </p:txBody>
      </p:sp>
    </p:spTree>
    <p:extLst>
      <p:ext uri="{BB962C8B-B14F-4D97-AF65-F5344CB8AC3E}">
        <p14:creationId xmlns:p14="http://schemas.microsoft.com/office/powerpoint/2010/main" val="22749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97A2-5718-453C-AFE4-395D09E6E6C3}"/>
              </a:ext>
            </a:extLst>
          </p:cNvPr>
          <p:cNvSpPr>
            <a:spLocks noGrp="1"/>
          </p:cNvSpPr>
          <p:nvPr>
            <p:ph type="title"/>
          </p:nvPr>
        </p:nvSpPr>
        <p:spPr/>
        <p:txBody>
          <a:bodyPr>
            <a:normAutofit/>
          </a:bodyPr>
          <a:lstStyle/>
          <a:p>
            <a:pPr marL="457200" indent="-457200" fontAlgn="t">
              <a:buAutoNum type="arabicPeriod"/>
            </a:pPr>
            <a:r>
              <a:rPr lang="en-IN" dirty="0"/>
              <a:t>BLACK HAT HACKERS – </a:t>
            </a:r>
          </a:p>
        </p:txBody>
      </p:sp>
      <p:graphicFrame>
        <p:nvGraphicFramePr>
          <p:cNvPr id="6" name="Content Placeholder 5">
            <a:extLst>
              <a:ext uri="{FF2B5EF4-FFF2-40B4-BE49-F238E27FC236}">
                <a16:creationId xmlns:a16="http://schemas.microsoft.com/office/drawing/2014/main" id="{F9846DA4-4246-4C5A-B229-554B7BA9A9B4}"/>
              </a:ext>
            </a:extLst>
          </p:cNvPr>
          <p:cNvGraphicFramePr>
            <a:graphicFrameLocks noGrp="1"/>
          </p:cNvGraphicFramePr>
          <p:nvPr>
            <p:ph idx="1"/>
            <p:extLst>
              <p:ext uri="{D42A27DB-BD31-4B8C-83A1-F6EECF244321}">
                <p14:modId xmlns:p14="http://schemas.microsoft.com/office/powerpoint/2010/main" val="3519465634"/>
              </p:ext>
            </p:extLst>
          </p:nvPr>
        </p:nvGraphicFramePr>
        <p:xfrm>
          <a:off x="313039" y="1425146"/>
          <a:ext cx="11658598" cy="509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6C6DAAA-FA94-4050-80F8-090E663CFC31}"/>
              </a:ext>
            </a:extLst>
          </p:cNvPr>
          <p:cNvSpPr>
            <a:spLocks noGrp="1"/>
          </p:cNvSpPr>
          <p:nvPr>
            <p:ph type="sldNum" sz="quarter" idx="12"/>
          </p:nvPr>
        </p:nvSpPr>
        <p:spPr/>
        <p:txBody>
          <a:bodyPr/>
          <a:lstStyle/>
          <a:p>
            <a:fld id="{56693B4B-36E0-40EA-BD24-5FA98D4B3C74}" type="slidenum">
              <a:rPr lang="en-SG" smtClean="0"/>
              <a:pPr/>
              <a:t>9</a:t>
            </a:fld>
            <a:endParaRPr lang="en-SG" dirty="0"/>
          </a:p>
        </p:txBody>
      </p:sp>
      <p:grpSp>
        <p:nvGrpSpPr>
          <p:cNvPr id="5" name="Group 4">
            <a:extLst>
              <a:ext uri="{FF2B5EF4-FFF2-40B4-BE49-F238E27FC236}">
                <a16:creationId xmlns:a16="http://schemas.microsoft.com/office/drawing/2014/main" id="{C902047A-1845-448A-9DA3-6CF980A6E1B1}"/>
              </a:ext>
            </a:extLst>
          </p:cNvPr>
          <p:cNvGrpSpPr/>
          <p:nvPr/>
        </p:nvGrpSpPr>
        <p:grpSpPr>
          <a:xfrm>
            <a:off x="8563148" y="4495801"/>
            <a:ext cx="3628852" cy="2102708"/>
            <a:chOff x="4479563" y="3280732"/>
            <a:chExt cx="2667000" cy="1905000"/>
          </a:xfrm>
        </p:grpSpPr>
        <p:pic>
          <p:nvPicPr>
            <p:cNvPr id="1026" name="Picture 2">
              <a:extLst>
                <a:ext uri="{FF2B5EF4-FFF2-40B4-BE49-F238E27FC236}">
                  <a16:creationId xmlns:a16="http://schemas.microsoft.com/office/drawing/2014/main" id="{50FD020E-8629-4E35-8B84-4C6D374F5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0688" y="3280732"/>
              <a:ext cx="12858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9C1C66-996B-4BEA-9C7F-8D7D4711FF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9563" y="3280732"/>
              <a:ext cx="1381125" cy="1905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5632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1403</Words>
  <Application>Microsoft Office PowerPoint</Application>
  <PresentationFormat>Widescreen</PresentationFormat>
  <Paragraphs>221</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Introduction to Information Security</vt:lpstr>
      <vt:lpstr>INFORMATION SECURITY</vt:lpstr>
      <vt:lpstr>Data is placed in?</vt:lpstr>
      <vt:lpstr>Security Triangle</vt:lpstr>
      <vt:lpstr>CIA TRIAD</vt:lpstr>
      <vt:lpstr>ETHICAL HACKING / CYBER SECURITY</vt:lpstr>
      <vt:lpstr>TYPES OF HACKERS</vt:lpstr>
      <vt:lpstr>BLACK HAT HACKERS – </vt:lpstr>
      <vt:lpstr>BLACK HAT HACKERS – </vt:lpstr>
      <vt:lpstr>BLACK HAT HACKERS – </vt:lpstr>
      <vt:lpstr>3. Grey HAT HACKERS</vt:lpstr>
      <vt:lpstr>3. Grey HAT HACKERS</vt:lpstr>
      <vt:lpstr>Other Categories</vt:lpstr>
      <vt:lpstr>TYPES OF INFORMATION</vt:lpstr>
      <vt:lpstr>Why do people Hack?? MOTIVE??</vt:lpstr>
      <vt:lpstr>Cyber Terrorism</vt:lpstr>
      <vt:lpstr>Cyber terrorism</vt:lpstr>
      <vt:lpstr>Defacement</vt:lpstr>
      <vt:lpstr>Cyber Laws</vt:lpstr>
      <vt:lpstr>Cyber Laws</vt:lpstr>
      <vt:lpstr>Cyber Laws</vt:lpstr>
      <vt:lpstr>Cyber Laws</vt:lpstr>
      <vt:lpstr>Cyber Laws</vt:lpstr>
      <vt:lpstr>Cyber Laws</vt:lpstr>
      <vt:lpstr>TASKS</vt:lpstr>
      <vt:lpstr>TASKS</vt:lpstr>
      <vt:lpstr>LMS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cont..</dc:title>
  <dc:creator>Sharad Gogna</dc:creator>
  <cp:lastModifiedBy>mehak khurana</cp:lastModifiedBy>
  <cp:revision>34</cp:revision>
  <dcterms:created xsi:type="dcterms:W3CDTF">2019-11-20T10:09:07Z</dcterms:created>
  <dcterms:modified xsi:type="dcterms:W3CDTF">2020-08-09T17:58:51Z</dcterms:modified>
</cp:coreProperties>
</file>