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308" r:id="rId3"/>
    <p:sldId id="309" r:id="rId4"/>
    <p:sldId id="310" r:id="rId5"/>
    <p:sldId id="317" r:id="rId6"/>
    <p:sldId id="311" r:id="rId7"/>
    <p:sldId id="312" r:id="rId8"/>
    <p:sldId id="262" r:id="rId9"/>
    <p:sldId id="263" r:id="rId10"/>
    <p:sldId id="264" r:id="rId11"/>
    <p:sldId id="266" r:id="rId12"/>
    <p:sldId id="267" r:id="rId13"/>
    <p:sldId id="270" r:id="rId14"/>
    <p:sldId id="314" r:id="rId15"/>
    <p:sldId id="271" r:id="rId16"/>
    <p:sldId id="315" r:id="rId17"/>
    <p:sldId id="316" r:id="rId18"/>
    <p:sldId id="291" r:id="rId19"/>
    <p:sldId id="274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xdzZc6meT8A0Z+BDKpWkw==" hashData="Mbs6dstBKREoQuNwcftjOOFWIfNLFOPvpYfUjDL896e2+3v9RaAqU0B1C7n9lgqnO5qOWcMEIU9Y3if9JMCS7A=="/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60"/>
            <p14:sldId id="308"/>
            <p14:sldId id="309"/>
            <p14:sldId id="310"/>
            <p14:sldId id="317"/>
            <p14:sldId id="311"/>
            <p14:sldId id="312"/>
            <p14:sldId id="262"/>
            <p14:sldId id="263"/>
            <p14:sldId id="264"/>
            <p14:sldId id="266"/>
            <p14:sldId id="267"/>
            <p14:sldId id="270"/>
            <p14:sldId id="314"/>
            <p14:sldId id="271"/>
            <p14:sldId id="315"/>
            <p14:sldId id="316"/>
            <p14:sldId id="291"/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A93B3-B674-4922-93F2-ABA7F93FC3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C79791-A218-4501-8C0A-CCA537E9C7A9}">
      <dgm:prSet custT="1"/>
      <dgm:spPr/>
      <dgm:t>
        <a:bodyPr/>
        <a:lstStyle/>
        <a:p>
          <a:r>
            <a:rPr lang="en-IN" sz="1400" b="1" dirty="0">
              <a:solidFill>
                <a:schemeClr val="tx1"/>
              </a:solidFill>
            </a:rPr>
            <a:t>V --&gt; Vulnerability </a:t>
          </a:r>
          <a:r>
            <a:rPr lang="en-IN" sz="1400" b="1" dirty="0"/>
            <a:t>:</a:t>
          </a:r>
          <a:endParaRPr lang="en-IN" sz="1400" dirty="0"/>
        </a:p>
      </dgm:t>
    </dgm:pt>
    <dgm:pt modelId="{04E9D733-5287-459A-8C93-296037C6A652}" type="parTrans" cxnId="{04D9F6E7-3741-4246-8953-15BA146401F7}">
      <dgm:prSet/>
      <dgm:spPr/>
      <dgm:t>
        <a:bodyPr/>
        <a:lstStyle/>
        <a:p>
          <a:endParaRPr lang="en-IN"/>
        </a:p>
      </dgm:t>
    </dgm:pt>
    <dgm:pt modelId="{604D067D-5D3F-432B-8C30-4B7928B9BD0D}" type="sibTrans" cxnId="{04D9F6E7-3741-4246-8953-15BA146401F7}">
      <dgm:prSet/>
      <dgm:spPr/>
      <dgm:t>
        <a:bodyPr/>
        <a:lstStyle/>
        <a:p>
          <a:endParaRPr lang="en-IN"/>
        </a:p>
      </dgm:t>
    </dgm:pt>
    <dgm:pt modelId="{5E1C0115-EA94-41A6-B645-171576B3EF13}">
      <dgm:prSet custT="1"/>
      <dgm:spPr/>
      <dgm:t>
        <a:bodyPr/>
        <a:lstStyle/>
        <a:p>
          <a:r>
            <a:rPr lang="en-IN" sz="1400" b="1" dirty="0">
              <a:solidFill>
                <a:schemeClr val="tx1"/>
              </a:solidFill>
            </a:rPr>
            <a:t>A --&gt; Assessment :</a:t>
          </a:r>
          <a:endParaRPr lang="en-IN" sz="1400" dirty="0">
            <a:solidFill>
              <a:schemeClr val="tx1"/>
            </a:solidFill>
          </a:endParaRPr>
        </a:p>
      </dgm:t>
    </dgm:pt>
    <dgm:pt modelId="{AA64ECB4-AB3C-4A58-B35A-595C4F3A4C18}" type="parTrans" cxnId="{8BD78B51-AEB3-4AC8-887F-2A47B98C221D}">
      <dgm:prSet/>
      <dgm:spPr/>
      <dgm:t>
        <a:bodyPr/>
        <a:lstStyle/>
        <a:p>
          <a:endParaRPr lang="en-IN"/>
        </a:p>
      </dgm:t>
    </dgm:pt>
    <dgm:pt modelId="{F146364D-7D8F-4D8D-BDA9-51559EE15EE9}" type="sibTrans" cxnId="{8BD78B51-AEB3-4AC8-887F-2A47B98C221D}">
      <dgm:prSet/>
      <dgm:spPr/>
      <dgm:t>
        <a:bodyPr/>
        <a:lstStyle/>
        <a:p>
          <a:endParaRPr lang="en-IN"/>
        </a:p>
      </dgm:t>
    </dgm:pt>
    <dgm:pt modelId="{AA1F8B2C-6FEF-42E4-B942-74827DA0359E}">
      <dgm:prSet custT="1"/>
      <dgm:spPr/>
      <dgm:t>
        <a:bodyPr/>
        <a:lstStyle/>
        <a:p>
          <a:r>
            <a:rPr lang="en-IN" sz="1400" b="1" dirty="0">
              <a:solidFill>
                <a:schemeClr val="tx1"/>
              </a:solidFill>
            </a:rPr>
            <a:t>P --&gt; Penetration:</a:t>
          </a:r>
          <a:endParaRPr lang="en-IN" sz="1400" dirty="0">
            <a:solidFill>
              <a:schemeClr val="tx1"/>
            </a:solidFill>
          </a:endParaRPr>
        </a:p>
      </dgm:t>
    </dgm:pt>
    <dgm:pt modelId="{7806C9DC-13C7-4FC4-B56F-3C5E68B52E3D}" type="parTrans" cxnId="{962CFEE0-922E-448E-9029-CDE7E9C3F3B2}">
      <dgm:prSet/>
      <dgm:spPr/>
      <dgm:t>
        <a:bodyPr/>
        <a:lstStyle/>
        <a:p>
          <a:endParaRPr lang="en-IN"/>
        </a:p>
      </dgm:t>
    </dgm:pt>
    <dgm:pt modelId="{B0191709-A854-4C10-8EC4-88EAF89285A1}" type="sibTrans" cxnId="{962CFEE0-922E-448E-9029-CDE7E9C3F3B2}">
      <dgm:prSet/>
      <dgm:spPr/>
      <dgm:t>
        <a:bodyPr/>
        <a:lstStyle/>
        <a:p>
          <a:endParaRPr lang="en-IN"/>
        </a:p>
      </dgm:t>
    </dgm:pt>
    <dgm:pt modelId="{8BB1FBB8-6424-4910-8BAF-7C4AC321B54C}">
      <dgm:prSet custT="1"/>
      <dgm:spPr/>
      <dgm:t>
        <a:bodyPr/>
        <a:lstStyle/>
        <a:p>
          <a:r>
            <a:rPr lang="en-IN" sz="1400" b="1" dirty="0">
              <a:solidFill>
                <a:schemeClr val="tx1"/>
              </a:solidFill>
            </a:rPr>
            <a:t>T --&gt; Testing:</a:t>
          </a:r>
          <a:endParaRPr lang="en-IN" sz="1400" dirty="0">
            <a:solidFill>
              <a:schemeClr val="tx1"/>
            </a:solidFill>
          </a:endParaRPr>
        </a:p>
      </dgm:t>
    </dgm:pt>
    <dgm:pt modelId="{F6F83796-4D4C-4969-B45B-5E4A31A3A4CE}" type="parTrans" cxnId="{4D7ABEC8-15A4-4604-9262-893D8BFD3E72}">
      <dgm:prSet/>
      <dgm:spPr/>
      <dgm:t>
        <a:bodyPr/>
        <a:lstStyle/>
        <a:p>
          <a:endParaRPr lang="en-IN"/>
        </a:p>
      </dgm:t>
    </dgm:pt>
    <dgm:pt modelId="{DE27A9B2-1815-4A5A-884A-775DEFDBD6B9}" type="sibTrans" cxnId="{4D7ABEC8-15A4-4604-9262-893D8BFD3E72}">
      <dgm:prSet/>
      <dgm:spPr/>
      <dgm:t>
        <a:bodyPr/>
        <a:lstStyle/>
        <a:p>
          <a:endParaRPr lang="en-IN"/>
        </a:p>
      </dgm:t>
    </dgm:pt>
    <dgm:pt modelId="{8985DE4D-DE63-4FE8-BBB1-D11C87D7879E}">
      <dgm:prSet custT="1"/>
      <dgm:spPr/>
      <dgm:t>
        <a:bodyPr/>
        <a:lstStyle/>
        <a:p>
          <a:r>
            <a:rPr lang="en-IN" sz="2400" dirty="0"/>
            <a:t>The LOOPHOLES ,security misconfigurations which can cause an attacker to get inside a network or website or ways which help an attacker to intrude in the systems.</a:t>
          </a:r>
        </a:p>
      </dgm:t>
    </dgm:pt>
    <dgm:pt modelId="{D4D1FE7B-AC3E-4C11-8B3B-9E39924A14F4}" type="parTrans" cxnId="{86C3BFEE-A86C-4A77-A7BC-CEB6EB01177B}">
      <dgm:prSet/>
      <dgm:spPr/>
      <dgm:t>
        <a:bodyPr/>
        <a:lstStyle/>
        <a:p>
          <a:endParaRPr lang="en-IN"/>
        </a:p>
      </dgm:t>
    </dgm:pt>
    <dgm:pt modelId="{35338822-CEBF-487F-872B-15F029FD7052}" type="sibTrans" cxnId="{86C3BFEE-A86C-4A77-A7BC-CEB6EB01177B}">
      <dgm:prSet/>
      <dgm:spPr/>
      <dgm:t>
        <a:bodyPr/>
        <a:lstStyle/>
        <a:p>
          <a:endParaRPr lang="en-IN"/>
        </a:p>
      </dgm:t>
    </dgm:pt>
    <dgm:pt modelId="{0A67815E-F8E3-486B-8BFE-C954C8C5FE2B}">
      <dgm:prSet custT="1"/>
      <dgm:spPr/>
      <dgm:t>
        <a:bodyPr/>
        <a:lstStyle/>
        <a:p>
          <a:r>
            <a:rPr lang="en-IN" sz="2400" dirty="0"/>
            <a:t>Analysing the vulnerability and scanning the vulnerability onto how much it could cause damage to the victim.</a:t>
          </a:r>
        </a:p>
      </dgm:t>
    </dgm:pt>
    <dgm:pt modelId="{2E62A796-F248-4B11-8AA3-B52CE3D5A664}" type="parTrans" cxnId="{9884636D-C48C-4AFA-87CF-8E78B62EA9FF}">
      <dgm:prSet/>
      <dgm:spPr/>
      <dgm:t>
        <a:bodyPr/>
        <a:lstStyle/>
        <a:p>
          <a:endParaRPr lang="en-IN"/>
        </a:p>
      </dgm:t>
    </dgm:pt>
    <dgm:pt modelId="{16A5708F-EC42-44DA-AA34-12022554712B}" type="sibTrans" cxnId="{9884636D-C48C-4AFA-87CF-8E78B62EA9FF}">
      <dgm:prSet/>
      <dgm:spPr/>
      <dgm:t>
        <a:bodyPr/>
        <a:lstStyle/>
        <a:p>
          <a:endParaRPr lang="en-IN"/>
        </a:p>
      </dgm:t>
    </dgm:pt>
    <dgm:pt modelId="{749ED914-BD19-450E-A802-0DC75C6516ED}">
      <dgm:prSet custT="1"/>
      <dgm:spPr/>
      <dgm:t>
        <a:bodyPr/>
        <a:lstStyle/>
        <a:p>
          <a:r>
            <a:rPr lang="en-IN" sz="2400" dirty="0"/>
            <a:t>When you get the vulnerability and is accessed, a report is generated and through that further exploitation or intrusion is done this is known as penetration .</a:t>
          </a:r>
        </a:p>
      </dgm:t>
    </dgm:pt>
    <dgm:pt modelId="{9E27B188-025C-4F36-94D6-7927D52624B3}" type="parTrans" cxnId="{7BF2FDBC-EFA9-484D-BAE0-5C386AF4D337}">
      <dgm:prSet/>
      <dgm:spPr/>
      <dgm:t>
        <a:bodyPr/>
        <a:lstStyle/>
        <a:p>
          <a:endParaRPr lang="en-IN"/>
        </a:p>
      </dgm:t>
    </dgm:pt>
    <dgm:pt modelId="{F67FDCD9-799B-4ED8-80E7-E6E93C8868DA}" type="sibTrans" cxnId="{7BF2FDBC-EFA9-484D-BAE0-5C386AF4D337}">
      <dgm:prSet/>
      <dgm:spPr/>
      <dgm:t>
        <a:bodyPr/>
        <a:lstStyle/>
        <a:p>
          <a:endParaRPr lang="en-IN"/>
        </a:p>
      </dgm:t>
    </dgm:pt>
    <dgm:pt modelId="{B5BFAE49-47E3-4522-B14B-62A4FB7A625C}">
      <dgm:prSet custT="1"/>
      <dgm:spPr/>
      <dgm:t>
        <a:bodyPr/>
        <a:lstStyle/>
        <a:p>
          <a:r>
            <a:rPr lang="en-IN" sz="2400" dirty="0"/>
            <a:t>When a person is penetrating it requires several procedures or attacks to penetrate this is done through this testing phase.</a:t>
          </a:r>
        </a:p>
      </dgm:t>
    </dgm:pt>
    <dgm:pt modelId="{6D5578BE-9D62-4041-95BB-F95C889C2D41}" type="parTrans" cxnId="{63BE3239-8208-4282-9AD4-08FB5FCAB57D}">
      <dgm:prSet/>
      <dgm:spPr/>
      <dgm:t>
        <a:bodyPr/>
        <a:lstStyle/>
        <a:p>
          <a:endParaRPr lang="en-IN"/>
        </a:p>
      </dgm:t>
    </dgm:pt>
    <dgm:pt modelId="{84B48665-9DBD-4B5D-A54B-709CAE8CCB62}" type="sibTrans" cxnId="{63BE3239-8208-4282-9AD4-08FB5FCAB57D}">
      <dgm:prSet/>
      <dgm:spPr/>
      <dgm:t>
        <a:bodyPr/>
        <a:lstStyle/>
        <a:p>
          <a:endParaRPr lang="en-IN"/>
        </a:p>
      </dgm:t>
    </dgm:pt>
    <dgm:pt modelId="{D83C5F6A-1CC3-4C82-91FA-3F964EDAD233}" type="pres">
      <dgm:prSet presAssocID="{2B1A93B3-B674-4922-93F2-ABA7F93FC3F2}" presName="linearFlow" presStyleCnt="0">
        <dgm:presLayoutVars>
          <dgm:dir/>
          <dgm:animLvl val="lvl"/>
          <dgm:resizeHandles val="exact"/>
        </dgm:presLayoutVars>
      </dgm:prSet>
      <dgm:spPr/>
    </dgm:pt>
    <dgm:pt modelId="{45BE89C4-389C-415A-A4B0-A806349FDC2E}" type="pres">
      <dgm:prSet presAssocID="{B8C79791-A218-4501-8C0A-CCA537E9C7A9}" presName="composite" presStyleCnt="0"/>
      <dgm:spPr/>
    </dgm:pt>
    <dgm:pt modelId="{F73929AA-8D9A-4B05-A06E-B3F6F80AE559}" type="pres">
      <dgm:prSet presAssocID="{B8C79791-A218-4501-8C0A-CCA537E9C7A9}" presName="parentText" presStyleLbl="alignNode1" presStyleIdx="0" presStyleCnt="4" custScaleX="98770">
        <dgm:presLayoutVars>
          <dgm:chMax val="1"/>
          <dgm:bulletEnabled val="1"/>
        </dgm:presLayoutVars>
      </dgm:prSet>
      <dgm:spPr/>
    </dgm:pt>
    <dgm:pt modelId="{08FF80CD-5542-4D30-B932-CA3E79F4C81D}" type="pres">
      <dgm:prSet presAssocID="{B8C79791-A218-4501-8C0A-CCA537E9C7A9}" presName="descendantText" presStyleLbl="alignAcc1" presStyleIdx="0" presStyleCnt="4" custScaleX="100000" custScaleY="131235" custLinFactNeighborX="952" custLinFactNeighborY="679">
        <dgm:presLayoutVars>
          <dgm:bulletEnabled val="1"/>
        </dgm:presLayoutVars>
      </dgm:prSet>
      <dgm:spPr/>
    </dgm:pt>
    <dgm:pt modelId="{D36E6D93-465B-4428-986C-999FCB02CC83}" type="pres">
      <dgm:prSet presAssocID="{604D067D-5D3F-432B-8C30-4B7928B9BD0D}" presName="sp" presStyleCnt="0"/>
      <dgm:spPr/>
    </dgm:pt>
    <dgm:pt modelId="{01563056-8ABB-4A8B-B77F-5FDAA25DA503}" type="pres">
      <dgm:prSet presAssocID="{5E1C0115-EA94-41A6-B645-171576B3EF13}" presName="composite" presStyleCnt="0"/>
      <dgm:spPr/>
    </dgm:pt>
    <dgm:pt modelId="{2EEA8B07-0015-40B6-8D73-F101E59AB4C4}" type="pres">
      <dgm:prSet presAssocID="{5E1C0115-EA94-41A6-B645-171576B3EF1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AA1D37FF-53AE-4752-9B05-2CAF15F9A38B}" type="pres">
      <dgm:prSet presAssocID="{5E1C0115-EA94-41A6-B645-171576B3EF13}" presName="descendantText" presStyleLbl="alignAcc1" presStyleIdx="1" presStyleCnt="4">
        <dgm:presLayoutVars>
          <dgm:bulletEnabled val="1"/>
        </dgm:presLayoutVars>
      </dgm:prSet>
      <dgm:spPr/>
    </dgm:pt>
    <dgm:pt modelId="{0EE117C9-6CCD-4D77-8524-8BFA80BBE6F8}" type="pres">
      <dgm:prSet presAssocID="{F146364D-7D8F-4D8D-BDA9-51559EE15EE9}" presName="sp" presStyleCnt="0"/>
      <dgm:spPr/>
    </dgm:pt>
    <dgm:pt modelId="{26C0BDA4-1A26-49D6-A573-8C82C5E9AB8F}" type="pres">
      <dgm:prSet presAssocID="{AA1F8B2C-6FEF-42E4-B942-74827DA0359E}" presName="composite" presStyleCnt="0"/>
      <dgm:spPr/>
    </dgm:pt>
    <dgm:pt modelId="{62C955E0-24CA-4D6D-94A7-893421D3F8B3}" type="pres">
      <dgm:prSet presAssocID="{AA1F8B2C-6FEF-42E4-B942-74827DA0359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E2BAC25-B857-4B6F-91F5-705A2560EFD6}" type="pres">
      <dgm:prSet presAssocID="{AA1F8B2C-6FEF-42E4-B942-74827DA0359E}" presName="descendantText" presStyleLbl="alignAcc1" presStyleIdx="2" presStyleCnt="4">
        <dgm:presLayoutVars>
          <dgm:bulletEnabled val="1"/>
        </dgm:presLayoutVars>
      </dgm:prSet>
      <dgm:spPr/>
    </dgm:pt>
    <dgm:pt modelId="{90E21AA0-0A6D-45E4-87BC-9C979F524207}" type="pres">
      <dgm:prSet presAssocID="{B0191709-A854-4C10-8EC4-88EAF89285A1}" presName="sp" presStyleCnt="0"/>
      <dgm:spPr/>
    </dgm:pt>
    <dgm:pt modelId="{910216D3-2427-461B-8562-A84D7FDF2E10}" type="pres">
      <dgm:prSet presAssocID="{8BB1FBB8-6424-4910-8BAF-7C4AC321B54C}" presName="composite" presStyleCnt="0"/>
      <dgm:spPr/>
    </dgm:pt>
    <dgm:pt modelId="{B258844B-0DBA-4375-877A-A96DF3BFE949}" type="pres">
      <dgm:prSet presAssocID="{8BB1FBB8-6424-4910-8BAF-7C4AC321B54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1D1B2B6-CB9B-44E3-8C1A-B250B7FC47D5}" type="pres">
      <dgm:prSet presAssocID="{8BB1FBB8-6424-4910-8BAF-7C4AC321B54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B0B042F-59A3-4BA2-98D4-2179AE30D8E0}" type="presOf" srcId="{AA1F8B2C-6FEF-42E4-B942-74827DA0359E}" destId="{62C955E0-24CA-4D6D-94A7-893421D3F8B3}" srcOrd="0" destOrd="0" presId="urn:microsoft.com/office/officeart/2005/8/layout/chevron2"/>
    <dgm:cxn modelId="{63BE3239-8208-4282-9AD4-08FB5FCAB57D}" srcId="{8BB1FBB8-6424-4910-8BAF-7C4AC321B54C}" destId="{B5BFAE49-47E3-4522-B14B-62A4FB7A625C}" srcOrd="0" destOrd="0" parTransId="{6D5578BE-9D62-4041-95BB-F95C889C2D41}" sibTransId="{84B48665-9DBD-4B5D-A54B-709CAE8CCB62}"/>
    <dgm:cxn modelId="{5A9C953A-E9EC-4DFA-BB34-B70DF6A59C62}" type="presOf" srcId="{B5BFAE49-47E3-4522-B14B-62A4FB7A625C}" destId="{51D1B2B6-CB9B-44E3-8C1A-B250B7FC47D5}" srcOrd="0" destOrd="0" presId="urn:microsoft.com/office/officeart/2005/8/layout/chevron2"/>
    <dgm:cxn modelId="{72E2A03A-E187-459E-968E-80AFEABADB04}" type="presOf" srcId="{749ED914-BD19-450E-A802-0DC75C6516ED}" destId="{5E2BAC25-B857-4B6F-91F5-705A2560EFD6}" srcOrd="0" destOrd="0" presId="urn:microsoft.com/office/officeart/2005/8/layout/chevron2"/>
    <dgm:cxn modelId="{375BF25C-34DF-4781-B559-72162200CFC3}" type="presOf" srcId="{2B1A93B3-B674-4922-93F2-ABA7F93FC3F2}" destId="{D83C5F6A-1CC3-4C82-91FA-3F964EDAD233}" srcOrd="0" destOrd="0" presId="urn:microsoft.com/office/officeart/2005/8/layout/chevron2"/>
    <dgm:cxn modelId="{1A548763-5CB1-488E-AEF6-4E7E10177F98}" type="presOf" srcId="{B8C79791-A218-4501-8C0A-CCA537E9C7A9}" destId="{F73929AA-8D9A-4B05-A06E-B3F6F80AE559}" srcOrd="0" destOrd="0" presId="urn:microsoft.com/office/officeart/2005/8/layout/chevron2"/>
    <dgm:cxn modelId="{33DED344-E74B-4C17-8B88-5E3F7EA75020}" type="presOf" srcId="{0A67815E-F8E3-486B-8BFE-C954C8C5FE2B}" destId="{AA1D37FF-53AE-4752-9B05-2CAF15F9A38B}" srcOrd="0" destOrd="0" presId="urn:microsoft.com/office/officeart/2005/8/layout/chevron2"/>
    <dgm:cxn modelId="{9884636D-C48C-4AFA-87CF-8E78B62EA9FF}" srcId="{5E1C0115-EA94-41A6-B645-171576B3EF13}" destId="{0A67815E-F8E3-486B-8BFE-C954C8C5FE2B}" srcOrd="0" destOrd="0" parTransId="{2E62A796-F248-4B11-8AA3-B52CE3D5A664}" sibTransId="{16A5708F-EC42-44DA-AA34-12022554712B}"/>
    <dgm:cxn modelId="{8BD78B51-AEB3-4AC8-887F-2A47B98C221D}" srcId="{2B1A93B3-B674-4922-93F2-ABA7F93FC3F2}" destId="{5E1C0115-EA94-41A6-B645-171576B3EF13}" srcOrd="1" destOrd="0" parTransId="{AA64ECB4-AB3C-4A58-B35A-595C4F3A4C18}" sibTransId="{F146364D-7D8F-4D8D-BDA9-51559EE15EE9}"/>
    <dgm:cxn modelId="{11E0D3A9-E3CF-4984-8C9C-2B09A57131A4}" type="presOf" srcId="{8BB1FBB8-6424-4910-8BAF-7C4AC321B54C}" destId="{B258844B-0DBA-4375-877A-A96DF3BFE949}" srcOrd="0" destOrd="0" presId="urn:microsoft.com/office/officeart/2005/8/layout/chevron2"/>
    <dgm:cxn modelId="{7BF2FDBC-EFA9-484D-BAE0-5C386AF4D337}" srcId="{AA1F8B2C-6FEF-42E4-B942-74827DA0359E}" destId="{749ED914-BD19-450E-A802-0DC75C6516ED}" srcOrd="0" destOrd="0" parTransId="{9E27B188-025C-4F36-94D6-7927D52624B3}" sibTransId="{F67FDCD9-799B-4ED8-80E7-E6E93C8868DA}"/>
    <dgm:cxn modelId="{4D7ABEC8-15A4-4604-9262-893D8BFD3E72}" srcId="{2B1A93B3-B674-4922-93F2-ABA7F93FC3F2}" destId="{8BB1FBB8-6424-4910-8BAF-7C4AC321B54C}" srcOrd="3" destOrd="0" parTransId="{F6F83796-4D4C-4969-B45B-5E4A31A3A4CE}" sibTransId="{DE27A9B2-1815-4A5A-884A-775DEFDBD6B9}"/>
    <dgm:cxn modelId="{962CFEE0-922E-448E-9029-CDE7E9C3F3B2}" srcId="{2B1A93B3-B674-4922-93F2-ABA7F93FC3F2}" destId="{AA1F8B2C-6FEF-42E4-B942-74827DA0359E}" srcOrd="2" destOrd="0" parTransId="{7806C9DC-13C7-4FC4-B56F-3C5E68B52E3D}" sibTransId="{B0191709-A854-4C10-8EC4-88EAF89285A1}"/>
    <dgm:cxn modelId="{04D9F6E7-3741-4246-8953-15BA146401F7}" srcId="{2B1A93B3-B674-4922-93F2-ABA7F93FC3F2}" destId="{B8C79791-A218-4501-8C0A-CCA537E9C7A9}" srcOrd="0" destOrd="0" parTransId="{04E9D733-5287-459A-8C93-296037C6A652}" sibTransId="{604D067D-5D3F-432B-8C30-4B7928B9BD0D}"/>
    <dgm:cxn modelId="{C6EF76EA-DD6F-4B61-84EE-720AF8E0A110}" type="presOf" srcId="{5E1C0115-EA94-41A6-B645-171576B3EF13}" destId="{2EEA8B07-0015-40B6-8D73-F101E59AB4C4}" srcOrd="0" destOrd="0" presId="urn:microsoft.com/office/officeart/2005/8/layout/chevron2"/>
    <dgm:cxn modelId="{86C3BFEE-A86C-4A77-A7BC-CEB6EB01177B}" srcId="{B8C79791-A218-4501-8C0A-CCA537E9C7A9}" destId="{8985DE4D-DE63-4FE8-BBB1-D11C87D7879E}" srcOrd="0" destOrd="0" parTransId="{D4D1FE7B-AC3E-4C11-8B3B-9E39924A14F4}" sibTransId="{35338822-CEBF-487F-872B-15F029FD7052}"/>
    <dgm:cxn modelId="{5C8A81F3-AB3C-44E0-8A9D-87FBE2C59D47}" type="presOf" srcId="{8985DE4D-DE63-4FE8-BBB1-D11C87D7879E}" destId="{08FF80CD-5542-4D30-B932-CA3E79F4C81D}" srcOrd="0" destOrd="0" presId="urn:microsoft.com/office/officeart/2005/8/layout/chevron2"/>
    <dgm:cxn modelId="{1D5DFE61-E0CD-4242-A97B-DD704B586409}" type="presParOf" srcId="{D83C5F6A-1CC3-4C82-91FA-3F964EDAD233}" destId="{45BE89C4-389C-415A-A4B0-A806349FDC2E}" srcOrd="0" destOrd="0" presId="urn:microsoft.com/office/officeart/2005/8/layout/chevron2"/>
    <dgm:cxn modelId="{E80E30C4-0593-4DD7-8BF1-E4AD12337E3B}" type="presParOf" srcId="{45BE89C4-389C-415A-A4B0-A806349FDC2E}" destId="{F73929AA-8D9A-4B05-A06E-B3F6F80AE559}" srcOrd="0" destOrd="0" presId="urn:microsoft.com/office/officeart/2005/8/layout/chevron2"/>
    <dgm:cxn modelId="{6EE6A5E9-209D-4450-B5ED-004289529CCC}" type="presParOf" srcId="{45BE89C4-389C-415A-A4B0-A806349FDC2E}" destId="{08FF80CD-5542-4D30-B932-CA3E79F4C81D}" srcOrd="1" destOrd="0" presId="urn:microsoft.com/office/officeart/2005/8/layout/chevron2"/>
    <dgm:cxn modelId="{9E59F28B-1B19-4077-A756-56821E3BCA36}" type="presParOf" srcId="{D83C5F6A-1CC3-4C82-91FA-3F964EDAD233}" destId="{D36E6D93-465B-4428-986C-999FCB02CC83}" srcOrd="1" destOrd="0" presId="urn:microsoft.com/office/officeart/2005/8/layout/chevron2"/>
    <dgm:cxn modelId="{302E43A3-AC01-4EBC-A391-118569CB1B79}" type="presParOf" srcId="{D83C5F6A-1CC3-4C82-91FA-3F964EDAD233}" destId="{01563056-8ABB-4A8B-B77F-5FDAA25DA503}" srcOrd="2" destOrd="0" presId="urn:microsoft.com/office/officeart/2005/8/layout/chevron2"/>
    <dgm:cxn modelId="{366CE60D-EAC6-45B5-82EF-B3207241DDAF}" type="presParOf" srcId="{01563056-8ABB-4A8B-B77F-5FDAA25DA503}" destId="{2EEA8B07-0015-40B6-8D73-F101E59AB4C4}" srcOrd="0" destOrd="0" presId="urn:microsoft.com/office/officeart/2005/8/layout/chevron2"/>
    <dgm:cxn modelId="{9D498C38-70B1-4EE9-B8FB-49AF5E0B2269}" type="presParOf" srcId="{01563056-8ABB-4A8B-B77F-5FDAA25DA503}" destId="{AA1D37FF-53AE-4752-9B05-2CAF15F9A38B}" srcOrd="1" destOrd="0" presId="urn:microsoft.com/office/officeart/2005/8/layout/chevron2"/>
    <dgm:cxn modelId="{8978B37E-19AA-458B-9E7C-04669C3A6786}" type="presParOf" srcId="{D83C5F6A-1CC3-4C82-91FA-3F964EDAD233}" destId="{0EE117C9-6CCD-4D77-8524-8BFA80BBE6F8}" srcOrd="3" destOrd="0" presId="urn:microsoft.com/office/officeart/2005/8/layout/chevron2"/>
    <dgm:cxn modelId="{BFCA3E82-6679-448E-B764-F68072FD448A}" type="presParOf" srcId="{D83C5F6A-1CC3-4C82-91FA-3F964EDAD233}" destId="{26C0BDA4-1A26-49D6-A573-8C82C5E9AB8F}" srcOrd="4" destOrd="0" presId="urn:microsoft.com/office/officeart/2005/8/layout/chevron2"/>
    <dgm:cxn modelId="{EE7BCE67-4A81-4BC3-8326-51FD261B4454}" type="presParOf" srcId="{26C0BDA4-1A26-49D6-A573-8C82C5E9AB8F}" destId="{62C955E0-24CA-4D6D-94A7-893421D3F8B3}" srcOrd="0" destOrd="0" presId="urn:microsoft.com/office/officeart/2005/8/layout/chevron2"/>
    <dgm:cxn modelId="{69695D5D-50D7-4681-8DC1-2B6281D59DAD}" type="presParOf" srcId="{26C0BDA4-1A26-49D6-A573-8C82C5E9AB8F}" destId="{5E2BAC25-B857-4B6F-91F5-705A2560EFD6}" srcOrd="1" destOrd="0" presId="urn:microsoft.com/office/officeart/2005/8/layout/chevron2"/>
    <dgm:cxn modelId="{4728868A-EB41-4B7B-8127-154E43E7D2B3}" type="presParOf" srcId="{D83C5F6A-1CC3-4C82-91FA-3F964EDAD233}" destId="{90E21AA0-0A6D-45E4-87BC-9C979F524207}" srcOrd="5" destOrd="0" presId="urn:microsoft.com/office/officeart/2005/8/layout/chevron2"/>
    <dgm:cxn modelId="{4F5E5CC1-8044-4226-B318-B7CE30BC36EC}" type="presParOf" srcId="{D83C5F6A-1CC3-4C82-91FA-3F964EDAD233}" destId="{910216D3-2427-461B-8562-A84D7FDF2E10}" srcOrd="6" destOrd="0" presId="urn:microsoft.com/office/officeart/2005/8/layout/chevron2"/>
    <dgm:cxn modelId="{7EF253E3-54BD-4B4D-97FE-08E6A9AD68FF}" type="presParOf" srcId="{910216D3-2427-461B-8562-A84D7FDF2E10}" destId="{B258844B-0DBA-4375-877A-A96DF3BFE949}" srcOrd="0" destOrd="0" presId="urn:microsoft.com/office/officeart/2005/8/layout/chevron2"/>
    <dgm:cxn modelId="{DBF6D8AB-423F-4113-9F6E-A54F075AB3B5}" type="presParOf" srcId="{910216D3-2427-461B-8562-A84D7FDF2E10}" destId="{51D1B2B6-CB9B-44E3-8C1A-B250B7FC47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2A7713-377D-4A32-BF27-172F85BF02F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8D6A1E5-A37D-45BE-B5A9-65C263BACD66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Provides enterprises with a </a:t>
          </a:r>
          <a:r>
            <a:rPr lang="en-IN" b="1" dirty="0">
              <a:solidFill>
                <a:schemeClr val="tx1"/>
              </a:solidFill>
            </a:rPr>
            <a:t>more comprehensive application evaluation</a:t>
          </a:r>
          <a:r>
            <a:rPr lang="en-IN" dirty="0">
              <a:solidFill>
                <a:schemeClr val="tx1"/>
              </a:solidFill>
            </a:rPr>
            <a:t> than any single test alone. </a:t>
          </a:r>
        </a:p>
      </dgm:t>
    </dgm:pt>
    <dgm:pt modelId="{2DB453F7-D82F-4139-BC16-A1426AACC80C}" type="parTrans" cxnId="{153506B9-05A0-49B0-8CB5-10211F937078}">
      <dgm:prSet/>
      <dgm:spPr/>
      <dgm:t>
        <a:bodyPr/>
        <a:lstStyle/>
        <a:p>
          <a:endParaRPr lang="en-IN"/>
        </a:p>
      </dgm:t>
    </dgm:pt>
    <dgm:pt modelId="{ED2016CF-5F11-41D1-8848-4B6DF99995D1}" type="sibTrans" cxnId="{153506B9-05A0-49B0-8CB5-10211F937078}">
      <dgm:prSet/>
      <dgm:spPr/>
      <dgm:t>
        <a:bodyPr/>
        <a:lstStyle/>
        <a:p>
          <a:endParaRPr lang="en-IN"/>
        </a:p>
      </dgm:t>
    </dgm:pt>
    <dgm:pt modelId="{675A9D11-6EAC-47C1-8FE4-DD0043C8AAAF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Gives an organization a </a:t>
          </a:r>
          <a:r>
            <a:rPr lang="en-IN" b="1" dirty="0">
              <a:solidFill>
                <a:schemeClr val="tx1"/>
              </a:solidFill>
            </a:rPr>
            <a:t>more detailed view </a:t>
          </a:r>
          <a:r>
            <a:rPr lang="en-IN" dirty="0">
              <a:solidFill>
                <a:schemeClr val="tx1"/>
              </a:solidFill>
            </a:rPr>
            <a:t>of the threats facing its applications, to protect from malicious attacks. </a:t>
          </a:r>
        </a:p>
      </dgm:t>
    </dgm:pt>
    <dgm:pt modelId="{DBDF8CBC-8351-44E7-A32F-EAAE74B387D9}" type="parTrans" cxnId="{C5081DB7-BA46-4E14-AD4D-1B31583DE0B0}">
      <dgm:prSet/>
      <dgm:spPr/>
      <dgm:t>
        <a:bodyPr/>
        <a:lstStyle/>
        <a:p>
          <a:endParaRPr lang="en-IN"/>
        </a:p>
      </dgm:t>
    </dgm:pt>
    <dgm:pt modelId="{B574E5C0-A7DA-420F-B481-FCADF8987EFE}" type="sibTrans" cxnId="{C5081DB7-BA46-4E14-AD4D-1B31583DE0B0}">
      <dgm:prSet/>
      <dgm:spPr/>
      <dgm:t>
        <a:bodyPr/>
        <a:lstStyle/>
        <a:p>
          <a:endParaRPr lang="en-IN"/>
        </a:p>
      </dgm:t>
    </dgm:pt>
    <dgm:pt modelId="{B95CE12C-BAD5-4E24-9129-1553D7AA98D9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Helps </a:t>
          </a:r>
          <a:r>
            <a:rPr lang="en-IN" b="1" dirty="0">
              <a:solidFill>
                <a:schemeClr val="tx1"/>
              </a:solidFill>
            </a:rPr>
            <a:t>identify programming errors</a:t>
          </a:r>
        </a:p>
      </dgm:t>
    </dgm:pt>
    <dgm:pt modelId="{461DEF40-3788-44B0-AC4B-0FCC109B3E7E}" type="parTrans" cxnId="{0CFAFF34-F33A-4015-96FC-EA1B45ADA2BE}">
      <dgm:prSet/>
      <dgm:spPr/>
      <dgm:t>
        <a:bodyPr/>
        <a:lstStyle/>
        <a:p>
          <a:endParaRPr lang="en-IN"/>
        </a:p>
      </dgm:t>
    </dgm:pt>
    <dgm:pt modelId="{8C86A79D-B4B3-4723-80AD-A06445BD54AB}" type="sibTrans" cxnId="{0CFAFF34-F33A-4015-96FC-EA1B45ADA2BE}">
      <dgm:prSet/>
      <dgm:spPr/>
      <dgm:t>
        <a:bodyPr/>
        <a:lstStyle/>
        <a:p>
          <a:endParaRPr lang="en-IN"/>
        </a:p>
      </dgm:t>
    </dgm:pt>
    <dgm:pt modelId="{3D80886F-3683-4377-8F44-269F0D04FA26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Provides a </a:t>
          </a:r>
          <a:r>
            <a:rPr lang="en-IN" b="1" dirty="0">
              <a:solidFill>
                <a:schemeClr val="tx1"/>
              </a:solidFill>
            </a:rPr>
            <a:t>methodical approach</a:t>
          </a:r>
          <a:r>
            <a:rPr lang="en-IN" dirty="0">
              <a:solidFill>
                <a:schemeClr val="tx1"/>
              </a:solidFill>
            </a:rPr>
            <a:t> to risk management</a:t>
          </a:r>
        </a:p>
      </dgm:t>
    </dgm:pt>
    <dgm:pt modelId="{7E256D97-6A7E-4009-9CB7-3E6B1B8E08EB}" type="parTrans" cxnId="{C650EFC0-5E70-4656-A148-2D0F39EEBC76}">
      <dgm:prSet/>
      <dgm:spPr/>
      <dgm:t>
        <a:bodyPr/>
        <a:lstStyle/>
        <a:p>
          <a:endParaRPr lang="en-IN"/>
        </a:p>
      </dgm:t>
    </dgm:pt>
    <dgm:pt modelId="{958C46A1-B700-4E16-9AEB-DF0187F7F2FC}" type="sibTrans" cxnId="{C650EFC0-5E70-4656-A148-2D0F39EEBC76}">
      <dgm:prSet/>
      <dgm:spPr/>
      <dgm:t>
        <a:bodyPr/>
        <a:lstStyle/>
        <a:p>
          <a:endParaRPr lang="en-IN"/>
        </a:p>
      </dgm:t>
    </dgm:pt>
    <dgm:pt modelId="{9568925E-BB17-4CCF-B6E1-E990D6BF0A70}" type="pres">
      <dgm:prSet presAssocID="{122A7713-377D-4A32-BF27-172F85BF02FC}" presName="Name0" presStyleCnt="0">
        <dgm:presLayoutVars>
          <dgm:dir/>
          <dgm:animLvl val="lvl"/>
          <dgm:resizeHandles val="exact"/>
        </dgm:presLayoutVars>
      </dgm:prSet>
      <dgm:spPr/>
    </dgm:pt>
    <dgm:pt modelId="{95D22123-F65D-47B5-B45B-56B9DFDBADBD}" type="pres">
      <dgm:prSet presAssocID="{C8D6A1E5-A37D-45BE-B5A9-65C263BACD66}" presName="linNode" presStyleCnt="0"/>
      <dgm:spPr/>
    </dgm:pt>
    <dgm:pt modelId="{42458586-1094-4D5F-9125-CB6B167AB1FE}" type="pres">
      <dgm:prSet presAssocID="{C8D6A1E5-A37D-45BE-B5A9-65C263BACD66}" presName="parentText" presStyleLbl="node1" presStyleIdx="0" presStyleCnt="4" custScaleX="277778" custLinFactNeighborX="4183" custLinFactNeighborY="-8041">
        <dgm:presLayoutVars>
          <dgm:chMax val="1"/>
          <dgm:bulletEnabled val="1"/>
        </dgm:presLayoutVars>
      </dgm:prSet>
      <dgm:spPr/>
    </dgm:pt>
    <dgm:pt modelId="{FF9BECE9-A77D-4BEC-A052-FE3A579C3E1A}" type="pres">
      <dgm:prSet presAssocID="{ED2016CF-5F11-41D1-8848-4B6DF99995D1}" presName="sp" presStyleCnt="0"/>
      <dgm:spPr/>
    </dgm:pt>
    <dgm:pt modelId="{2D0C881C-4EAD-410C-985D-AB21F0D2F8A5}" type="pres">
      <dgm:prSet presAssocID="{675A9D11-6EAC-47C1-8FE4-DD0043C8AAAF}" presName="linNode" presStyleCnt="0"/>
      <dgm:spPr/>
    </dgm:pt>
    <dgm:pt modelId="{1D776A88-77B6-451B-AFA9-E8A8613C770E}" type="pres">
      <dgm:prSet presAssocID="{675A9D11-6EAC-47C1-8FE4-DD0043C8AAAF}" presName="parentText" presStyleLbl="node1" presStyleIdx="1" presStyleCnt="4" custScaleX="277778">
        <dgm:presLayoutVars>
          <dgm:chMax val="1"/>
          <dgm:bulletEnabled val="1"/>
        </dgm:presLayoutVars>
      </dgm:prSet>
      <dgm:spPr/>
    </dgm:pt>
    <dgm:pt modelId="{2A3DFD25-9A23-4BDE-AFEB-632E653AFB14}" type="pres">
      <dgm:prSet presAssocID="{B574E5C0-A7DA-420F-B481-FCADF8987EFE}" presName="sp" presStyleCnt="0"/>
      <dgm:spPr/>
    </dgm:pt>
    <dgm:pt modelId="{D514201F-E3E5-43C0-8B39-909431FD91E3}" type="pres">
      <dgm:prSet presAssocID="{B95CE12C-BAD5-4E24-9129-1553D7AA98D9}" presName="linNode" presStyleCnt="0"/>
      <dgm:spPr/>
    </dgm:pt>
    <dgm:pt modelId="{C347324C-6102-40EA-9F2F-D050D2258BC8}" type="pres">
      <dgm:prSet presAssocID="{B95CE12C-BAD5-4E24-9129-1553D7AA98D9}" presName="parentText" presStyleLbl="node1" presStyleIdx="2" presStyleCnt="4" custScaleX="277778">
        <dgm:presLayoutVars>
          <dgm:chMax val="1"/>
          <dgm:bulletEnabled val="1"/>
        </dgm:presLayoutVars>
      </dgm:prSet>
      <dgm:spPr/>
    </dgm:pt>
    <dgm:pt modelId="{A98FF0DA-6A63-4A5B-9AE6-1C6A8CF9F863}" type="pres">
      <dgm:prSet presAssocID="{8C86A79D-B4B3-4723-80AD-A06445BD54AB}" presName="sp" presStyleCnt="0"/>
      <dgm:spPr/>
    </dgm:pt>
    <dgm:pt modelId="{412D8F51-08F0-48C4-8A15-85F882AC7974}" type="pres">
      <dgm:prSet presAssocID="{3D80886F-3683-4377-8F44-269F0D04FA26}" presName="linNode" presStyleCnt="0"/>
      <dgm:spPr/>
    </dgm:pt>
    <dgm:pt modelId="{AB41944A-7D7D-4611-8A34-31C3CDE38A8C}" type="pres">
      <dgm:prSet presAssocID="{3D80886F-3683-4377-8F44-269F0D04FA26}" presName="parentText" presStyleLbl="node1" presStyleIdx="3" presStyleCnt="4" custScaleX="277778">
        <dgm:presLayoutVars>
          <dgm:chMax val="1"/>
          <dgm:bulletEnabled val="1"/>
        </dgm:presLayoutVars>
      </dgm:prSet>
      <dgm:spPr/>
    </dgm:pt>
  </dgm:ptLst>
  <dgm:cxnLst>
    <dgm:cxn modelId="{C4520F0B-A739-4E14-8F28-9C29DCFD83A5}" type="presOf" srcId="{3D80886F-3683-4377-8F44-269F0D04FA26}" destId="{AB41944A-7D7D-4611-8A34-31C3CDE38A8C}" srcOrd="0" destOrd="0" presId="urn:microsoft.com/office/officeart/2005/8/layout/vList5"/>
    <dgm:cxn modelId="{2C940212-6DCD-498E-95B4-BA42D7A02335}" type="presOf" srcId="{675A9D11-6EAC-47C1-8FE4-DD0043C8AAAF}" destId="{1D776A88-77B6-451B-AFA9-E8A8613C770E}" srcOrd="0" destOrd="0" presId="urn:microsoft.com/office/officeart/2005/8/layout/vList5"/>
    <dgm:cxn modelId="{D929AA22-44B4-45E9-A9E2-B2E87C510A80}" type="presOf" srcId="{122A7713-377D-4A32-BF27-172F85BF02FC}" destId="{9568925E-BB17-4CCF-B6E1-E990D6BF0A70}" srcOrd="0" destOrd="0" presId="urn:microsoft.com/office/officeart/2005/8/layout/vList5"/>
    <dgm:cxn modelId="{0CFAFF34-F33A-4015-96FC-EA1B45ADA2BE}" srcId="{122A7713-377D-4A32-BF27-172F85BF02FC}" destId="{B95CE12C-BAD5-4E24-9129-1553D7AA98D9}" srcOrd="2" destOrd="0" parTransId="{461DEF40-3788-44B0-AC4B-0FCC109B3E7E}" sibTransId="{8C86A79D-B4B3-4723-80AD-A06445BD54AB}"/>
    <dgm:cxn modelId="{C5A5DC5B-695E-4D21-B17D-67C002153B8A}" type="presOf" srcId="{C8D6A1E5-A37D-45BE-B5A9-65C263BACD66}" destId="{42458586-1094-4D5F-9125-CB6B167AB1FE}" srcOrd="0" destOrd="0" presId="urn:microsoft.com/office/officeart/2005/8/layout/vList5"/>
    <dgm:cxn modelId="{363A59A5-19F7-4DEC-81B5-7DA6BF51584E}" type="presOf" srcId="{B95CE12C-BAD5-4E24-9129-1553D7AA98D9}" destId="{C347324C-6102-40EA-9F2F-D050D2258BC8}" srcOrd="0" destOrd="0" presId="urn:microsoft.com/office/officeart/2005/8/layout/vList5"/>
    <dgm:cxn modelId="{C5081DB7-BA46-4E14-AD4D-1B31583DE0B0}" srcId="{122A7713-377D-4A32-BF27-172F85BF02FC}" destId="{675A9D11-6EAC-47C1-8FE4-DD0043C8AAAF}" srcOrd="1" destOrd="0" parTransId="{DBDF8CBC-8351-44E7-A32F-EAAE74B387D9}" sibTransId="{B574E5C0-A7DA-420F-B481-FCADF8987EFE}"/>
    <dgm:cxn modelId="{153506B9-05A0-49B0-8CB5-10211F937078}" srcId="{122A7713-377D-4A32-BF27-172F85BF02FC}" destId="{C8D6A1E5-A37D-45BE-B5A9-65C263BACD66}" srcOrd="0" destOrd="0" parTransId="{2DB453F7-D82F-4139-BC16-A1426AACC80C}" sibTransId="{ED2016CF-5F11-41D1-8848-4B6DF99995D1}"/>
    <dgm:cxn modelId="{C650EFC0-5E70-4656-A148-2D0F39EEBC76}" srcId="{122A7713-377D-4A32-BF27-172F85BF02FC}" destId="{3D80886F-3683-4377-8F44-269F0D04FA26}" srcOrd="3" destOrd="0" parTransId="{7E256D97-6A7E-4009-9CB7-3E6B1B8E08EB}" sibTransId="{958C46A1-B700-4E16-9AEB-DF0187F7F2FC}"/>
    <dgm:cxn modelId="{F0D857F8-4DC2-48C9-969B-FACE9D4E84DC}" type="presParOf" srcId="{9568925E-BB17-4CCF-B6E1-E990D6BF0A70}" destId="{95D22123-F65D-47B5-B45B-56B9DFDBADBD}" srcOrd="0" destOrd="0" presId="urn:microsoft.com/office/officeart/2005/8/layout/vList5"/>
    <dgm:cxn modelId="{CDD0243F-6816-4EA6-BAD2-AAA007FE1AFD}" type="presParOf" srcId="{95D22123-F65D-47B5-B45B-56B9DFDBADBD}" destId="{42458586-1094-4D5F-9125-CB6B167AB1FE}" srcOrd="0" destOrd="0" presId="urn:microsoft.com/office/officeart/2005/8/layout/vList5"/>
    <dgm:cxn modelId="{CF63918B-CFB2-43A2-A2D2-C824A32386FC}" type="presParOf" srcId="{9568925E-BB17-4CCF-B6E1-E990D6BF0A70}" destId="{FF9BECE9-A77D-4BEC-A052-FE3A579C3E1A}" srcOrd="1" destOrd="0" presId="urn:microsoft.com/office/officeart/2005/8/layout/vList5"/>
    <dgm:cxn modelId="{7784FEE3-0434-4C3F-B730-C97111D0549B}" type="presParOf" srcId="{9568925E-BB17-4CCF-B6E1-E990D6BF0A70}" destId="{2D0C881C-4EAD-410C-985D-AB21F0D2F8A5}" srcOrd="2" destOrd="0" presId="urn:microsoft.com/office/officeart/2005/8/layout/vList5"/>
    <dgm:cxn modelId="{0F3A3547-C5F9-4165-9791-E1DEE428F065}" type="presParOf" srcId="{2D0C881C-4EAD-410C-985D-AB21F0D2F8A5}" destId="{1D776A88-77B6-451B-AFA9-E8A8613C770E}" srcOrd="0" destOrd="0" presId="urn:microsoft.com/office/officeart/2005/8/layout/vList5"/>
    <dgm:cxn modelId="{B03F2536-DAD7-4360-8C23-19F92D4C4698}" type="presParOf" srcId="{9568925E-BB17-4CCF-B6E1-E990D6BF0A70}" destId="{2A3DFD25-9A23-4BDE-AFEB-632E653AFB14}" srcOrd="3" destOrd="0" presId="urn:microsoft.com/office/officeart/2005/8/layout/vList5"/>
    <dgm:cxn modelId="{DE33D912-AEE1-427C-A2A5-13245B630189}" type="presParOf" srcId="{9568925E-BB17-4CCF-B6E1-E990D6BF0A70}" destId="{D514201F-E3E5-43C0-8B39-909431FD91E3}" srcOrd="4" destOrd="0" presId="urn:microsoft.com/office/officeart/2005/8/layout/vList5"/>
    <dgm:cxn modelId="{8B08194E-4BD6-42B2-A66C-669D2F387CEB}" type="presParOf" srcId="{D514201F-E3E5-43C0-8B39-909431FD91E3}" destId="{C347324C-6102-40EA-9F2F-D050D2258BC8}" srcOrd="0" destOrd="0" presId="urn:microsoft.com/office/officeart/2005/8/layout/vList5"/>
    <dgm:cxn modelId="{7D4F8E28-7A4D-4B7E-ADCB-626385E24A08}" type="presParOf" srcId="{9568925E-BB17-4CCF-B6E1-E990D6BF0A70}" destId="{A98FF0DA-6A63-4A5B-9AE6-1C6A8CF9F863}" srcOrd="5" destOrd="0" presId="urn:microsoft.com/office/officeart/2005/8/layout/vList5"/>
    <dgm:cxn modelId="{65FD0F94-B339-4093-A683-F41D65F99CAF}" type="presParOf" srcId="{9568925E-BB17-4CCF-B6E1-E990D6BF0A70}" destId="{412D8F51-08F0-48C4-8A15-85F882AC7974}" srcOrd="6" destOrd="0" presId="urn:microsoft.com/office/officeart/2005/8/layout/vList5"/>
    <dgm:cxn modelId="{098614E5-B476-4B37-8697-78C6E5EAFF80}" type="presParOf" srcId="{412D8F51-08F0-48C4-8A15-85F882AC7974}" destId="{AB41944A-7D7D-4611-8A34-31C3CDE38A8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B7C8CB-8C28-48C1-9854-B46973D12668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A036A16-7EA1-43E1-A089-5391D3E05E53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Two main reasons for systems being vulnerable</a:t>
          </a:r>
        </a:p>
      </dgm:t>
    </dgm:pt>
    <dgm:pt modelId="{840FD03E-D97F-4FA2-A0FD-FA453115A13F}" type="parTrans" cxnId="{E8CAE259-6851-4656-AE5A-D40D46120059}">
      <dgm:prSet/>
      <dgm:spPr/>
      <dgm:t>
        <a:bodyPr/>
        <a:lstStyle/>
        <a:p>
          <a:endParaRPr lang="en-IN"/>
        </a:p>
      </dgm:t>
    </dgm:pt>
    <dgm:pt modelId="{082FB3CE-B166-4F03-9723-358F08977156}" type="sibTrans" cxnId="{E8CAE259-6851-4656-AE5A-D40D46120059}">
      <dgm:prSet/>
      <dgm:spPr/>
      <dgm:t>
        <a:bodyPr/>
        <a:lstStyle/>
        <a:p>
          <a:endParaRPr lang="en-IN"/>
        </a:p>
      </dgm:t>
    </dgm:pt>
    <dgm:pt modelId="{B621822D-21E7-4CB8-9FE1-A8E97AF675C0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Misconfiguration</a:t>
          </a:r>
        </a:p>
      </dgm:t>
    </dgm:pt>
    <dgm:pt modelId="{0D365AD6-0E08-4382-87AD-3BAF4BB17D45}" type="parTrans" cxnId="{B892D5AE-4418-43D9-A401-314A6199A08E}">
      <dgm:prSet/>
      <dgm:spPr/>
      <dgm:t>
        <a:bodyPr/>
        <a:lstStyle/>
        <a:p>
          <a:endParaRPr lang="en-IN"/>
        </a:p>
      </dgm:t>
    </dgm:pt>
    <dgm:pt modelId="{9B7019CF-A450-49A9-8E3C-70B2100A9B3C}" type="sibTrans" cxnId="{B892D5AE-4418-43D9-A401-314A6199A08E}">
      <dgm:prSet/>
      <dgm:spPr/>
      <dgm:t>
        <a:bodyPr/>
        <a:lstStyle/>
        <a:p>
          <a:endParaRPr lang="en-IN"/>
        </a:p>
      </dgm:t>
    </dgm:pt>
    <dgm:pt modelId="{9BFF37B5-34EA-4557-9170-BE8D709A0069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Incorrect programming practices. </a:t>
          </a:r>
        </a:p>
      </dgm:t>
    </dgm:pt>
    <dgm:pt modelId="{0654A6C2-E985-4F3A-B94C-F6D3F8612E6A}" type="parTrans" cxnId="{331AD1A2-0660-44DD-A9DD-5FE4E4B14931}">
      <dgm:prSet/>
      <dgm:spPr/>
      <dgm:t>
        <a:bodyPr/>
        <a:lstStyle/>
        <a:p>
          <a:endParaRPr lang="en-IN"/>
        </a:p>
      </dgm:t>
    </dgm:pt>
    <dgm:pt modelId="{4A0BB397-3E77-4BC6-A6B7-F97DDC980CB0}" type="sibTrans" cxnId="{331AD1A2-0660-44DD-A9DD-5FE4E4B14931}">
      <dgm:prSet/>
      <dgm:spPr/>
      <dgm:t>
        <a:bodyPr/>
        <a:lstStyle/>
        <a:p>
          <a:endParaRPr lang="en-IN"/>
        </a:p>
      </dgm:t>
    </dgm:pt>
    <dgm:pt modelId="{54F8B883-84A2-4AF1-9D87-AF2415094EAA}" type="pres">
      <dgm:prSet presAssocID="{2FB7C8CB-8C28-48C1-9854-B46973D126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A09F14-4058-4B2C-A7E9-661C42685190}" type="pres">
      <dgm:prSet presAssocID="{2A036A16-7EA1-43E1-A089-5391D3E05E53}" presName="hierRoot1" presStyleCnt="0">
        <dgm:presLayoutVars>
          <dgm:hierBranch val="init"/>
        </dgm:presLayoutVars>
      </dgm:prSet>
      <dgm:spPr/>
    </dgm:pt>
    <dgm:pt modelId="{F743F743-0D4F-44E4-90DD-F7FE393AEAA1}" type="pres">
      <dgm:prSet presAssocID="{2A036A16-7EA1-43E1-A089-5391D3E05E53}" presName="rootComposite1" presStyleCnt="0"/>
      <dgm:spPr/>
    </dgm:pt>
    <dgm:pt modelId="{051BA893-BFEE-4ED2-895B-A4FE5F1676F0}" type="pres">
      <dgm:prSet presAssocID="{2A036A16-7EA1-43E1-A089-5391D3E05E53}" presName="rootText1" presStyleLbl="node0" presStyleIdx="0" presStyleCnt="1">
        <dgm:presLayoutVars>
          <dgm:chPref val="3"/>
        </dgm:presLayoutVars>
      </dgm:prSet>
      <dgm:spPr/>
    </dgm:pt>
    <dgm:pt modelId="{2EE0E0EC-936C-4E50-A244-BE06D012A12B}" type="pres">
      <dgm:prSet presAssocID="{2A036A16-7EA1-43E1-A089-5391D3E05E53}" presName="rootConnector1" presStyleLbl="node1" presStyleIdx="0" presStyleCnt="0"/>
      <dgm:spPr/>
    </dgm:pt>
    <dgm:pt modelId="{E7EB5713-B9C2-4564-A5F7-FB98C5D15190}" type="pres">
      <dgm:prSet presAssocID="{2A036A16-7EA1-43E1-A089-5391D3E05E53}" presName="hierChild2" presStyleCnt="0"/>
      <dgm:spPr/>
    </dgm:pt>
    <dgm:pt modelId="{AD7BD791-A09E-4A0E-BA3D-50D3D5BCFBBE}" type="pres">
      <dgm:prSet presAssocID="{0D365AD6-0E08-4382-87AD-3BAF4BB17D45}" presName="Name37" presStyleLbl="parChTrans1D2" presStyleIdx="0" presStyleCnt="2"/>
      <dgm:spPr/>
    </dgm:pt>
    <dgm:pt modelId="{1174F25E-27C5-4E33-8C42-6733780D4DFD}" type="pres">
      <dgm:prSet presAssocID="{B621822D-21E7-4CB8-9FE1-A8E97AF675C0}" presName="hierRoot2" presStyleCnt="0">
        <dgm:presLayoutVars>
          <dgm:hierBranch val="init"/>
        </dgm:presLayoutVars>
      </dgm:prSet>
      <dgm:spPr/>
    </dgm:pt>
    <dgm:pt modelId="{C35E80CD-13CC-42AB-BCD9-D8D76BA9A52D}" type="pres">
      <dgm:prSet presAssocID="{B621822D-21E7-4CB8-9FE1-A8E97AF675C0}" presName="rootComposite" presStyleCnt="0"/>
      <dgm:spPr/>
    </dgm:pt>
    <dgm:pt modelId="{70DB7FFE-729F-485D-9F79-59B8DA808D1C}" type="pres">
      <dgm:prSet presAssocID="{B621822D-21E7-4CB8-9FE1-A8E97AF675C0}" presName="rootText" presStyleLbl="node2" presStyleIdx="0" presStyleCnt="2">
        <dgm:presLayoutVars>
          <dgm:chPref val="3"/>
        </dgm:presLayoutVars>
      </dgm:prSet>
      <dgm:spPr/>
    </dgm:pt>
    <dgm:pt modelId="{9B0056D1-0FAE-4555-9C12-09D4C59E5EB4}" type="pres">
      <dgm:prSet presAssocID="{B621822D-21E7-4CB8-9FE1-A8E97AF675C0}" presName="rootConnector" presStyleLbl="node2" presStyleIdx="0" presStyleCnt="2"/>
      <dgm:spPr/>
    </dgm:pt>
    <dgm:pt modelId="{22C72FCA-D8FA-4BF2-8F42-B89E70028A63}" type="pres">
      <dgm:prSet presAssocID="{B621822D-21E7-4CB8-9FE1-A8E97AF675C0}" presName="hierChild4" presStyleCnt="0"/>
      <dgm:spPr/>
    </dgm:pt>
    <dgm:pt modelId="{8DAFEBF4-B449-43A3-8E3E-F18D87C89F1E}" type="pres">
      <dgm:prSet presAssocID="{B621822D-21E7-4CB8-9FE1-A8E97AF675C0}" presName="hierChild5" presStyleCnt="0"/>
      <dgm:spPr/>
    </dgm:pt>
    <dgm:pt modelId="{9497EA57-DF9A-4FB9-9EBE-276DB63A33A3}" type="pres">
      <dgm:prSet presAssocID="{0654A6C2-E985-4F3A-B94C-F6D3F8612E6A}" presName="Name37" presStyleLbl="parChTrans1D2" presStyleIdx="1" presStyleCnt="2"/>
      <dgm:spPr/>
    </dgm:pt>
    <dgm:pt modelId="{C532C7ED-6468-4E08-802A-00DD734A4E4F}" type="pres">
      <dgm:prSet presAssocID="{9BFF37B5-34EA-4557-9170-BE8D709A0069}" presName="hierRoot2" presStyleCnt="0">
        <dgm:presLayoutVars>
          <dgm:hierBranch val="init"/>
        </dgm:presLayoutVars>
      </dgm:prSet>
      <dgm:spPr/>
    </dgm:pt>
    <dgm:pt modelId="{0B3A9858-DEEA-4B79-946A-1E1797824E9A}" type="pres">
      <dgm:prSet presAssocID="{9BFF37B5-34EA-4557-9170-BE8D709A0069}" presName="rootComposite" presStyleCnt="0"/>
      <dgm:spPr/>
    </dgm:pt>
    <dgm:pt modelId="{A9E4FDEB-C730-407B-BBE9-09AB7E363EF6}" type="pres">
      <dgm:prSet presAssocID="{9BFF37B5-34EA-4557-9170-BE8D709A0069}" presName="rootText" presStyleLbl="node2" presStyleIdx="1" presStyleCnt="2">
        <dgm:presLayoutVars>
          <dgm:chPref val="3"/>
        </dgm:presLayoutVars>
      </dgm:prSet>
      <dgm:spPr/>
    </dgm:pt>
    <dgm:pt modelId="{EC66D24E-EBEB-4D44-B7E6-572FF55FFBEA}" type="pres">
      <dgm:prSet presAssocID="{9BFF37B5-34EA-4557-9170-BE8D709A0069}" presName="rootConnector" presStyleLbl="node2" presStyleIdx="1" presStyleCnt="2"/>
      <dgm:spPr/>
    </dgm:pt>
    <dgm:pt modelId="{63F624E5-2D8C-4ECA-B286-8B31A74DEDAF}" type="pres">
      <dgm:prSet presAssocID="{9BFF37B5-34EA-4557-9170-BE8D709A0069}" presName="hierChild4" presStyleCnt="0"/>
      <dgm:spPr/>
    </dgm:pt>
    <dgm:pt modelId="{86317241-EA83-47A5-BAFF-79856942E3B9}" type="pres">
      <dgm:prSet presAssocID="{9BFF37B5-34EA-4557-9170-BE8D709A0069}" presName="hierChild5" presStyleCnt="0"/>
      <dgm:spPr/>
    </dgm:pt>
    <dgm:pt modelId="{9E072CBB-B837-4F71-A54C-89133C02919B}" type="pres">
      <dgm:prSet presAssocID="{2A036A16-7EA1-43E1-A089-5391D3E05E53}" presName="hierChild3" presStyleCnt="0"/>
      <dgm:spPr/>
    </dgm:pt>
  </dgm:ptLst>
  <dgm:cxnLst>
    <dgm:cxn modelId="{C3340525-D57E-4F20-83B9-DEAAD522287F}" type="presOf" srcId="{2FB7C8CB-8C28-48C1-9854-B46973D12668}" destId="{54F8B883-84A2-4AF1-9D87-AF2415094EAA}" srcOrd="0" destOrd="0" presId="urn:microsoft.com/office/officeart/2005/8/layout/orgChart1"/>
    <dgm:cxn modelId="{EAF47728-976E-4572-B13F-740035C34636}" type="presOf" srcId="{2A036A16-7EA1-43E1-A089-5391D3E05E53}" destId="{2EE0E0EC-936C-4E50-A244-BE06D012A12B}" srcOrd="1" destOrd="0" presId="urn:microsoft.com/office/officeart/2005/8/layout/orgChart1"/>
    <dgm:cxn modelId="{0ADA8D40-18C0-446C-91F3-E5175339A73A}" type="presOf" srcId="{9BFF37B5-34EA-4557-9170-BE8D709A0069}" destId="{A9E4FDEB-C730-407B-BBE9-09AB7E363EF6}" srcOrd="0" destOrd="0" presId="urn:microsoft.com/office/officeart/2005/8/layout/orgChart1"/>
    <dgm:cxn modelId="{E8CAE259-6851-4656-AE5A-D40D46120059}" srcId="{2FB7C8CB-8C28-48C1-9854-B46973D12668}" destId="{2A036A16-7EA1-43E1-A089-5391D3E05E53}" srcOrd="0" destOrd="0" parTransId="{840FD03E-D97F-4FA2-A0FD-FA453115A13F}" sibTransId="{082FB3CE-B166-4F03-9723-358F08977156}"/>
    <dgm:cxn modelId="{EFFEFD59-2653-4FB2-A656-768AD56F6447}" type="presOf" srcId="{2A036A16-7EA1-43E1-A089-5391D3E05E53}" destId="{051BA893-BFEE-4ED2-895B-A4FE5F1676F0}" srcOrd="0" destOrd="0" presId="urn:microsoft.com/office/officeart/2005/8/layout/orgChart1"/>
    <dgm:cxn modelId="{DBFAFF92-F8EF-4E23-AA16-30D0FE110E23}" type="presOf" srcId="{B621822D-21E7-4CB8-9FE1-A8E97AF675C0}" destId="{9B0056D1-0FAE-4555-9C12-09D4C59E5EB4}" srcOrd="1" destOrd="0" presId="urn:microsoft.com/office/officeart/2005/8/layout/orgChart1"/>
    <dgm:cxn modelId="{331AD1A2-0660-44DD-A9DD-5FE4E4B14931}" srcId="{2A036A16-7EA1-43E1-A089-5391D3E05E53}" destId="{9BFF37B5-34EA-4557-9170-BE8D709A0069}" srcOrd="1" destOrd="0" parTransId="{0654A6C2-E985-4F3A-B94C-F6D3F8612E6A}" sibTransId="{4A0BB397-3E77-4BC6-A6B7-F97DDC980CB0}"/>
    <dgm:cxn modelId="{B892D5AE-4418-43D9-A401-314A6199A08E}" srcId="{2A036A16-7EA1-43E1-A089-5391D3E05E53}" destId="{B621822D-21E7-4CB8-9FE1-A8E97AF675C0}" srcOrd="0" destOrd="0" parTransId="{0D365AD6-0E08-4382-87AD-3BAF4BB17D45}" sibTransId="{9B7019CF-A450-49A9-8E3C-70B2100A9B3C}"/>
    <dgm:cxn modelId="{04729BC4-69AC-4D0B-870E-A71525DD9588}" type="presOf" srcId="{B621822D-21E7-4CB8-9FE1-A8E97AF675C0}" destId="{70DB7FFE-729F-485D-9F79-59B8DA808D1C}" srcOrd="0" destOrd="0" presId="urn:microsoft.com/office/officeart/2005/8/layout/orgChart1"/>
    <dgm:cxn modelId="{D525EECB-A80A-47AB-8CBA-97A4E60A769A}" type="presOf" srcId="{9BFF37B5-34EA-4557-9170-BE8D709A0069}" destId="{EC66D24E-EBEB-4D44-B7E6-572FF55FFBEA}" srcOrd="1" destOrd="0" presId="urn:microsoft.com/office/officeart/2005/8/layout/orgChart1"/>
    <dgm:cxn modelId="{8FBA46E8-9AAB-4954-A4DF-0E18A815D426}" type="presOf" srcId="{0654A6C2-E985-4F3A-B94C-F6D3F8612E6A}" destId="{9497EA57-DF9A-4FB9-9EBE-276DB63A33A3}" srcOrd="0" destOrd="0" presId="urn:microsoft.com/office/officeart/2005/8/layout/orgChart1"/>
    <dgm:cxn modelId="{35CF93F8-13C0-4999-8FDD-555EB6B9E200}" type="presOf" srcId="{0D365AD6-0E08-4382-87AD-3BAF4BB17D45}" destId="{AD7BD791-A09E-4A0E-BA3D-50D3D5BCFBBE}" srcOrd="0" destOrd="0" presId="urn:microsoft.com/office/officeart/2005/8/layout/orgChart1"/>
    <dgm:cxn modelId="{6291D549-8977-4412-8310-20B09A615E24}" type="presParOf" srcId="{54F8B883-84A2-4AF1-9D87-AF2415094EAA}" destId="{BEA09F14-4058-4B2C-A7E9-661C42685190}" srcOrd="0" destOrd="0" presId="urn:microsoft.com/office/officeart/2005/8/layout/orgChart1"/>
    <dgm:cxn modelId="{DD3C3620-20A3-49E0-97BE-04991783A399}" type="presParOf" srcId="{BEA09F14-4058-4B2C-A7E9-661C42685190}" destId="{F743F743-0D4F-44E4-90DD-F7FE393AEAA1}" srcOrd="0" destOrd="0" presId="urn:microsoft.com/office/officeart/2005/8/layout/orgChart1"/>
    <dgm:cxn modelId="{0C03B9B0-C052-4982-8CE4-8B90519ABA56}" type="presParOf" srcId="{F743F743-0D4F-44E4-90DD-F7FE393AEAA1}" destId="{051BA893-BFEE-4ED2-895B-A4FE5F1676F0}" srcOrd="0" destOrd="0" presId="urn:microsoft.com/office/officeart/2005/8/layout/orgChart1"/>
    <dgm:cxn modelId="{A6AA4B3D-E69A-4DA0-ABDC-F17E4AD16C60}" type="presParOf" srcId="{F743F743-0D4F-44E4-90DD-F7FE393AEAA1}" destId="{2EE0E0EC-936C-4E50-A244-BE06D012A12B}" srcOrd="1" destOrd="0" presId="urn:microsoft.com/office/officeart/2005/8/layout/orgChart1"/>
    <dgm:cxn modelId="{0F989D71-5781-42F4-BD5F-A78E4C3392F1}" type="presParOf" srcId="{BEA09F14-4058-4B2C-A7E9-661C42685190}" destId="{E7EB5713-B9C2-4564-A5F7-FB98C5D15190}" srcOrd="1" destOrd="0" presId="urn:microsoft.com/office/officeart/2005/8/layout/orgChart1"/>
    <dgm:cxn modelId="{019B9B4C-DADA-4D37-84E2-45821705D78A}" type="presParOf" srcId="{E7EB5713-B9C2-4564-A5F7-FB98C5D15190}" destId="{AD7BD791-A09E-4A0E-BA3D-50D3D5BCFBBE}" srcOrd="0" destOrd="0" presId="urn:microsoft.com/office/officeart/2005/8/layout/orgChart1"/>
    <dgm:cxn modelId="{CBE53E9E-B992-42AE-A843-B9AFF8B84DA8}" type="presParOf" srcId="{E7EB5713-B9C2-4564-A5F7-FB98C5D15190}" destId="{1174F25E-27C5-4E33-8C42-6733780D4DFD}" srcOrd="1" destOrd="0" presId="urn:microsoft.com/office/officeart/2005/8/layout/orgChart1"/>
    <dgm:cxn modelId="{EB1338C3-A9D7-4FA9-9DBB-DA0B263ED62B}" type="presParOf" srcId="{1174F25E-27C5-4E33-8C42-6733780D4DFD}" destId="{C35E80CD-13CC-42AB-BCD9-D8D76BA9A52D}" srcOrd="0" destOrd="0" presId="urn:microsoft.com/office/officeart/2005/8/layout/orgChart1"/>
    <dgm:cxn modelId="{0D9ADFB3-0B3F-4EF5-BB9F-677FF1A0E0D7}" type="presParOf" srcId="{C35E80CD-13CC-42AB-BCD9-D8D76BA9A52D}" destId="{70DB7FFE-729F-485D-9F79-59B8DA808D1C}" srcOrd="0" destOrd="0" presId="urn:microsoft.com/office/officeart/2005/8/layout/orgChart1"/>
    <dgm:cxn modelId="{31ABFD14-E90D-4943-9C88-FF3B102DFBF1}" type="presParOf" srcId="{C35E80CD-13CC-42AB-BCD9-D8D76BA9A52D}" destId="{9B0056D1-0FAE-4555-9C12-09D4C59E5EB4}" srcOrd="1" destOrd="0" presId="urn:microsoft.com/office/officeart/2005/8/layout/orgChart1"/>
    <dgm:cxn modelId="{0AA0D021-5CA1-41AB-8076-8C0E0441843D}" type="presParOf" srcId="{1174F25E-27C5-4E33-8C42-6733780D4DFD}" destId="{22C72FCA-D8FA-4BF2-8F42-B89E70028A63}" srcOrd="1" destOrd="0" presId="urn:microsoft.com/office/officeart/2005/8/layout/orgChart1"/>
    <dgm:cxn modelId="{8632A717-B437-4D0B-B953-5E178F04204D}" type="presParOf" srcId="{1174F25E-27C5-4E33-8C42-6733780D4DFD}" destId="{8DAFEBF4-B449-43A3-8E3E-F18D87C89F1E}" srcOrd="2" destOrd="0" presId="urn:microsoft.com/office/officeart/2005/8/layout/orgChart1"/>
    <dgm:cxn modelId="{043AECC5-A17D-4FA1-B931-77A75D7AA47B}" type="presParOf" srcId="{E7EB5713-B9C2-4564-A5F7-FB98C5D15190}" destId="{9497EA57-DF9A-4FB9-9EBE-276DB63A33A3}" srcOrd="2" destOrd="0" presId="urn:microsoft.com/office/officeart/2005/8/layout/orgChart1"/>
    <dgm:cxn modelId="{FD5F9756-03C9-4456-AF9A-7018495EFDEA}" type="presParOf" srcId="{E7EB5713-B9C2-4564-A5F7-FB98C5D15190}" destId="{C532C7ED-6468-4E08-802A-00DD734A4E4F}" srcOrd="3" destOrd="0" presId="urn:microsoft.com/office/officeart/2005/8/layout/orgChart1"/>
    <dgm:cxn modelId="{58202CAF-42D4-4CB4-84D7-98F1DD397A24}" type="presParOf" srcId="{C532C7ED-6468-4E08-802A-00DD734A4E4F}" destId="{0B3A9858-DEEA-4B79-946A-1E1797824E9A}" srcOrd="0" destOrd="0" presId="urn:microsoft.com/office/officeart/2005/8/layout/orgChart1"/>
    <dgm:cxn modelId="{5887FF33-70BE-40D4-9396-234BE8207D46}" type="presParOf" srcId="{0B3A9858-DEEA-4B79-946A-1E1797824E9A}" destId="{A9E4FDEB-C730-407B-BBE9-09AB7E363EF6}" srcOrd="0" destOrd="0" presId="urn:microsoft.com/office/officeart/2005/8/layout/orgChart1"/>
    <dgm:cxn modelId="{C46C100C-97B4-4E1C-8B08-1FA512189C6B}" type="presParOf" srcId="{0B3A9858-DEEA-4B79-946A-1E1797824E9A}" destId="{EC66D24E-EBEB-4D44-B7E6-572FF55FFBEA}" srcOrd="1" destOrd="0" presId="urn:microsoft.com/office/officeart/2005/8/layout/orgChart1"/>
    <dgm:cxn modelId="{7CF32E00-F56D-44A9-A263-C3D6DE50614A}" type="presParOf" srcId="{C532C7ED-6468-4E08-802A-00DD734A4E4F}" destId="{63F624E5-2D8C-4ECA-B286-8B31A74DEDAF}" srcOrd="1" destOrd="0" presId="urn:microsoft.com/office/officeart/2005/8/layout/orgChart1"/>
    <dgm:cxn modelId="{4F83AF09-65B3-4832-85D6-01FDDBE39C67}" type="presParOf" srcId="{C532C7ED-6468-4E08-802A-00DD734A4E4F}" destId="{86317241-EA83-47A5-BAFF-79856942E3B9}" srcOrd="2" destOrd="0" presId="urn:microsoft.com/office/officeart/2005/8/layout/orgChart1"/>
    <dgm:cxn modelId="{9E600DAE-9DEE-498D-A2D8-F64646704DF9}" type="presParOf" srcId="{BEA09F14-4058-4B2C-A7E9-661C42685190}" destId="{9E072CBB-B837-4F71-A54C-89133C0291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B28D2F-71B7-47F0-B345-16C2D41CFC7C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08962DFE-F995-4100-AA42-1274D5F4E8F0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Devices such as </a:t>
          </a:r>
          <a:r>
            <a:rPr lang="en-IN" b="1" dirty="0">
              <a:solidFill>
                <a:schemeClr val="tx1"/>
              </a:solidFill>
            </a:rPr>
            <a:t>routers, switches and servers</a:t>
          </a:r>
          <a:r>
            <a:rPr lang="en-IN" dirty="0">
              <a:solidFill>
                <a:schemeClr val="tx1"/>
              </a:solidFill>
            </a:rPr>
            <a:t>, as well as </a:t>
          </a:r>
          <a:r>
            <a:rPr lang="en-IN" b="1" dirty="0">
              <a:solidFill>
                <a:schemeClr val="tx1"/>
              </a:solidFill>
            </a:rPr>
            <a:t>firewalls and IPS systems</a:t>
          </a:r>
          <a:r>
            <a:rPr lang="en-IN" dirty="0">
              <a:solidFill>
                <a:schemeClr val="tx1"/>
              </a:solidFill>
            </a:rPr>
            <a:t> are either misconfigured </a:t>
          </a:r>
        </a:p>
      </dgm:t>
    </dgm:pt>
    <dgm:pt modelId="{5290DF3F-2B15-4A50-9054-8EB9FA1D594E}" type="parTrans" cxnId="{CF732A41-8C34-45D0-9615-008EB43C0585}">
      <dgm:prSet/>
      <dgm:spPr/>
      <dgm:t>
        <a:bodyPr/>
        <a:lstStyle/>
        <a:p>
          <a:endParaRPr lang="en-IN"/>
        </a:p>
      </dgm:t>
    </dgm:pt>
    <dgm:pt modelId="{C0788969-A8EA-4985-ABE8-111714F49EF9}" type="sibTrans" cxnId="{CF732A41-8C34-45D0-9615-008EB43C0585}">
      <dgm:prSet/>
      <dgm:spPr/>
      <dgm:t>
        <a:bodyPr/>
        <a:lstStyle/>
        <a:p>
          <a:endParaRPr lang="en-IN"/>
        </a:p>
      </dgm:t>
    </dgm:pt>
    <dgm:pt modelId="{C5C5DE63-021C-4D06-A2E3-61AE8F6C00A3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As an example, almost all firewalls have a </a:t>
          </a:r>
          <a:r>
            <a:rPr lang="en-IN" b="1" dirty="0">
              <a:solidFill>
                <a:schemeClr val="tx1"/>
              </a:solidFill>
            </a:rPr>
            <a:t>default built-in user account with the </a:t>
          </a:r>
          <a:r>
            <a:rPr lang="en-IN" b="1" dirty="0" err="1">
              <a:solidFill>
                <a:schemeClr val="tx1"/>
              </a:solidFill>
            </a:rPr>
            <a:t>name,‘admin</a:t>
          </a:r>
          <a:r>
            <a:rPr lang="en-IN" dirty="0">
              <a:solidFill>
                <a:schemeClr val="tx1"/>
              </a:solidFill>
            </a:rPr>
            <a:t>’. </a:t>
          </a:r>
        </a:p>
      </dgm:t>
    </dgm:pt>
    <dgm:pt modelId="{863783B2-0E53-4039-8C9A-9E740A2D4B08}" type="parTrans" cxnId="{D6236A10-EBFD-4220-AE03-11C8CAFA82EA}">
      <dgm:prSet/>
      <dgm:spPr/>
      <dgm:t>
        <a:bodyPr/>
        <a:lstStyle/>
        <a:p>
          <a:endParaRPr lang="en-IN"/>
        </a:p>
      </dgm:t>
    </dgm:pt>
    <dgm:pt modelId="{B1E1951F-94B2-4827-AA6A-7DC9CA74D044}" type="sibTrans" cxnId="{D6236A10-EBFD-4220-AE03-11C8CAFA82EA}">
      <dgm:prSet/>
      <dgm:spPr/>
      <dgm:t>
        <a:bodyPr/>
        <a:lstStyle/>
        <a:p>
          <a:endParaRPr lang="en-IN"/>
        </a:p>
      </dgm:t>
    </dgm:pt>
    <dgm:pt modelId="{77427311-4EA1-4667-A597-B54C7E14EA0F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Typically, the </a:t>
          </a:r>
          <a:r>
            <a:rPr lang="en-IN" b="1" dirty="0">
              <a:solidFill>
                <a:schemeClr val="tx1"/>
              </a:solidFill>
            </a:rPr>
            <a:t>password for it is also set to ‘admin,</a:t>
          </a:r>
          <a:r>
            <a:rPr lang="en-IN" dirty="0">
              <a:solidFill>
                <a:schemeClr val="tx1"/>
              </a:solidFill>
            </a:rPr>
            <a:t>’ by default, or something even easier to guess. </a:t>
          </a:r>
        </a:p>
      </dgm:t>
    </dgm:pt>
    <dgm:pt modelId="{FCD52D8C-A713-45FC-97EC-7C4F01FA73A2}" type="parTrans" cxnId="{C44CDDF2-0192-47E3-86CF-80DFAD198934}">
      <dgm:prSet/>
      <dgm:spPr/>
      <dgm:t>
        <a:bodyPr/>
        <a:lstStyle/>
        <a:p>
          <a:endParaRPr lang="en-IN"/>
        </a:p>
      </dgm:t>
    </dgm:pt>
    <dgm:pt modelId="{1CCC371D-43D2-4FC1-A82F-7413E5A00A80}" type="sibTrans" cxnId="{C44CDDF2-0192-47E3-86CF-80DFAD198934}">
      <dgm:prSet/>
      <dgm:spPr/>
      <dgm:t>
        <a:bodyPr/>
        <a:lstStyle/>
        <a:p>
          <a:endParaRPr lang="en-IN"/>
        </a:p>
      </dgm:t>
    </dgm:pt>
    <dgm:pt modelId="{7C66A42A-8EF3-46FB-8126-DB9775824D3A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In Some cases, not configured at all, thus running default settings. </a:t>
          </a:r>
        </a:p>
      </dgm:t>
    </dgm:pt>
    <dgm:pt modelId="{9350AC1F-D424-4A92-B279-93719FFD11F6}" type="parTrans" cxnId="{8D5B5552-9E8D-4E1A-BE97-8CD47AB7AEFF}">
      <dgm:prSet/>
      <dgm:spPr/>
      <dgm:t>
        <a:bodyPr/>
        <a:lstStyle/>
        <a:p>
          <a:endParaRPr lang="en-IN"/>
        </a:p>
      </dgm:t>
    </dgm:pt>
    <dgm:pt modelId="{C3FE8379-0A32-472C-B6F2-8FD0EB13A4E9}" type="sibTrans" cxnId="{8D5B5552-9E8D-4E1A-BE97-8CD47AB7AEFF}">
      <dgm:prSet/>
      <dgm:spPr/>
      <dgm:t>
        <a:bodyPr/>
        <a:lstStyle/>
        <a:p>
          <a:endParaRPr lang="en-IN"/>
        </a:p>
      </dgm:t>
    </dgm:pt>
    <dgm:pt modelId="{55404213-3CC9-4AD7-AEC8-0FDF7F2ECB2C}" type="pres">
      <dgm:prSet presAssocID="{A3B28D2F-71B7-47F0-B345-16C2D41CFC7C}" presName="Name0" presStyleCnt="0">
        <dgm:presLayoutVars>
          <dgm:dir/>
          <dgm:animLvl val="lvl"/>
          <dgm:resizeHandles val="exact"/>
        </dgm:presLayoutVars>
      </dgm:prSet>
      <dgm:spPr/>
    </dgm:pt>
    <dgm:pt modelId="{45C4800F-D9E1-4C30-B710-E1786DA13162}" type="pres">
      <dgm:prSet presAssocID="{08962DFE-F995-4100-AA42-1274D5F4E8F0}" presName="linNode" presStyleCnt="0"/>
      <dgm:spPr/>
    </dgm:pt>
    <dgm:pt modelId="{5E57E35C-9F22-40BB-9998-B9144979F6E7}" type="pres">
      <dgm:prSet presAssocID="{08962DFE-F995-4100-AA42-1274D5F4E8F0}" presName="parentText" presStyleLbl="node1" presStyleIdx="0" presStyleCnt="2" custScaleX="277778" custScaleY="46108" custLinFactNeighborX="316" custLinFactNeighborY="2659">
        <dgm:presLayoutVars>
          <dgm:chMax val="1"/>
          <dgm:bulletEnabled val="1"/>
        </dgm:presLayoutVars>
      </dgm:prSet>
      <dgm:spPr/>
    </dgm:pt>
    <dgm:pt modelId="{1FE0D0D8-CB58-4622-9DA7-B014BDE42027}" type="pres">
      <dgm:prSet presAssocID="{C0788969-A8EA-4985-ABE8-111714F49EF9}" presName="sp" presStyleCnt="0"/>
      <dgm:spPr/>
    </dgm:pt>
    <dgm:pt modelId="{ED0A5531-A288-443A-B366-D18F50E49D79}" type="pres">
      <dgm:prSet presAssocID="{7C66A42A-8EF3-46FB-8126-DB9775824D3A}" presName="linNode" presStyleCnt="0"/>
      <dgm:spPr/>
    </dgm:pt>
    <dgm:pt modelId="{3A58ED08-14BE-486B-BC62-2A53C17B85A4}" type="pres">
      <dgm:prSet presAssocID="{7C66A42A-8EF3-46FB-8126-DB9775824D3A}" presName="parentText" presStyleLbl="node1" presStyleIdx="1" presStyleCnt="2" custScaleX="129664">
        <dgm:presLayoutVars>
          <dgm:chMax val="1"/>
          <dgm:bulletEnabled val="1"/>
        </dgm:presLayoutVars>
      </dgm:prSet>
      <dgm:spPr/>
    </dgm:pt>
    <dgm:pt modelId="{93DBC2CE-AC2B-44E3-907E-79CE9712BC10}" type="pres">
      <dgm:prSet presAssocID="{7C66A42A-8EF3-46FB-8126-DB9775824D3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643FE05-484A-40CC-ADD8-F3167E6DCB88}" type="presOf" srcId="{08962DFE-F995-4100-AA42-1274D5F4E8F0}" destId="{5E57E35C-9F22-40BB-9998-B9144979F6E7}" srcOrd="0" destOrd="0" presId="urn:microsoft.com/office/officeart/2005/8/layout/vList5"/>
    <dgm:cxn modelId="{11B2020E-7717-44E4-81C7-21FF478E1D5F}" type="presOf" srcId="{77427311-4EA1-4667-A597-B54C7E14EA0F}" destId="{93DBC2CE-AC2B-44E3-907E-79CE9712BC10}" srcOrd="0" destOrd="1" presId="urn:microsoft.com/office/officeart/2005/8/layout/vList5"/>
    <dgm:cxn modelId="{D6236A10-EBFD-4220-AE03-11C8CAFA82EA}" srcId="{7C66A42A-8EF3-46FB-8126-DB9775824D3A}" destId="{C5C5DE63-021C-4D06-A2E3-61AE8F6C00A3}" srcOrd="0" destOrd="0" parTransId="{863783B2-0E53-4039-8C9A-9E740A2D4B08}" sibTransId="{B1E1951F-94B2-4827-AA6A-7DC9CA74D044}"/>
    <dgm:cxn modelId="{1F3C903A-5676-4FCF-8EA2-70D85D4E5719}" type="presOf" srcId="{7C66A42A-8EF3-46FB-8126-DB9775824D3A}" destId="{3A58ED08-14BE-486B-BC62-2A53C17B85A4}" srcOrd="0" destOrd="0" presId="urn:microsoft.com/office/officeart/2005/8/layout/vList5"/>
    <dgm:cxn modelId="{CF732A41-8C34-45D0-9615-008EB43C0585}" srcId="{A3B28D2F-71B7-47F0-B345-16C2D41CFC7C}" destId="{08962DFE-F995-4100-AA42-1274D5F4E8F0}" srcOrd="0" destOrd="0" parTransId="{5290DF3F-2B15-4A50-9054-8EB9FA1D594E}" sibTransId="{C0788969-A8EA-4985-ABE8-111714F49EF9}"/>
    <dgm:cxn modelId="{8D5B5552-9E8D-4E1A-BE97-8CD47AB7AEFF}" srcId="{A3B28D2F-71B7-47F0-B345-16C2D41CFC7C}" destId="{7C66A42A-8EF3-46FB-8126-DB9775824D3A}" srcOrd="1" destOrd="0" parTransId="{9350AC1F-D424-4A92-B279-93719FFD11F6}" sibTransId="{C3FE8379-0A32-472C-B6F2-8FD0EB13A4E9}"/>
    <dgm:cxn modelId="{50C83673-3849-4383-B642-4FF380C67FB6}" type="presOf" srcId="{A3B28D2F-71B7-47F0-B345-16C2D41CFC7C}" destId="{55404213-3CC9-4AD7-AEC8-0FDF7F2ECB2C}" srcOrd="0" destOrd="0" presId="urn:microsoft.com/office/officeart/2005/8/layout/vList5"/>
    <dgm:cxn modelId="{39474480-7E58-480F-949A-E11CE423A893}" type="presOf" srcId="{C5C5DE63-021C-4D06-A2E3-61AE8F6C00A3}" destId="{93DBC2CE-AC2B-44E3-907E-79CE9712BC10}" srcOrd="0" destOrd="0" presId="urn:microsoft.com/office/officeart/2005/8/layout/vList5"/>
    <dgm:cxn modelId="{C44CDDF2-0192-47E3-86CF-80DFAD198934}" srcId="{7C66A42A-8EF3-46FB-8126-DB9775824D3A}" destId="{77427311-4EA1-4667-A597-B54C7E14EA0F}" srcOrd="1" destOrd="0" parTransId="{FCD52D8C-A713-45FC-97EC-7C4F01FA73A2}" sibTransId="{1CCC371D-43D2-4FC1-A82F-7413E5A00A80}"/>
    <dgm:cxn modelId="{1D27B5A6-2E3F-44AE-8CD5-13CDCB33D043}" type="presParOf" srcId="{55404213-3CC9-4AD7-AEC8-0FDF7F2ECB2C}" destId="{45C4800F-D9E1-4C30-B710-E1786DA13162}" srcOrd="0" destOrd="0" presId="urn:microsoft.com/office/officeart/2005/8/layout/vList5"/>
    <dgm:cxn modelId="{126AF440-C339-4946-A671-D65F81682E9A}" type="presParOf" srcId="{45C4800F-D9E1-4C30-B710-E1786DA13162}" destId="{5E57E35C-9F22-40BB-9998-B9144979F6E7}" srcOrd="0" destOrd="0" presId="urn:microsoft.com/office/officeart/2005/8/layout/vList5"/>
    <dgm:cxn modelId="{6420FAD4-1D95-4FC6-A9B2-3087917734F7}" type="presParOf" srcId="{55404213-3CC9-4AD7-AEC8-0FDF7F2ECB2C}" destId="{1FE0D0D8-CB58-4622-9DA7-B014BDE42027}" srcOrd="1" destOrd="0" presId="urn:microsoft.com/office/officeart/2005/8/layout/vList5"/>
    <dgm:cxn modelId="{948713EC-96CB-4A2F-B47B-25A6B4BCF153}" type="presParOf" srcId="{55404213-3CC9-4AD7-AEC8-0FDF7F2ECB2C}" destId="{ED0A5531-A288-443A-B366-D18F50E49D79}" srcOrd="2" destOrd="0" presId="urn:microsoft.com/office/officeart/2005/8/layout/vList5"/>
    <dgm:cxn modelId="{1231343A-4E19-403C-B52A-CE95289E1B95}" type="presParOf" srcId="{ED0A5531-A288-443A-B366-D18F50E49D79}" destId="{3A58ED08-14BE-486B-BC62-2A53C17B85A4}" srcOrd="0" destOrd="0" presId="urn:microsoft.com/office/officeart/2005/8/layout/vList5"/>
    <dgm:cxn modelId="{588DB3C4-544A-4AFC-B9A6-03A278B87166}" type="presParOf" srcId="{ED0A5531-A288-443A-B366-D18F50E49D79}" destId="{93DBC2CE-AC2B-44E3-907E-79CE9712BC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B115F1-07EF-46DC-8953-2EE76C86DCD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A5E97E73-73CF-4165-B78F-067673905895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User input taken from a Web application form may be directly sent to a backend database server without parsing it. </a:t>
          </a:r>
        </a:p>
      </dgm:t>
    </dgm:pt>
    <dgm:pt modelId="{11FCF9B1-B007-4188-9326-FB3B6FE99F12}" type="parTrans" cxnId="{F4B2DF65-938B-42D2-A8D0-F36F8CE884AE}">
      <dgm:prSet/>
      <dgm:spPr/>
      <dgm:t>
        <a:bodyPr/>
        <a:lstStyle/>
        <a:p>
          <a:endParaRPr lang="en-IN"/>
        </a:p>
      </dgm:t>
    </dgm:pt>
    <dgm:pt modelId="{7DD9C4DF-FA81-4CF9-BDC2-4FDA818DF062}" type="sibTrans" cxnId="{F4B2DF65-938B-42D2-A8D0-F36F8CE884AE}">
      <dgm:prSet/>
      <dgm:spPr/>
      <dgm:t>
        <a:bodyPr/>
        <a:lstStyle/>
        <a:p>
          <a:endParaRPr lang="en-IN"/>
        </a:p>
      </dgm:t>
    </dgm:pt>
    <dgm:pt modelId="{CFDDA9EB-A565-4E32-9A76-DDB4F36DA546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e.g. Can lead to a parameter manipulation attack or SQL injection attack. </a:t>
          </a:r>
        </a:p>
      </dgm:t>
    </dgm:pt>
    <dgm:pt modelId="{1171CE39-29BA-491A-B974-DF892C76D378}" type="parTrans" cxnId="{5C69F6ED-1F22-454B-BDAE-AF5FBBB8B6D7}">
      <dgm:prSet/>
      <dgm:spPr/>
      <dgm:t>
        <a:bodyPr/>
        <a:lstStyle/>
        <a:p>
          <a:endParaRPr lang="en-IN"/>
        </a:p>
      </dgm:t>
    </dgm:pt>
    <dgm:pt modelId="{686FF70E-92A2-483A-B6FE-C2EB5C909ADC}" type="sibTrans" cxnId="{5C69F6ED-1F22-454B-BDAE-AF5FBBB8B6D7}">
      <dgm:prSet/>
      <dgm:spPr/>
      <dgm:t>
        <a:bodyPr/>
        <a:lstStyle/>
        <a:p>
          <a:endParaRPr lang="en-IN"/>
        </a:p>
      </dgm:t>
    </dgm:pt>
    <dgm:pt modelId="{FA4BD2F2-DEC1-472D-B83E-04E09B4966D3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E.g. of programming errors would be a Web service accepting requests </a:t>
          </a:r>
          <a:r>
            <a:rPr lang="en-IN" b="1" dirty="0">
              <a:solidFill>
                <a:schemeClr val="tx1"/>
              </a:solidFill>
            </a:rPr>
            <a:t>without performing adequate authentication</a:t>
          </a:r>
        </a:p>
      </dgm:t>
    </dgm:pt>
    <dgm:pt modelId="{9B868183-5CB5-409B-A47C-BD4D323409CA}" type="parTrans" cxnId="{68F4F74F-0769-4370-8E0A-E2B2C2E53B63}">
      <dgm:prSet/>
      <dgm:spPr/>
      <dgm:t>
        <a:bodyPr/>
        <a:lstStyle/>
        <a:p>
          <a:endParaRPr lang="en-IN"/>
        </a:p>
      </dgm:t>
    </dgm:pt>
    <dgm:pt modelId="{D9AD205E-DE17-46E6-93AA-274BD6C71A9E}" type="sibTrans" cxnId="{68F4F74F-0769-4370-8E0A-E2B2C2E53B63}">
      <dgm:prSet/>
      <dgm:spPr/>
      <dgm:t>
        <a:bodyPr/>
        <a:lstStyle/>
        <a:p>
          <a:endParaRPr lang="en-IN"/>
        </a:p>
      </dgm:t>
    </dgm:pt>
    <dgm:pt modelId="{4A1D928C-A75A-4ED3-96CE-D71F67847FC9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Human error</a:t>
          </a:r>
        </a:p>
      </dgm:t>
    </dgm:pt>
    <dgm:pt modelId="{CC23996C-8C5D-4599-A099-D6704EADF4C9}" type="parTrans" cxnId="{63167405-8E9E-4283-9051-EF403B3F65B1}">
      <dgm:prSet/>
      <dgm:spPr/>
      <dgm:t>
        <a:bodyPr/>
        <a:lstStyle/>
        <a:p>
          <a:endParaRPr lang="en-IN"/>
        </a:p>
      </dgm:t>
    </dgm:pt>
    <dgm:pt modelId="{0C36C3B5-1CAE-4CD7-B312-D58A450DD9BF}" type="sibTrans" cxnId="{63167405-8E9E-4283-9051-EF403B3F65B1}">
      <dgm:prSet/>
      <dgm:spPr/>
      <dgm:t>
        <a:bodyPr/>
        <a:lstStyle/>
        <a:p>
          <a:endParaRPr lang="en-IN"/>
        </a:p>
      </dgm:t>
    </dgm:pt>
    <dgm:pt modelId="{5E03C824-F48F-4BF8-BC13-D9BD8CD0EFD4}" type="pres">
      <dgm:prSet presAssocID="{C9B115F1-07EF-46DC-8953-2EE76C86DCDD}" presName="Name0" presStyleCnt="0">
        <dgm:presLayoutVars>
          <dgm:dir/>
          <dgm:animLvl val="lvl"/>
          <dgm:resizeHandles val="exact"/>
        </dgm:presLayoutVars>
      </dgm:prSet>
      <dgm:spPr/>
    </dgm:pt>
    <dgm:pt modelId="{8FE1DCEF-4842-44EE-9379-A6E1F80A9E3B}" type="pres">
      <dgm:prSet presAssocID="{A5E97E73-73CF-4165-B78F-067673905895}" presName="linNode" presStyleCnt="0"/>
      <dgm:spPr/>
    </dgm:pt>
    <dgm:pt modelId="{D24F48EF-C6BE-4093-9C5D-2B89B3EB24B8}" type="pres">
      <dgm:prSet presAssocID="{A5E97E73-73CF-4165-B78F-067673905895}" presName="parentText" presStyleLbl="node1" presStyleIdx="0" presStyleCnt="3" custScaleX="277058">
        <dgm:presLayoutVars>
          <dgm:chMax val="1"/>
          <dgm:bulletEnabled val="1"/>
        </dgm:presLayoutVars>
      </dgm:prSet>
      <dgm:spPr/>
    </dgm:pt>
    <dgm:pt modelId="{7AAB47DC-0475-454E-A311-5382CBFA55CD}" type="pres">
      <dgm:prSet presAssocID="{A5E97E73-73CF-4165-B78F-067673905895}" presName="descendantText" presStyleLbl="alignAccFollowNode1" presStyleIdx="0" presStyleCnt="1">
        <dgm:presLayoutVars>
          <dgm:bulletEnabled val="1"/>
        </dgm:presLayoutVars>
      </dgm:prSet>
      <dgm:spPr/>
    </dgm:pt>
    <dgm:pt modelId="{1C0F7E83-FEF4-44C9-AB6B-773241FAA601}" type="pres">
      <dgm:prSet presAssocID="{7DD9C4DF-FA81-4CF9-BDC2-4FDA818DF062}" presName="sp" presStyleCnt="0"/>
      <dgm:spPr/>
    </dgm:pt>
    <dgm:pt modelId="{7A9AC04B-AF65-4345-8367-734C937A2347}" type="pres">
      <dgm:prSet presAssocID="{FA4BD2F2-DEC1-472D-B83E-04E09B4966D3}" presName="linNode" presStyleCnt="0"/>
      <dgm:spPr/>
    </dgm:pt>
    <dgm:pt modelId="{30772E2F-CA79-4013-8D4F-E12A55B8259F}" type="pres">
      <dgm:prSet presAssocID="{FA4BD2F2-DEC1-472D-B83E-04E09B4966D3}" presName="parentText" presStyleLbl="node1" presStyleIdx="1" presStyleCnt="3" custScaleX="277058">
        <dgm:presLayoutVars>
          <dgm:chMax val="1"/>
          <dgm:bulletEnabled val="1"/>
        </dgm:presLayoutVars>
      </dgm:prSet>
      <dgm:spPr/>
    </dgm:pt>
    <dgm:pt modelId="{FADC057B-CB6C-4838-8B5E-E2E97F6CEC5E}" type="pres">
      <dgm:prSet presAssocID="{D9AD205E-DE17-46E6-93AA-274BD6C71A9E}" presName="sp" presStyleCnt="0"/>
      <dgm:spPr/>
    </dgm:pt>
    <dgm:pt modelId="{262CC323-C052-42A9-8F38-1511BA16DD19}" type="pres">
      <dgm:prSet presAssocID="{4A1D928C-A75A-4ED3-96CE-D71F67847FC9}" presName="linNode" presStyleCnt="0"/>
      <dgm:spPr/>
    </dgm:pt>
    <dgm:pt modelId="{745D9910-4926-4523-8287-AAF98FBA4764}" type="pres">
      <dgm:prSet presAssocID="{4A1D928C-A75A-4ED3-96CE-D71F67847FC9}" presName="parentText" presStyleLbl="node1" presStyleIdx="2" presStyleCnt="3" custScaleX="277058" custScaleY="48249">
        <dgm:presLayoutVars>
          <dgm:chMax val="1"/>
          <dgm:bulletEnabled val="1"/>
        </dgm:presLayoutVars>
      </dgm:prSet>
      <dgm:spPr/>
    </dgm:pt>
  </dgm:ptLst>
  <dgm:cxnLst>
    <dgm:cxn modelId="{63167405-8E9E-4283-9051-EF403B3F65B1}" srcId="{C9B115F1-07EF-46DC-8953-2EE76C86DCDD}" destId="{4A1D928C-A75A-4ED3-96CE-D71F67847FC9}" srcOrd="2" destOrd="0" parTransId="{CC23996C-8C5D-4599-A099-D6704EADF4C9}" sibTransId="{0C36C3B5-1CAE-4CD7-B312-D58A450DD9BF}"/>
    <dgm:cxn modelId="{F4B2DF65-938B-42D2-A8D0-F36F8CE884AE}" srcId="{C9B115F1-07EF-46DC-8953-2EE76C86DCDD}" destId="{A5E97E73-73CF-4165-B78F-067673905895}" srcOrd="0" destOrd="0" parTransId="{11FCF9B1-B007-4188-9326-FB3B6FE99F12}" sibTransId="{7DD9C4DF-FA81-4CF9-BDC2-4FDA818DF062}"/>
    <dgm:cxn modelId="{68F4F74F-0769-4370-8E0A-E2B2C2E53B63}" srcId="{C9B115F1-07EF-46DC-8953-2EE76C86DCDD}" destId="{FA4BD2F2-DEC1-472D-B83E-04E09B4966D3}" srcOrd="1" destOrd="0" parTransId="{9B868183-5CB5-409B-A47C-BD4D323409CA}" sibTransId="{D9AD205E-DE17-46E6-93AA-274BD6C71A9E}"/>
    <dgm:cxn modelId="{B80F6974-97E5-427E-B277-89D287D7A3FF}" type="presOf" srcId="{C9B115F1-07EF-46DC-8953-2EE76C86DCDD}" destId="{5E03C824-F48F-4BF8-BC13-D9BD8CD0EFD4}" srcOrd="0" destOrd="0" presId="urn:microsoft.com/office/officeart/2005/8/layout/vList5"/>
    <dgm:cxn modelId="{64D21FB2-00E0-4001-B94E-B3FE5B4250A5}" type="presOf" srcId="{CFDDA9EB-A565-4E32-9A76-DDB4F36DA546}" destId="{7AAB47DC-0475-454E-A311-5382CBFA55CD}" srcOrd="0" destOrd="0" presId="urn:microsoft.com/office/officeart/2005/8/layout/vList5"/>
    <dgm:cxn modelId="{CD569DC3-10B6-4137-B79E-C23641892A33}" type="presOf" srcId="{4A1D928C-A75A-4ED3-96CE-D71F67847FC9}" destId="{745D9910-4926-4523-8287-AAF98FBA4764}" srcOrd="0" destOrd="0" presId="urn:microsoft.com/office/officeart/2005/8/layout/vList5"/>
    <dgm:cxn modelId="{8DA1A1C6-EAF1-4161-941D-ADEAA26EAEB9}" type="presOf" srcId="{A5E97E73-73CF-4165-B78F-067673905895}" destId="{D24F48EF-C6BE-4093-9C5D-2B89B3EB24B8}" srcOrd="0" destOrd="0" presId="urn:microsoft.com/office/officeart/2005/8/layout/vList5"/>
    <dgm:cxn modelId="{364E68C8-3DED-493D-9DD7-C5D33EF8B88B}" type="presOf" srcId="{FA4BD2F2-DEC1-472D-B83E-04E09B4966D3}" destId="{30772E2F-CA79-4013-8D4F-E12A55B8259F}" srcOrd="0" destOrd="0" presId="urn:microsoft.com/office/officeart/2005/8/layout/vList5"/>
    <dgm:cxn modelId="{5C69F6ED-1F22-454B-BDAE-AF5FBBB8B6D7}" srcId="{A5E97E73-73CF-4165-B78F-067673905895}" destId="{CFDDA9EB-A565-4E32-9A76-DDB4F36DA546}" srcOrd="0" destOrd="0" parTransId="{1171CE39-29BA-491A-B974-DF892C76D378}" sibTransId="{686FF70E-92A2-483A-B6FE-C2EB5C909ADC}"/>
    <dgm:cxn modelId="{19D345B1-A62B-4043-ADBC-2C5D8E34B7D4}" type="presParOf" srcId="{5E03C824-F48F-4BF8-BC13-D9BD8CD0EFD4}" destId="{8FE1DCEF-4842-44EE-9379-A6E1F80A9E3B}" srcOrd="0" destOrd="0" presId="urn:microsoft.com/office/officeart/2005/8/layout/vList5"/>
    <dgm:cxn modelId="{549AB038-E1C1-403C-B7E4-A2DE0BB92D4E}" type="presParOf" srcId="{8FE1DCEF-4842-44EE-9379-A6E1F80A9E3B}" destId="{D24F48EF-C6BE-4093-9C5D-2B89B3EB24B8}" srcOrd="0" destOrd="0" presId="urn:microsoft.com/office/officeart/2005/8/layout/vList5"/>
    <dgm:cxn modelId="{2EA4AF62-5C57-4CA3-862C-4741CD8BBCE9}" type="presParOf" srcId="{8FE1DCEF-4842-44EE-9379-A6E1F80A9E3B}" destId="{7AAB47DC-0475-454E-A311-5382CBFA55CD}" srcOrd="1" destOrd="0" presId="urn:microsoft.com/office/officeart/2005/8/layout/vList5"/>
    <dgm:cxn modelId="{C631FD69-0857-4A67-A479-F057DAADB267}" type="presParOf" srcId="{5E03C824-F48F-4BF8-BC13-D9BD8CD0EFD4}" destId="{1C0F7E83-FEF4-44C9-AB6B-773241FAA601}" srcOrd="1" destOrd="0" presId="urn:microsoft.com/office/officeart/2005/8/layout/vList5"/>
    <dgm:cxn modelId="{3762E068-A4D1-49D2-B6D6-66246289901E}" type="presParOf" srcId="{5E03C824-F48F-4BF8-BC13-D9BD8CD0EFD4}" destId="{7A9AC04B-AF65-4345-8367-734C937A2347}" srcOrd="2" destOrd="0" presId="urn:microsoft.com/office/officeart/2005/8/layout/vList5"/>
    <dgm:cxn modelId="{18C1E9FA-A4C3-4472-BD6D-26E7DCA567E5}" type="presParOf" srcId="{7A9AC04B-AF65-4345-8367-734C937A2347}" destId="{30772E2F-CA79-4013-8D4F-E12A55B8259F}" srcOrd="0" destOrd="0" presId="urn:microsoft.com/office/officeart/2005/8/layout/vList5"/>
    <dgm:cxn modelId="{A77EC281-ACA2-457F-95C4-3A3EBD700885}" type="presParOf" srcId="{5E03C824-F48F-4BF8-BC13-D9BD8CD0EFD4}" destId="{FADC057B-CB6C-4838-8B5E-E2E97F6CEC5E}" srcOrd="3" destOrd="0" presId="urn:microsoft.com/office/officeart/2005/8/layout/vList5"/>
    <dgm:cxn modelId="{62EEFBD5-40A3-42B1-9BC7-C5167425796F}" type="presParOf" srcId="{5E03C824-F48F-4BF8-BC13-D9BD8CD0EFD4}" destId="{262CC323-C052-42A9-8F38-1511BA16DD19}" srcOrd="4" destOrd="0" presId="urn:microsoft.com/office/officeart/2005/8/layout/vList5"/>
    <dgm:cxn modelId="{ECF0A752-8997-4209-862D-211F7AB60EB2}" type="presParOf" srcId="{262CC323-C052-42A9-8F38-1511BA16DD19}" destId="{745D9910-4926-4523-8287-AAF98FBA476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0DFFD3-6066-4297-95D7-2B16A77653C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E92D047-34B8-40B1-9CB5-D25070DE2162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Web VAPT</a:t>
          </a:r>
        </a:p>
      </dgm:t>
    </dgm:pt>
    <dgm:pt modelId="{62B2CAFE-FF98-4283-99D1-7521B3C09040}" type="parTrans" cxnId="{513E3EC0-9A3F-402D-B811-40768C5B0869}">
      <dgm:prSet/>
      <dgm:spPr/>
      <dgm:t>
        <a:bodyPr/>
        <a:lstStyle/>
        <a:p>
          <a:endParaRPr lang="en-IN"/>
        </a:p>
      </dgm:t>
    </dgm:pt>
    <dgm:pt modelId="{B5194D03-B2FD-4B62-9E16-2455AC19845B}" type="sibTrans" cxnId="{513E3EC0-9A3F-402D-B811-40768C5B0869}">
      <dgm:prSet/>
      <dgm:spPr/>
      <dgm:t>
        <a:bodyPr/>
        <a:lstStyle/>
        <a:p>
          <a:endParaRPr lang="en-IN"/>
        </a:p>
      </dgm:t>
    </dgm:pt>
    <dgm:pt modelId="{6982D9DF-BB79-45CE-94ED-02FD1E599F01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Network VAPT</a:t>
          </a:r>
        </a:p>
      </dgm:t>
    </dgm:pt>
    <dgm:pt modelId="{424A15D0-6105-4F9F-A14F-933B1D4407B9}" type="parTrans" cxnId="{D3A980A9-0FCC-4DAE-A4A3-C66FA37984C6}">
      <dgm:prSet/>
      <dgm:spPr/>
      <dgm:t>
        <a:bodyPr/>
        <a:lstStyle/>
        <a:p>
          <a:endParaRPr lang="en-IN"/>
        </a:p>
      </dgm:t>
    </dgm:pt>
    <dgm:pt modelId="{BD32A85C-3E35-4DB5-9964-20212B2CF98A}" type="sibTrans" cxnId="{D3A980A9-0FCC-4DAE-A4A3-C66FA37984C6}">
      <dgm:prSet/>
      <dgm:spPr/>
      <dgm:t>
        <a:bodyPr/>
        <a:lstStyle/>
        <a:p>
          <a:endParaRPr lang="en-IN"/>
        </a:p>
      </dgm:t>
    </dgm:pt>
    <dgm:pt modelId="{476565CF-0359-40B5-A9CC-92CEEC34EB62}">
      <dgm:prSet custT="1"/>
      <dgm:spPr/>
      <dgm:t>
        <a:bodyPr/>
        <a:lstStyle/>
        <a:p>
          <a:r>
            <a:rPr lang="en-IN" sz="2800" dirty="0">
              <a:solidFill>
                <a:schemeClr val="tx1"/>
              </a:solidFill>
            </a:rPr>
            <a:t>VAPT</a:t>
          </a:r>
        </a:p>
      </dgm:t>
    </dgm:pt>
    <dgm:pt modelId="{DE3BED50-AEA4-4162-AF32-99AF07FE0067}" type="parTrans" cxnId="{245A0226-1BE6-4467-87B3-A7CE44DD21FC}">
      <dgm:prSet/>
      <dgm:spPr/>
      <dgm:t>
        <a:bodyPr/>
        <a:lstStyle/>
        <a:p>
          <a:endParaRPr lang="en-IN"/>
        </a:p>
      </dgm:t>
    </dgm:pt>
    <dgm:pt modelId="{864259D3-D142-4C48-B350-7EDB98E3250A}" type="sibTrans" cxnId="{245A0226-1BE6-4467-87B3-A7CE44DD21FC}">
      <dgm:prSet/>
      <dgm:spPr/>
      <dgm:t>
        <a:bodyPr/>
        <a:lstStyle/>
        <a:p>
          <a:endParaRPr lang="en-IN"/>
        </a:p>
      </dgm:t>
    </dgm:pt>
    <dgm:pt modelId="{4E104898-CC78-4755-92E4-46D52622D87C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Websites are vulnerable</a:t>
          </a:r>
          <a:r>
            <a:rPr lang="en-IN" sz="2000" dirty="0">
              <a:solidFill>
                <a:schemeClr val="tx1"/>
              </a:solidFill>
            </a:rPr>
            <a:t> </a:t>
          </a:r>
        </a:p>
      </dgm:t>
    </dgm:pt>
    <dgm:pt modelId="{6513537D-52E3-4EE7-83C4-7B9BC7F18C64}" type="parTrans" cxnId="{70750D92-7C0C-41B4-818F-9CDB059C69DE}">
      <dgm:prSet/>
      <dgm:spPr/>
      <dgm:t>
        <a:bodyPr/>
        <a:lstStyle/>
        <a:p>
          <a:endParaRPr lang="en-IN"/>
        </a:p>
      </dgm:t>
    </dgm:pt>
    <dgm:pt modelId="{A94A110F-926E-4A00-A254-5233EBF401DB}" type="sibTrans" cxnId="{70750D92-7C0C-41B4-818F-9CDB059C69DE}">
      <dgm:prSet/>
      <dgm:spPr/>
      <dgm:t>
        <a:bodyPr/>
        <a:lstStyle/>
        <a:p>
          <a:endParaRPr lang="en-IN"/>
        </a:p>
      </dgm:t>
    </dgm:pt>
    <dgm:pt modelId="{6AFA3ECD-C43E-42CF-B3E7-1F1497720CAD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Simulation of real life hacking methodologies. </a:t>
          </a:r>
        </a:p>
      </dgm:t>
    </dgm:pt>
    <dgm:pt modelId="{82F1DA01-6C9A-4A50-AD81-D4D10984E2EF}" type="parTrans" cxnId="{C7E592A6-A747-423B-BBD6-332344E5812E}">
      <dgm:prSet/>
      <dgm:spPr/>
      <dgm:t>
        <a:bodyPr/>
        <a:lstStyle/>
        <a:p>
          <a:endParaRPr lang="en-IN"/>
        </a:p>
      </dgm:t>
    </dgm:pt>
    <dgm:pt modelId="{9BA2F358-FFCD-4C89-A71C-5E5B8C59E4E1}" type="sibTrans" cxnId="{C7E592A6-A747-423B-BBD6-332344E5812E}">
      <dgm:prSet/>
      <dgm:spPr/>
      <dgm:t>
        <a:bodyPr/>
        <a:lstStyle/>
        <a:p>
          <a:endParaRPr lang="en-IN"/>
        </a:p>
      </dgm:t>
    </dgm:pt>
    <dgm:pt modelId="{D73EF012-9BD4-4B99-81B8-A4F08BC66B22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Networks, systems, hosts and network </a:t>
          </a:r>
          <a:r>
            <a:rPr lang="en-IN" sz="2000" dirty="0">
              <a:solidFill>
                <a:schemeClr val="tx1"/>
              </a:solidFill>
            </a:rPr>
            <a:t>devices (i.e. </a:t>
          </a:r>
          <a:r>
            <a:rPr lang="en-IN" sz="2000" b="1" dirty="0">
              <a:solidFill>
                <a:schemeClr val="tx1"/>
              </a:solidFill>
            </a:rPr>
            <a:t>routers, switches</a:t>
          </a:r>
          <a:r>
            <a:rPr lang="en-IN" sz="2000" dirty="0">
              <a:solidFill>
                <a:schemeClr val="tx1"/>
              </a:solidFill>
            </a:rPr>
            <a:t>) </a:t>
          </a:r>
        </a:p>
      </dgm:t>
    </dgm:pt>
    <dgm:pt modelId="{1AB4E44C-581A-417C-8E51-46962AF2F660}" type="parTrans" cxnId="{33C59B5A-48DE-46BB-9FBA-693B3E0588CD}">
      <dgm:prSet/>
      <dgm:spPr/>
      <dgm:t>
        <a:bodyPr/>
        <a:lstStyle/>
        <a:p>
          <a:endParaRPr lang="en-IN"/>
        </a:p>
      </dgm:t>
    </dgm:pt>
    <dgm:pt modelId="{4A25DF5F-24E1-4E94-8949-8B27BBAFDDAD}" type="sibTrans" cxnId="{33C59B5A-48DE-46BB-9FBA-693B3E0588CD}">
      <dgm:prSet/>
      <dgm:spPr/>
      <dgm:t>
        <a:bodyPr/>
        <a:lstStyle/>
        <a:p>
          <a:endParaRPr lang="en-IN"/>
        </a:p>
      </dgm:t>
    </dgm:pt>
    <dgm:pt modelId="{BDBA041C-457B-4224-9067-EA451A9D188E}">
      <dgm:prSet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Unauthorized access to sensitive </a:t>
          </a:r>
          <a:r>
            <a:rPr lang="en-IN" sz="2000" dirty="0">
              <a:solidFill>
                <a:schemeClr val="tx1"/>
              </a:solidFill>
            </a:rPr>
            <a:t>data </a:t>
          </a:r>
        </a:p>
      </dgm:t>
    </dgm:pt>
    <dgm:pt modelId="{18D36489-99B2-440F-9C12-7596D68C6A4C}" type="parTrans" cxnId="{E485275B-F4CA-4133-B843-913F573DBF97}">
      <dgm:prSet/>
      <dgm:spPr/>
      <dgm:t>
        <a:bodyPr/>
        <a:lstStyle/>
        <a:p>
          <a:endParaRPr lang="en-IN"/>
        </a:p>
      </dgm:t>
    </dgm:pt>
    <dgm:pt modelId="{FE9F2784-6147-4A3A-A52B-FC9D57112B09}" type="sibTrans" cxnId="{E485275B-F4CA-4133-B843-913F573DBF97}">
      <dgm:prSet/>
      <dgm:spPr/>
      <dgm:t>
        <a:bodyPr/>
        <a:lstStyle/>
        <a:p>
          <a:endParaRPr lang="en-IN"/>
        </a:p>
      </dgm:t>
    </dgm:pt>
    <dgm:pt modelId="{33E4B0B2-9A37-4E73-B8EA-3A35D4E09B25}" type="pres">
      <dgm:prSet presAssocID="{560DFFD3-6066-4297-95D7-2B16A77653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57BA2A-6593-4843-975A-C4EB16D100E5}" type="pres">
      <dgm:prSet presAssocID="{476565CF-0359-40B5-A9CC-92CEEC34EB62}" presName="hierRoot1" presStyleCnt="0">
        <dgm:presLayoutVars>
          <dgm:hierBranch val="init"/>
        </dgm:presLayoutVars>
      </dgm:prSet>
      <dgm:spPr/>
    </dgm:pt>
    <dgm:pt modelId="{C4D7DEB2-4E11-49D1-AE84-757CA4D1FCB5}" type="pres">
      <dgm:prSet presAssocID="{476565CF-0359-40B5-A9CC-92CEEC34EB62}" presName="rootComposite1" presStyleCnt="0"/>
      <dgm:spPr/>
    </dgm:pt>
    <dgm:pt modelId="{5068A2EF-9DB8-46C2-B3D4-78022677F936}" type="pres">
      <dgm:prSet presAssocID="{476565CF-0359-40B5-A9CC-92CEEC34EB62}" presName="rootText1" presStyleLbl="node0" presStyleIdx="0" presStyleCnt="1" custScaleX="212042">
        <dgm:presLayoutVars>
          <dgm:chPref val="3"/>
        </dgm:presLayoutVars>
      </dgm:prSet>
      <dgm:spPr/>
    </dgm:pt>
    <dgm:pt modelId="{33AC598E-489A-42A1-86F5-1F50CB3EAD01}" type="pres">
      <dgm:prSet presAssocID="{476565CF-0359-40B5-A9CC-92CEEC34EB62}" presName="rootConnector1" presStyleLbl="node1" presStyleIdx="0" presStyleCnt="0"/>
      <dgm:spPr/>
    </dgm:pt>
    <dgm:pt modelId="{3F08003A-AAE6-4A91-BAB3-681D1713438A}" type="pres">
      <dgm:prSet presAssocID="{476565CF-0359-40B5-A9CC-92CEEC34EB62}" presName="hierChild2" presStyleCnt="0"/>
      <dgm:spPr/>
    </dgm:pt>
    <dgm:pt modelId="{5FE1597A-8DEF-43D9-8DFD-5B8D6674CEF9}" type="pres">
      <dgm:prSet presAssocID="{62B2CAFE-FF98-4283-99D1-7521B3C09040}" presName="Name37" presStyleLbl="parChTrans1D2" presStyleIdx="0" presStyleCnt="2"/>
      <dgm:spPr/>
    </dgm:pt>
    <dgm:pt modelId="{0833A153-8D2B-4D57-B61D-3B1A6C9F4602}" type="pres">
      <dgm:prSet presAssocID="{DE92D047-34B8-40B1-9CB5-D25070DE2162}" presName="hierRoot2" presStyleCnt="0">
        <dgm:presLayoutVars>
          <dgm:hierBranch val="init"/>
        </dgm:presLayoutVars>
      </dgm:prSet>
      <dgm:spPr/>
    </dgm:pt>
    <dgm:pt modelId="{0467B42B-FFB4-45B0-82B5-51A7582BEC41}" type="pres">
      <dgm:prSet presAssocID="{DE92D047-34B8-40B1-9CB5-D25070DE2162}" presName="rootComposite" presStyleCnt="0"/>
      <dgm:spPr/>
    </dgm:pt>
    <dgm:pt modelId="{20B474FD-652A-46ED-8C8C-19EAEC5B930D}" type="pres">
      <dgm:prSet presAssocID="{DE92D047-34B8-40B1-9CB5-D25070DE2162}" presName="rootText" presStyleLbl="node2" presStyleIdx="0" presStyleCnt="2" custScaleX="212042">
        <dgm:presLayoutVars>
          <dgm:chPref val="3"/>
        </dgm:presLayoutVars>
      </dgm:prSet>
      <dgm:spPr/>
    </dgm:pt>
    <dgm:pt modelId="{5AC2538B-DBF5-411A-8F80-EC57D0D7BD35}" type="pres">
      <dgm:prSet presAssocID="{DE92D047-34B8-40B1-9CB5-D25070DE2162}" presName="rootConnector" presStyleLbl="node2" presStyleIdx="0" presStyleCnt="2"/>
      <dgm:spPr/>
    </dgm:pt>
    <dgm:pt modelId="{BA47B983-D3A0-4065-AD78-487C6CB0190B}" type="pres">
      <dgm:prSet presAssocID="{DE92D047-34B8-40B1-9CB5-D25070DE2162}" presName="hierChild4" presStyleCnt="0"/>
      <dgm:spPr/>
    </dgm:pt>
    <dgm:pt modelId="{3F307C86-549A-4E8F-8B4C-5545F8E57727}" type="pres">
      <dgm:prSet presAssocID="{6513537D-52E3-4EE7-83C4-7B9BC7F18C64}" presName="Name37" presStyleLbl="parChTrans1D3" presStyleIdx="0" presStyleCnt="4"/>
      <dgm:spPr/>
    </dgm:pt>
    <dgm:pt modelId="{2B580769-AD94-4FAE-919C-809DCC6651A8}" type="pres">
      <dgm:prSet presAssocID="{4E104898-CC78-4755-92E4-46D52622D87C}" presName="hierRoot2" presStyleCnt="0">
        <dgm:presLayoutVars>
          <dgm:hierBranch val="init"/>
        </dgm:presLayoutVars>
      </dgm:prSet>
      <dgm:spPr/>
    </dgm:pt>
    <dgm:pt modelId="{ECE60EC3-F409-4F0B-B017-35B49A91CE62}" type="pres">
      <dgm:prSet presAssocID="{4E104898-CC78-4755-92E4-46D52622D87C}" presName="rootComposite" presStyleCnt="0"/>
      <dgm:spPr/>
    </dgm:pt>
    <dgm:pt modelId="{86F05959-E6F4-49DE-ACEE-D95E58DE002B}" type="pres">
      <dgm:prSet presAssocID="{4E104898-CC78-4755-92E4-46D52622D87C}" presName="rootText" presStyleLbl="node3" presStyleIdx="0" presStyleCnt="4" custScaleX="212042">
        <dgm:presLayoutVars>
          <dgm:chPref val="3"/>
        </dgm:presLayoutVars>
      </dgm:prSet>
      <dgm:spPr/>
    </dgm:pt>
    <dgm:pt modelId="{4AC5DD0A-EB1B-4C6B-B940-A7FEF9EDAD61}" type="pres">
      <dgm:prSet presAssocID="{4E104898-CC78-4755-92E4-46D52622D87C}" presName="rootConnector" presStyleLbl="node3" presStyleIdx="0" presStyleCnt="4"/>
      <dgm:spPr/>
    </dgm:pt>
    <dgm:pt modelId="{751C2B85-FDE0-4C3E-B46F-43B146EABECC}" type="pres">
      <dgm:prSet presAssocID="{4E104898-CC78-4755-92E4-46D52622D87C}" presName="hierChild4" presStyleCnt="0"/>
      <dgm:spPr/>
    </dgm:pt>
    <dgm:pt modelId="{BE6099E8-3FB3-448E-90DA-AC41573CF1C1}" type="pres">
      <dgm:prSet presAssocID="{4E104898-CC78-4755-92E4-46D52622D87C}" presName="hierChild5" presStyleCnt="0"/>
      <dgm:spPr/>
    </dgm:pt>
    <dgm:pt modelId="{CCD7E711-E7A1-4408-948C-F166BA6FAA80}" type="pres">
      <dgm:prSet presAssocID="{82F1DA01-6C9A-4A50-AD81-D4D10984E2EF}" presName="Name37" presStyleLbl="parChTrans1D3" presStyleIdx="1" presStyleCnt="4"/>
      <dgm:spPr/>
    </dgm:pt>
    <dgm:pt modelId="{C1303933-9685-4C11-A52A-1FA6ECEB67A5}" type="pres">
      <dgm:prSet presAssocID="{6AFA3ECD-C43E-42CF-B3E7-1F1497720CAD}" presName="hierRoot2" presStyleCnt="0">
        <dgm:presLayoutVars>
          <dgm:hierBranch val="init"/>
        </dgm:presLayoutVars>
      </dgm:prSet>
      <dgm:spPr/>
    </dgm:pt>
    <dgm:pt modelId="{03D5935F-5AC0-4BFA-ABDD-2164E90F14DF}" type="pres">
      <dgm:prSet presAssocID="{6AFA3ECD-C43E-42CF-B3E7-1F1497720CAD}" presName="rootComposite" presStyleCnt="0"/>
      <dgm:spPr/>
    </dgm:pt>
    <dgm:pt modelId="{2F512B17-0162-4899-B784-EF8E7CB08369}" type="pres">
      <dgm:prSet presAssocID="{6AFA3ECD-C43E-42CF-B3E7-1F1497720CAD}" presName="rootText" presStyleLbl="node3" presStyleIdx="1" presStyleCnt="4" custScaleX="212042">
        <dgm:presLayoutVars>
          <dgm:chPref val="3"/>
        </dgm:presLayoutVars>
      </dgm:prSet>
      <dgm:spPr/>
    </dgm:pt>
    <dgm:pt modelId="{7DEE64C6-CFFD-482B-913A-098F6D31C2FB}" type="pres">
      <dgm:prSet presAssocID="{6AFA3ECD-C43E-42CF-B3E7-1F1497720CAD}" presName="rootConnector" presStyleLbl="node3" presStyleIdx="1" presStyleCnt="4"/>
      <dgm:spPr/>
    </dgm:pt>
    <dgm:pt modelId="{27812584-5768-444D-847C-C1BC1C41E4EB}" type="pres">
      <dgm:prSet presAssocID="{6AFA3ECD-C43E-42CF-B3E7-1F1497720CAD}" presName="hierChild4" presStyleCnt="0"/>
      <dgm:spPr/>
    </dgm:pt>
    <dgm:pt modelId="{1687F39E-9A33-47FC-866E-DA0E7BC6FCB0}" type="pres">
      <dgm:prSet presAssocID="{6AFA3ECD-C43E-42CF-B3E7-1F1497720CAD}" presName="hierChild5" presStyleCnt="0"/>
      <dgm:spPr/>
    </dgm:pt>
    <dgm:pt modelId="{402301C2-4B0F-4B5A-AF81-7244C3C5EF20}" type="pres">
      <dgm:prSet presAssocID="{DE92D047-34B8-40B1-9CB5-D25070DE2162}" presName="hierChild5" presStyleCnt="0"/>
      <dgm:spPr/>
    </dgm:pt>
    <dgm:pt modelId="{A44E7136-3C48-4426-B3CE-FC7428E5F273}" type="pres">
      <dgm:prSet presAssocID="{424A15D0-6105-4F9F-A14F-933B1D4407B9}" presName="Name37" presStyleLbl="parChTrans1D2" presStyleIdx="1" presStyleCnt="2"/>
      <dgm:spPr/>
    </dgm:pt>
    <dgm:pt modelId="{4DB25CE4-8519-4493-8412-E75508B3B206}" type="pres">
      <dgm:prSet presAssocID="{6982D9DF-BB79-45CE-94ED-02FD1E599F01}" presName="hierRoot2" presStyleCnt="0">
        <dgm:presLayoutVars>
          <dgm:hierBranch val="init"/>
        </dgm:presLayoutVars>
      </dgm:prSet>
      <dgm:spPr/>
    </dgm:pt>
    <dgm:pt modelId="{DA42AA97-3A5F-40C2-88A7-EEE9DD337F7C}" type="pres">
      <dgm:prSet presAssocID="{6982D9DF-BB79-45CE-94ED-02FD1E599F01}" presName="rootComposite" presStyleCnt="0"/>
      <dgm:spPr/>
    </dgm:pt>
    <dgm:pt modelId="{1628F898-9A03-4728-8399-1C3863EA4A15}" type="pres">
      <dgm:prSet presAssocID="{6982D9DF-BB79-45CE-94ED-02FD1E599F01}" presName="rootText" presStyleLbl="node2" presStyleIdx="1" presStyleCnt="2" custScaleX="212042">
        <dgm:presLayoutVars>
          <dgm:chPref val="3"/>
        </dgm:presLayoutVars>
      </dgm:prSet>
      <dgm:spPr/>
    </dgm:pt>
    <dgm:pt modelId="{E8DE569E-78B6-4F92-A15F-1A12623298ED}" type="pres">
      <dgm:prSet presAssocID="{6982D9DF-BB79-45CE-94ED-02FD1E599F01}" presName="rootConnector" presStyleLbl="node2" presStyleIdx="1" presStyleCnt="2"/>
      <dgm:spPr/>
    </dgm:pt>
    <dgm:pt modelId="{D1BFF717-93D4-4FC0-B69F-2D8CB83B8CC2}" type="pres">
      <dgm:prSet presAssocID="{6982D9DF-BB79-45CE-94ED-02FD1E599F01}" presName="hierChild4" presStyleCnt="0"/>
      <dgm:spPr/>
    </dgm:pt>
    <dgm:pt modelId="{9C3C9FB9-0A8F-4BF0-A81A-9B45D785E0D2}" type="pres">
      <dgm:prSet presAssocID="{1AB4E44C-581A-417C-8E51-46962AF2F660}" presName="Name37" presStyleLbl="parChTrans1D3" presStyleIdx="2" presStyleCnt="4"/>
      <dgm:spPr/>
    </dgm:pt>
    <dgm:pt modelId="{C1B4D8AF-479D-4311-8573-1BB6D7A4EDC2}" type="pres">
      <dgm:prSet presAssocID="{D73EF012-9BD4-4B99-81B8-A4F08BC66B22}" presName="hierRoot2" presStyleCnt="0">
        <dgm:presLayoutVars>
          <dgm:hierBranch val="init"/>
        </dgm:presLayoutVars>
      </dgm:prSet>
      <dgm:spPr/>
    </dgm:pt>
    <dgm:pt modelId="{702E0BCF-3522-4DE6-B12E-132F84AA3F91}" type="pres">
      <dgm:prSet presAssocID="{D73EF012-9BD4-4B99-81B8-A4F08BC66B22}" presName="rootComposite" presStyleCnt="0"/>
      <dgm:spPr/>
    </dgm:pt>
    <dgm:pt modelId="{8B154195-8EFE-4BBD-9DEB-E6DE28FA53DD}" type="pres">
      <dgm:prSet presAssocID="{D73EF012-9BD4-4B99-81B8-A4F08BC66B22}" presName="rootText" presStyleLbl="node3" presStyleIdx="2" presStyleCnt="4" custScaleX="212042">
        <dgm:presLayoutVars>
          <dgm:chPref val="3"/>
        </dgm:presLayoutVars>
      </dgm:prSet>
      <dgm:spPr/>
    </dgm:pt>
    <dgm:pt modelId="{06C634E6-B6BE-476A-8F6B-A852CA2985AF}" type="pres">
      <dgm:prSet presAssocID="{D73EF012-9BD4-4B99-81B8-A4F08BC66B22}" presName="rootConnector" presStyleLbl="node3" presStyleIdx="2" presStyleCnt="4"/>
      <dgm:spPr/>
    </dgm:pt>
    <dgm:pt modelId="{D4D289E8-18D2-47FE-AD8A-C618AEFF9289}" type="pres">
      <dgm:prSet presAssocID="{D73EF012-9BD4-4B99-81B8-A4F08BC66B22}" presName="hierChild4" presStyleCnt="0"/>
      <dgm:spPr/>
    </dgm:pt>
    <dgm:pt modelId="{68E67C7B-6041-416F-9D44-31EA0E980EA7}" type="pres">
      <dgm:prSet presAssocID="{D73EF012-9BD4-4B99-81B8-A4F08BC66B22}" presName="hierChild5" presStyleCnt="0"/>
      <dgm:spPr/>
    </dgm:pt>
    <dgm:pt modelId="{6DD98BF7-7746-43ED-91A7-EEE54B308426}" type="pres">
      <dgm:prSet presAssocID="{18D36489-99B2-440F-9C12-7596D68C6A4C}" presName="Name37" presStyleLbl="parChTrans1D3" presStyleIdx="3" presStyleCnt="4"/>
      <dgm:spPr/>
    </dgm:pt>
    <dgm:pt modelId="{8320B3A6-328E-4797-801B-7B51F2768AB8}" type="pres">
      <dgm:prSet presAssocID="{BDBA041C-457B-4224-9067-EA451A9D188E}" presName="hierRoot2" presStyleCnt="0">
        <dgm:presLayoutVars>
          <dgm:hierBranch val="init"/>
        </dgm:presLayoutVars>
      </dgm:prSet>
      <dgm:spPr/>
    </dgm:pt>
    <dgm:pt modelId="{03B7B53E-944F-4660-9D75-C3989FF3C8A7}" type="pres">
      <dgm:prSet presAssocID="{BDBA041C-457B-4224-9067-EA451A9D188E}" presName="rootComposite" presStyleCnt="0"/>
      <dgm:spPr/>
    </dgm:pt>
    <dgm:pt modelId="{118CC23B-C75D-4A7A-930E-BEFE07D0CE36}" type="pres">
      <dgm:prSet presAssocID="{BDBA041C-457B-4224-9067-EA451A9D188E}" presName="rootText" presStyleLbl="node3" presStyleIdx="3" presStyleCnt="4" custScaleX="212042">
        <dgm:presLayoutVars>
          <dgm:chPref val="3"/>
        </dgm:presLayoutVars>
      </dgm:prSet>
      <dgm:spPr/>
    </dgm:pt>
    <dgm:pt modelId="{EA96C154-0638-433B-BAD7-D522BC036E13}" type="pres">
      <dgm:prSet presAssocID="{BDBA041C-457B-4224-9067-EA451A9D188E}" presName="rootConnector" presStyleLbl="node3" presStyleIdx="3" presStyleCnt="4"/>
      <dgm:spPr/>
    </dgm:pt>
    <dgm:pt modelId="{FF111095-9382-410B-83DD-1D5259046904}" type="pres">
      <dgm:prSet presAssocID="{BDBA041C-457B-4224-9067-EA451A9D188E}" presName="hierChild4" presStyleCnt="0"/>
      <dgm:spPr/>
    </dgm:pt>
    <dgm:pt modelId="{2F64C51E-C390-4090-A453-AE2A9CF63ABF}" type="pres">
      <dgm:prSet presAssocID="{BDBA041C-457B-4224-9067-EA451A9D188E}" presName="hierChild5" presStyleCnt="0"/>
      <dgm:spPr/>
    </dgm:pt>
    <dgm:pt modelId="{F81450C8-90E8-47F8-AD2C-4E402FA36419}" type="pres">
      <dgm:prSet presAssocID="{6982D9DF-BB79-45CE-94ED-02FD1E599F01}" presName="hierChild5" presStyleCnt="0"/>
      <dgm:spPr/>
    </dgm:pt>
    <dgm:pt modelId="{DC73EB84-DD28-4F8A-B0FE-96A1CA89683F}" type="pres">
      <dgm:prSet presAssocID="{476565CF-0359-40B5-A9CC-92CEEC34EB62}" presName="hierChild3" presStyleCnt="0"/>
      <dgm:spPr/>
    </dgm:pt>
  </dgm:ptLst>
  <dgm:cxnLst>
    <dgm:cxn modelId="{3BE93612-B291-4DFC-B02B-1C3CCCF1B5C7}" type="presOf" srcId="{1AB4E44C-581A-417C-8E51-46962AF2F660}" destId="{9C3C9FB9-0A8F-4BF0-A81A-9B45D785E0D2}" srcOrd="0" destOrd="0" presId="urn:microsoft.com/office/officeart/2005/8/layout/orgChart1"/>
    <dgm:cxn modelId="{B889911D-DE7A-4099-BA13-DFE35123576C}" type="presOf" srcId="{BDBA041C-457B-4224-9067-EA451A9D188E}" destId="{EA96C154-0638-433B-BAD7-D522BC036E13}" srcOrd="1" destOrd="0" presId="urn:microsoft.com/office/officeart/2005/8/layout/orgChart1"/>
    <dgm:cxn modelId="{CF7FBF20-2886-48DD-A11C-FA3B1FCBB922}" type="presOf" srcId="{18D36489-99B2-440F-9C12-7596D68C6A4C}" destId="{6DD98BF7-7746-43ED-91A7-EEE54B308426}" srcOrd="0" destOrd="0" presId="urn:microsoft.com/office/officeart/2005/8/layout/orgChart1"/>
    <dgm:cxn modelId="{5016BE25-F15F-4D75-A236-E9D23E66057E}" type="presOf" srcId="{6AFA3ECD-C43E-42CF-B3E7-1F1497720CAD}" destId="{7DEE64C6-CFFD-482B-913A-098F6D31C2FB}" srcOrd="1" destOrd="0" presId="urn:microsoft.com/office/officeart/2005/8/layout/orgChart1"/>
    <dgm:cxn modelId="{245A0226-1BE6-4467-87B3-A7CE44DD21FC}" srcId="{560DFFD3-6066-4297-95D7-2B16A77653CC}" destId="{476565CF-0359-40B5-A9CC-92CEEC34EB62}" srcOrd="0" destOrd="0" parTransId="{DE3BED50-AEA4-4162-AF32-99AF07FE0067}" sibTransId="{864259D3-D142-4C48-B350-7EDB98E3250A}"/>
    <dgm:cxn modelId="{31B67732-4E1E-42D6-916E-8FFF73C92C6D}" type="presOf" srcId="{4E104898-CC78-4755-92E4-46D52622D87C}" destId="{4AC5DD0A-EB1B-4C6B-B940-A7FEF9EDAD61}" srcOrd="1" destOrd="0" presId="urn:microsoft.com/office/officeart/2005/8/layout/orgChart1"/>
    <dgm:cxn modelId="{384B4937-52D2-4871-A7AA-268CFFD2A017}" type="presOf" srcId="{82F1DA01-6C9A-4A50-AD81-D4D10984E2EF}" destId="{CCD7E711-E7A1-4408-948C-F166BA6FAA80}" srcOrd="0" destOrd="0" presId="urn:microsoft.com/office/officeart/2005/8/layout/orgChart1"/>
    <dgm:cxn modelId="{E485275B-F4CA-4133-B843-913F573DBF97}" srcId="{6982D9DF-BB79-45CE-94ED-02FD1E599F01}" destId="{BDBA041C-457B-4224-9067-EA451A9D188E}" srcOrd="1" destOrd="0" parTransId="{18D36489-99B2-440F-9C12-7596D68C6A4C}" sibTransId="{FE9F2784-6147-4A3A-A52B-FC9D57112B09}"/>
    <dgm:cxn modelId="{59EA2E62-768D-4265-A30F-5B784745E463}" type="presOf" srcId="{BDBA041C-457B-4224-9067-EA451A9D188E}" destId="{118CC23B-C75D-4A7A-930E-BEFE07D0CE36}" srcOrd="0" destOrd="0" presId="urn:microsoft.com/office/officeart/2005/8/layout/orgChart1"/>
    <dgm:cxn modelId="{82527243-7E4F-4D26-81E3-491109E7C6D8}" type="presOf" srcId="{DE92D047-34B8-40B1-9CB5-D25070DE2162}" destId="{20B474FD-652A-46ED-8C8C-19EAEC5B930D}" srcOrd="0" destOrd="0" presId="urn:microsoft.com/office/officeart/2005/8/layout/orgChart1"/>
    <dgm:cxn modelId="{26DF6C47-B234-474A-A62A-0AF8896B676D}" type="presOf" srcId="{476565CF-0359-40B5-A9CC-92CEEC34EB62}" destId="{5068A2EF-9DB8-46C2-B3D4-78022677F936}" srcOrd="0" destOrd="0" presId="urn:microsoft.com/office/officeart/2005/8/layout/orgChart1"/>
    <dgm:cxn modelId="{E223AE68-2B39-4AE5-A67B-D8903A2555DD}" type="presOf" srcId="{6982D9DF-BB79-45CE-94ED-02FD1E599F01}" destId="{1628F898-9A03-4728-8399-1C3863EA4A15}" srcOrd="0" destOrd="0" presId="urn:microsoft.com/office/officeart/2005/8/layout/orgChart1"/>
    <dgm:cxn modelId="{D815B452-793D-4C7A-BD68-E180A60389A1}" type="presOf" srcId="{62B2CAFE-FF98-4283-99D1-7521B3C09040}" destId="{5FE1597A-8DEF-43D9-8DFD-5B8D6674CEF9}" srcOrd="0" destOrd="0" presId="urn:microsoft.com/office/officeart/2005/8/layout/orgChart1"/>
    <dgm:cxn modelId="{33C59B5A-48DE-46BB-9FBA-693B3E0588CD}" srcId="{6982D9DF-BB79-45CE-94ED-02FD1E599F01}" destId="{D73EF012-9BD4-4B99-81B8-A4F08BC66B22}" srcOrd="0" destOrd="0" parTransId="{1AB4E44C-581A-417C-8E51-46962AF2F660}" sibTransId="{4A25DF5F-24E1-4E94-8949-8B27BBAFDDAD}"/>
    <dgm:cxn modelId="{9B2B0D7D-8D9D-4F9F-9865-01ECD78308FF}" type="presOf" srcId="{6AFA3ECD-C43E-42CF-B3E7-1F1497720CAD}" destId="{2F512B17-0162-4899-B784-EF8E7CB08369}" srcOrd="0" destOrd="0" presId="urn:microsoft.com/office/officeart/2005/8/layout/orgChart1"/>
    <dgm:cxn modelId="{70750D92-7C0C-41B4-818F-9CDB059C69DE}" srcId="{DE92D047-34B8-40B1-9CB5-D25070DE2162}" destId="{4E104898-CC78-4755-92E4-46D52622D87C}" srcOrd="0" destOrd="0" parTransId="{6513537D-52E3-4EE7-83C4-7B9BC7F18C64}" sibTransId="{A94A110F-926E-4A00-A254-5233EBF401DB}"/>
    <dgm:cxn modelId="{452B3EA4-589F-4CC7-940A-26FD1C2BF111}" type="presOf" srcId="{6513537D-52E3-4EE7-83C4-7B9BC7F18C64}" destId="{3F307C86-549A-4E8F-8B4C-5545F8E57727}" srcOrd="0" destOrd="0" presId="urn:microsoft.com/office/officeart/2005/8/layout/orgChart1"/>
    <dgm:cxn modelId="{C7E592A6-A747-423B-BBD6-332344E5812E}" srcId="{DE92D047-34B8-40B1-9CB5-D25070DE2162}" destId="{6AFA3ECD-C43E-42CF-B3E7-1F1497720CAD}" srcOrd="1" destOrd="0" parTransId="{82F1DA01-6C9A-4A50-AD81-D4D10984E2EF}" sibTransId="{9BA2F358-FFCD-4C89-A71C-5E5B8C59E4E1}"/>
    <dgm:cxn modelId="{D3A980A9-0FCC-4DAE-A4A3-C66FA37984C6}" srcId="{476565CF-0359-40B5-A9CC-92CEEC34EB62}" destId="{6982D9DF-BB79-45CE-94ED-02FD1E599F01}" srcOrd="1" destOrd="0" parTransId="{424A15D0-6105-4F9F-A14F-933B1D4407B9}" sibTransId="{BD32A85C-3E35-4DB5-9964-20212B2CF98A}"/>
    <dgm:cxn modelId="{5A029DBA-9D87-4CF6-8695-3134493B5AE1}" type="presOf" srcId="{D73EF012-9BD4-4B99-81B8-A4F08BC66B22}" destId="{06C634E6-B6BE-476A-8F6B-A852CA2985AF}" srcOrd="1" destOrd="0" presId="urn:microsoft.com/office/officeart/2005/8/layout/orgChart1"/>
    <dgm:cxn modelId="{513E3EC0-9A3F-402D-B811-40768C5B0869}" srcId="{476565CF-0359-40B5-A9CC-92CEEC34EB62}" destId="{DE92D047-34B8-40B1-9CB5-D25070DE2162}" srcOrd="0" destOrd="0" parTransId="{62B2CAFE-FF98-4283-99D1-7521B3C09040}" sibTransId="{B5194D03-B2FD-4B62-9E16-2455AC19845B}"/>
    <dgm:cxn modelId="{2931A0C6-D010-4E5B-88C2-2C5E1B929D25}" type="presOf" srcId="{D73EF012-9BD4-4B99-81B8-A4F08BC66B22}" destId="{8B154195-8EFE-4BBD-9DEB-E6DE28FA53DD}" srcOrd="0" destOrd="0" presId="urn:microsoft.com/office/officeart/2005/8/layout/orgChart1"/>
    <dgm:cxn modelId="{C88292C7-7446-41D6-BA12-A2B4E2D0697C}" type="presOf" srcId="{560DFFD3-6066-4297-95D7-2B16A77653CC}" destId="{33E4B0B2-9A37-4E73-B8EA-3A35D4E09B25}" srcOrd="0" destOrd="0" presId="urn:microsoft.com/office/officeart/2005/8/layout/orgChart1"/>
    <dgm:cxn modelId="{486269D2-CEB4-4FD5-A33A-C602E722BDE6}" type="presOf" srcId="{476565CF-0359-40B5-A9CC-92CEEC34EB62}" destId="{33AC598E-489A-42A1-86F5-1F50CB3EAD01}" srcOrd="1" destOrd="0" presId="urn:microsoft.com/office/officeart/2005/8/layout/orgChart1"/>
    <dgm:cxn modelId="{8BBED9D2-ED5B-42D9-B440-A2294F8D3E9E}" type="presOf" srcId="{424A15D0-6105-4F9F-A14F-933B1D4407B9}" destId="{A44E7136-3C48-4426-B3CE-FC7428E5F273}" srcOrd="0" destOrd="0" presId="urn:microsoft.com/office/officeart/2005/8/layout/orgChart1"/>
    <dgm:cxn modelId="{B580E6D7-0C55-4183-BC58-0997372E2A9F}" type="presOf" srcId="{6982D9DF-BB79-45CE-94ED-02FD1E599F01}" destId="{E8DE569E-78B6-4F92-A15F-1A12623298ED}" srcOrd="1" destOrd="0" presId="urn:microsoft.com/office/officeart/2005/8/layout/orgChart1"/>
    <dgm:cxn modelId="{871917EB-19BF-4CFF-9383-A94EC70D16E8}" type="presOf" srcId="{4E104898-CC78-4755-92E4-46D52622D87C}" destId="{86F05959-E6F4-49DE-ACEE-D95E58DE002B}" srcOrd="0" destOrd="0" presId="urn:microsoft.com/office/officeart/2005/8/layout/orgChart1"/>
    <dgm:cxn modelId="{F71346FE-F47A-4D84-A0AA-1D1FD5D0E14C}" type="presOf" srcId="{DE92D047-34B8-40B1-9CB5-D25070DE2162}" destId="{5AC2538B-DBF5-411A-8F80-EC57D0D7BD35}" srcOrd="1" destOrd="0" presId="urn:microsoft.com/office/officeart/2005/8/layout/orgChart1"/>
    <dgm:cxn modelId="{FF36529D-2392-45EB-9000-D1F8BAA84755}" type="presParOf" srcId="{33E4B0B2-9A37-4E73-B8EA-3A35D4E09B25}" destId="{9957BA2A-6593-4843-975A-C4EB16D100E5}" srcOrd="0" destOrd="0" presId="urn:microsoft.com/office/officeart/2005/8/layout/orgChart1"/>
    <dgm:cxn modelId="{AD773D28-9447-4E55-9AF4-F9B17D18E7B3}" type="presParOf" srcId="{9957BA2A-6593-4843-975A-C4EB16D100E5}" destId="{C4D7DEB2-4E11-49D1-AE84-757CA4D1FCB5}" srcOrd="0" destOrd="0" presId="urn:microsoft.com/office/officeart/2005/8/layout/orgChart1"/>
    <dgm:cxn modelId="{A0C7667A-7392-438C-ACBA-1AC2C03BC296}" type="presParOf" srcId="{C4D7DEB2-4E11-49D1-AE84-757CA4D1FCB5}" destId="{5068A2EF-9DB8-46C2-B3D4-78022677F936}" srcOrd="0" destOrd="0" presId="urn:microsoft.com/office/officeart/2005/8/layout/orgChart1"/>
    <dgm:cxn modelId="{BFCF4DE1-E25B-4205-A1E0-3B07B6086F97}" type="presParOf" srcId="{C4D7DEB2-4E11-49D1-AE84-757CA4D1FCB5}" destId="{33AC598E-489A-42A1-86F5-1F50CB3EAD01}" srcOrd="1" destOrd="0" presId="urn:microsoft.com/office/officeart/2005/8/layout/orgChart1"/>
    <dgm:cxn modelId="{07CF0077-678D-4CB8-B32E-610793C79DBD}" type="presParOf" srcId="{9957BA2A-6593-4843-975A-C4EB16D100E5}" destId="{3F08003A-AAE6-4A91-BAB3-681D1713438A}" srcOrd="1" destOrd="0" presId="urn:microsoft.com/office/officeart/2005/8/layout/orgChart1"/>
    <dgm:cxn modelId="{86195EA3-C79E-4141-A057-4E444E47C2AC}" type="presParOf" srcId="{3F08003A-AAE6-4A91-BAB3-681D1713438A}" destId="{5FE1597A-8DEF-43D9-8DFD-5B8D6674CEF9}" srcOrd="0" destOrd="0" presId="urn:microsoft.com/office/officeart/2005/8/layout/orgChart1"/>
    <dgm:cxn modelId="{C53992AC-FC3C-4A3F-B6B1-E0FE58104ADE}" type="presParOf" srcId="{3F08003A-AAE6-4A91-BAB3-681D1713438A}" destId="{0833A153-8D2B-4D57-B61D-3B1A6C9F4602}" srcOrd="1" destOrd="0" presId="urn:microsoft.com/office/officeart/2005/8/layout/orgChart1"/>
    <dgm:cxn modelId="{26131714-1487-42A5-8F29-4AE957A2AA68}" type="presParOf" srcId="{0833A153-8D2B-4D57-B61D-3B1A6C9F4602}" destId="{0467B42B-FFB4-45B0-82B5-51A7582BEC41}" srcOrd="0" destOrd="0" presId="urn:microsoft.com/office/officeart/2005/8/layout/orgChart1"/>
    <dgm:cxn modelId="{A23957D0-5092-4A46-B9BE-F141AA9D33AB}" type="presParOf" srcId="{0467B42B-FFB4-45B0-82B5-51A7582BEC41}" destId="{20B474FD-652A-46ED-8C8C-19EAEC5B930D}" srcOrd="0" destOrd="0" presId="urn:microsoft.com/office/officeart/2005/8/layout/orgChart1"/>
    <dgm:cxn modelId="{B07A7592-0E2F-43F0-B2D3-616A5059A9EF}" type="presParOf" srcId="{0467B42B-FFB4-45B0-82B5-51A7582BEC41}" destId="{5AC2538B-DBF5-411A-8F80-EC57D0D7BD35}" srcOrd="1" destOrd="0" presId="urn:microsoft.com/office/officeart/2005/8/layout/orgChart1"/>
    <dgm:cxn modelId="{0C4C1393-9051-40B2-9F76-9555BA75AF7A}" type="presParOf" srcId="{0833A153-8D2B-4D57-B61D-3B1A6C9F4602}" destId="{BA47B983-D3A0-4065-AD78-487C6CB0190B}" srcOrd="1" destOrd="0" presId="urn:microsoft.com/office/officeart/2005/8/layout/orgChart1"/>
    <dgm:cxn modelId="{4744F716-48E4-4406-8BE3-C7632C93D590}" type="presParOf" srcId="{BA47B983-D3A0-4065-AD78-487C6CB0190B}" destId="{3F307C86-549A-4E8F-8B4C-5545F8E57727}" srcOrd="0" destOrd="0" presId="urn:microsoft.com/office/officeart/2005/8/layout/orgChart1"/>
    <dgm:cxn modelId="{3A969A58-B820-439C-A08D-DA16856F839D}" type="presParOf" srcId="{BA47B983-D3A0-4065-AD78-487C6CB0190B}" destId="{2B580769-AD94-4FAE-919C-809DCC6651A8}" srcOrd="1" destOrd="0" presId="urn:microsoft.com/office/officeart/2005/8/layout/orgChart1"/>
    <dgm:cxn modelId="{0F5F525A-5FB5-4497-AF3E-FC982F0FF292}" type="presParOf" srcId="{2B580769-AD94-4FAE-919C-809DCC6651A8}" destId="{ECE60EC3-F409-4F0B-B017-35B49A91CE62}" srcOrd="0" destOrd="0" presId="urn:microsoft.com/office/officeart/2005/8/layout/orgChart1"/>
    <dgm:cxn modelId="{65A7A8CC-C3AB-4FC5-A4B3-C083A6E4703B}" type="presParOf" srcId="{ECE60EC3-F409-4F0B-B017-35B49A91CE62}" destId="{86F05959-E6F4-49DE-ACEE-D95E58DE002B}" srcOrd="0" destOrd="0" presId="urn:microsoft.com/office/officeart/2005/8/layout/orgChart1"/>
    <dgm:cxn modelId="{EBD86E99-4407-4829-8314-9A9FC9262A1B}" type="presParOf" srcId="{ECE60EC3-F409-4F0B-B017-35B49A91CE62}" destId="{4AC5DD0A-EB1B-4C6B-B940-A7FEF9EDAD61}" srcOrd="1" destOrd="0" presId="urn:microsoft.com/office/officeart/2005/8/layout/orgChart1"/>
    <dgm:cxn modelId="{6D5E4914-93A8-4C71-9A0D-3A552ACECF4A}" type="presParOf" srcId="{2B580769-AD94-4FAE-919C-809DCC6651A8}" destId="{751C2B85-FDE0-4C3E-B46F-43B146EABECC}" srcOrd="1" destOrd="0" presId="urn:microsoft.com/office/officeart/2005/8/layout/orgChart1"/>
    <dgm:cxn modelId="{DD858541-3DB8-4CF7-B2E0-5056C0B65EAB}" type="presParOf" srcId="{2B580769-AD94-4FAE-919C-809DCC6651A8}" destId="{BE6099E8-3FB3-448E-90DA-AC41573CF1C1}" srcOrd="2" destOrd="0" presId="urn:microsoft.com/office/officeart/2005/8/layout/orgChart1"/>
    <dgm:cxn modelId="{BED2CD4F-A188-491C-93A0-CA02695B164F}" type="presParOf" srcId="{BA47B983-D3A0-4065-AD78-487C6CB0190B}" destId="{CCD7E711-E7A1-4408-948C-F166BA6FAA80}" srcOrd="2" destOrd="0" presId="urn:microsoft.com/office/officeart/2005/8/layout/orgChart1"/>
    <dgm:cxn modelId="{C11E79E0-CD13-49C1-856C-9DDE1C527ACB}" type="presParOf" srcId="{BA47B983-D3A0-4065-AD78-487C6CB0190B}" destId="{C1303933-9685-4C11-A52A-1FA6ECEB67A5}" srcOrd="3" destOrd="0" presId="urn:microsoft.com/office/officeart/2005/8/layout/orgChart1"/>
    <dgm:cxn modelId="{CC939B30-D3E6-4F51-8A77-D7632A5EC7AA}" type="presParOf" srcId="{C1303933-9685-4C11-A52A-1FA6ECEB67A5}" destId="{03D5935F-5AC0-4BFA-ABDD-2164E90F14DF}" srcOrd="0" destOrd="0" presId="urn:microsoft.com/office/officeart/2005/8/layout/orgChart1"/>
    <dgm:cxn modelId="{98338682-716D-471E-961E-AF2A1F26583A}" type="presParOf" srcId="{03D5935F-5AC0-4BFA-ABDD-2164E90F14DF}" destId="{2F512B17-0162-4899-B784-EF8E7CB08369}" srcOrd="0" destOrd="0" presId="urn:microsoft.com/office/officeart/2005/8/layout/orgChart1"/>
    <dgm:cxn modelId="{BF69D794-8448-4093-8744-0E6FFA0B428B}" type="presParOf" srcId="{03D5935F-5AC0-4BFA-ABDD-2164E90F14DF}" destId="{7DEE64C6-CFFD-482B-913A-098F6D31C2FB}" srcOrd="1" destOrd="0" presId="urn:microsoft.com/office/officeart/2005/8/layout/orgChart1"/>
    <dgm:cxn modelId="{9FCB7C16-2F1B-4C90-852A-3C2D83D6C010}" type="presParOf" srcId="{C1303933-9685-4C11-A52A-1FA6ECEB67A5}" destId="{27812584-5768-444D-847C-C1BC1C41E4EB}" srcOrd="1" destOrd="0" presId="urn:microsoft.com/office/officeart/2005/8/layout/orgChart1"/>
    <dgm:cxn modelId="{BB303B5D-824F-416F-BF01-9A0B6EECDD5D}" type="presParOf" srcId="{C1303933-9685-4C11-A52A-1FA6ECEB67A5}" destId="{1687F39E-9A33-47FC-866E-DA0E7BC6FCB0}" srcOrd="2" destOrd="0" presId="urn:microsoft.com/office/officeart/2005/8/layout/orgChart1"/>
    <dgm:cxn modelId="{427F9F43-A9CD-46EC-996B-CEA0FBBDE429}" type="presParOf" srcId="{0833A153-8D2B-4D57-B61D-3B1A6C9F4602}" destId="{402301C2-4B0F-4B5A-AF81-7244C3C5EF20}" srcOrd="2" destOrd="0" presId="urn:microsoft.com/office/officeart/2005/8/layout/orgChart1"/>
    <dgm:cxn modelId="{C280CEB7-8409-41FE-8A32-D5ABB60C1837}" type="presParOf" srcId="{3F08003A-AAE6-4A91-BAB3-681D1713438A}" destId="{A44E7136-3C48-4426-B3CE-FC7428E5F273}" srcOrd="2" destOrd="0" presId="urn:microsoft.com/office/officeart/2005/8/layout/orgChart1"/>
    <dgm:cxn modelId="{6F55D357-0ACC-4329-939B-57891AF0647F}" type="presParOf" srcId="{3F08003A-AAE6-4A91-BAB3-681D1713438A}" destId="{4DB25CE4-8519-4493-8412-E75508B3B206}" srcOrd="3" destOrd="0" presId="urn:microsoft.com/office/officeart/2005/8/layout/orgChart1"/>
    <dgm:cxn modelId="{3930B249-FAFB-4EFE-9CE0-4C106A9C26BB}" type="presParOf" srcId="{4DB25CE4-8519-4493-8412-E75508B3B206}" destId="{DA42AA97-3A5F-40C2-88A7-EEE9DD337F7C}" srcOrd="0" destOrd="0" presId="urn:microsoft.com/office/officeart/2005/8/layout/orgChart1"/>
    <dgm:cxn modelId="{E82648D4-CD3E-44CE-A7BF-CBF4F41D6B46}" type="presParOf" srcId="{DA42AA97-3A5F-40C2-88A7-EEE9DD337F7C}" destId="{1628F898-9A03-4728-8399-1C3863EA4A15}" srcOrd="0" destOrd="0" presId="urn:microsoft.com/office/officeart/2005/8/layout/orgChart1"/>
    <dgm:cxn modelId="{26685819-13E5-4B75-BF64-23AE72A7B092}" type="presParOf" srcId="{DA42AA97-3A5F-40C2-88A7-EEE9DD337F7C}" destId="{E8DE569E-78B6-4F92-A15F-1A12623298ED}" srcOrd="1" destOrd="0" presId="urn:microsoft.com/office/officeart/2005/8/layout/orgChart1"/>
    <dgm:cxn modelId="{1B2089EF-53E9-4837-AB13-DE1991883C4E}" type="presParOf" srcId="{4DB25CE4-8519-4493-8412-E75508B3B206}" destId="{D1BFF717-93D4-4FC0-B69F-2D8CB83B8CC2}" srcOrd="1" destOrd="0" presId="urn:microsoft.com/office/officeart/2005/8/layout/orgChart1"/>
    <dgm:cxn modelId="{D79C77D0-7219-457E-8274-DD5D5226DBE8}" type="presParOf" srcId="{D1BFF717-93D4-4FC0-B69F-2D8CB83B8CC2}" destId="{9C3C9FB9-0A8F-4BF0-A81A-9B45D785E0D2}" srcOrd="0" destOrd="0" presId="urn:microsoft.com/office/officeart/2005/8/layout/orgChart1"/>
    <dgm:cxn modelId="{BB07A4AA-0BF5-466B-957A-451AEFE626F1}" type="presParOf" srcId="{D1BFF717-93D4-4FC0-B69F-2D8CB83B8CC2}" destId="{C1B4D8AF-479D-4311-8573-1BB6D7A4EDC2}" srcOrd="1" destOrd="0" presId="urn:microsoft.com/office/officeart/2005/8/layout/orgChart1"/>
    <dgm:cxn modelId="{8477400F-70EE-4433-AF12-3CB3D80F21CC}" type="presParOf" srcId="{C1B4D8AF-479D-4311-8573-1BB6D7A4EDC2}" destId="{702E0BCF-3522-4DE6-B12E-132F84AA3F91}" srcOrd="0" destOrd="0" presId="urn:microsoft.com/office/officeart/2005/8/layout/orgChart1"/>
    <dgm:cxn modelId="{4A58ADA6-8897-478B-A5FC-EBF64E0AE1BC}" type="presParOf" srcId="{702E0BCF-3522-4DE6-B12E-132F84AA3F91}" destId="{8B154195-8EFE-4BBD-9DEB-E6DE28FA53DD}" srcOrd="0" destOrd="0" presId="urn:microsoft.com/office/officeart/2005/8/layout/orgChart1"/>
    <dgm:cxn modelId="{DE8758BB-D758-4EDE-8CA3-59396B0196BF}" type="presParOf" srcId="{702E0BCF-3522-4DE6-B12E-132F84AA3F91}" destId="{06C634E6-B6BE-476A-8F6B-A852CA2985AF}" srcOrd="1" destOrd="0" presId="urn:microsoft.com/office/officeart/2005/8/layout/orgChart1"/>
    <dgm:cxn modelId="{83272D9E-2394-444C-A2FB-9ADAA2640244}" type="presParOf" srcId="{C1B4D8AF-479D-4311-8573-1BB6D7A4EDC2}" destId="{D4D289E8-18D2-47FE-AD8A-C618AEFF9289}" srcOrd="1" destOrd="0" presId="urn:microsoft.com/office/officeart/2005/8/layout/orgChart1"/>
    <dgm:cxn modelId="{53C83D66-9957-4F68-A292-0037959F631E}" type="presParOf" srcId="{C1B4D8AF-479D-4311-8573-1BB6D7A4EDC2}" destId="{68E67C7B-6041-416F-9D44-31EA0E980EA7}" srcOrd="2" destOrd="0" presId="urn:microsoft.com/office/officeart/2005/8/layout/orgChart1"/>
    <dgm:cxn modelId="{C0A14C27-8771-40F3-A2F7-0B622C2ED52D}" type="presParOf" srcId="{D1BFF717-93D4-4FC0-B69F-2D8CB83B8CC2}" destId="{6DD98BF7-7746-43ED-91A7-EEE54B308426}" srcOrd="2" destOrd="0" presId="urn:microsoft.com/office/officeart/2005/8/layout/orgChart1"/>
    <dgm:cxn modelId="{150B52D5-B342-4C16-8455-3B23819DCC8B}" type="presParOf" srcId="{D1BFF717-93D4-4FC0-B69F-2D8CB83B8CC2}" destId="{8320B3A6-328E-4797-801B-7B51F2768AB8}" srcOrd="3" destOrd="0" presId="urn:microsoft.com/office/officeart/2005/8/layout/orgChart1"/>
    <dgm:cxn modelId="{DB5C3FCE-4587-4326-9253-FCF1AA4D2203}" type="presParOf" srcId="{8320B3A6-328E-4797-801B-7B51F2768AB8}" destId="{03B7B53E-944F-4660-9D75-C3989FF3C8A7}" srcOrd="0" destOrd="0" presId="urn:microsoft.com/office/officeart/2005/8/layout/orgChart1"/>
    <dgm:cxn modelId="{E2110014-52F4-42E6-9628-219AE7681129}" type="presParOf" srcId="{03B7B53E-944F-4660-9D75-C3989FF3C8A7}" destId="{118CC23B-C75D-4A7A-930E-BEFE07D0CE36}" srcOrd="0" destOrd="0" presId="urn:microsoft.com/office/officeart/2005/8/layout/orgChart1"/>
    <dgm:cxn modelId="{E84AFFEB-BF2E-4672-9803-AE4E682375DD}" type="presParOf" srcId="{03B7B53E-944F-4660-9D75-C3989FF3C8A7}" destId="{EA96C154-0638-433B-BAD7-D522BC036E13}" srcOrd="1" destOrd="0" presId="urn:microsoft.com/office/officeart/2005/8/layout/orgChart1"/>
    <dgm:cxn modelId="{6B3F4C28-8E69-428D-9688-D3DBF224E019}" type="presParOf" srcId="{8320B3A6-328E-4797-801B-7B51F2768AB8}" destId="{FF111095-9382-410B-83DD-1D5259046904}" srcOrd="1" destOrd="0" presId="urn:microsoft.com/office/officeart/2005/8/layout/orgChart1"/>
    <dgm:cxn modelId="{9170A2F9-35A0-42E0-8228-C0B3BD3E8DBD}" type="presParOf" srcId="{8320B3A6-328E-4797-801B-7B51F2768AB8}" destId="{2F64C51E-C390-4090-A453-AE2A9CF63ABF}" srcOrd="2" destOrd="0" presId="urn:microsoft.com/office/officeart/2005/8/layout/orgChart1"/>
    <dgm:cxn modelId="{F307D1A3-AEB2-4465-92F5-1B4F4ED94EE9}" type="presParOf" srcId="{4DB25CE4-8519-4493-8412-E75508B3B206}" destId="{F81450C8-90E8-47F8-AD2C-4E402FA36419}" srcOrd="2" destOrd="0" presId="urn:microsoft.com/office/officeart/2005/8/layout/orgChart1"/>
    <dgm:cxn modelId="{F118C8A3-5690-4F0E-90B7-1539D64D0189}" type="presParOf" srcId="{9957BA2A-6593-4843-975A-C4EB16D100E5}" destId="{DC73EB84-DD28-4F8A-B0FE-96A1CA8968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455AFD-484A-4A2B-BB07-7E7119140B5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99BF15-2F9B-4D51-BDC3-D02DB877124F}">
      <dgm:prSet/>
      <dgm:spPr/>
      <dgm:t>
        <a:bodyPr/>
        <a:lstStyle/>
        <a:p>
          <a:r>
            <a:rPr lang="en-IN"/>
            <a:t>Web server exploits</a:t>
          </a:r>
          <a:endParaRPr lang="en-US"/>
        </a:p>
      </dgm:t>
    </dgm:pt>
    <dgm:pt modelId="{CA54F987-93E6-48CA-98CF-90926CAB5241}" type="parTrans" cxnId="{706DEBEC-52A9-4374-8071-BCA31DDAD6B1}">
      <dgm:prSet/>
      <dgm:spPr/>
      <dgm:t>
        <a:bodyPr/>
        <a:lstStyle/>
        <a:p>
          <a:endParaRPr lang="en-US"/>
        </a:p>
      </dgm:t>
    </dgm:pt>
    <dgm:pt modelId="{45463658-6BF9-4D45-95BD-DAD8051E3CE4}" type="sibTrans" cxnId="{706DEBEC-52A9-4374-8071-BCA31DDAD6B1}">
      <dgm:prSet/>
      <dgm:spPr/>
      <dgm:t>
        <a:bodyPr/>
        <a:lstStyle/>
        <a:p>
          <a:endParaRPr lang="en-US"/>
        </a:p>
      </dgm:t>
    </dgm:pt>
    <dgm:pt modelId="{8240761A-18C1-4339-8E35-03742B9ABD6C}">
      <dgm:prSet/>
      <dgm:spPr/>
      <dgm:t>
        <a:bodyPr/>
        <a:lstStyle/>
        <a:p>
          <a:r>
            <a:rPr lang="en-IN"/>
            <a:t>Web service exploits</a:t>
          </a:r>
          <a:endParaRPr lang="en-US"/>
        </a:p>
      </dgm:t>
    </dgm:pt>
    <dgm:pt modelId="{79A88FED-510B-4976-B418-B718531F98E9}" type="parTrans" cxnId="{898873B4-DACD-4881-91AF-E7D8EFC788C6}">
      <dgm:prSet/>
      <dgm:spPr/>
      <dgm:t>
        <a:bodyPr/>
        <a:lstStyle/>
        <a:p>
          <a:endParaRPr lang="en-US"/>
        </a:p>
      </dgm:t>
    </dgm:pt>
    <dgm:pt modelId="{B84FAC1E-2193-436A-A381-16814C3B8EF9}" type="sibTrans" cxnId="{898873B4-DACD-4881-91AF-E7D8EFC788C6}">
      <dgm:prSet/>
      <dgm:spPr/>
      <dgm:t>
        <a:bodyPr/>
        <a:lstStyle/>
        <a:p>
          <a:endParaRPr lang="en-US"/>
        </a:p>
      </dgm:t>
    </dgm:pt>
    <dgm:pt modelId="{5F7305BD-580F-4AFE-ACDB-501219ADF95B}">
      <dgm:prSet/>
      <dgm:spPr/>
      <dgm:t>
        <a:bodyPr/>
        <a:lstStyle/>
        <a:p>
          <a:r>
            <a:rPr lang="en-IN"/>
            <a:t>Authentication problems</a:t>
          </a:r>
          <a:endParaRPr lang="en-US"/>
        </a:p>
      </dgm:t>
    </dgm:pt>
    <dgm:pt modelId="{F48AF06B-AB26-4FAA-BBA4-7072EC43D69B}" type="parTrans" cxnId="{60A7EA41-690D-42F9-A1D8-8B08A35FB913}">
      <dgm:prSet/>
      <dgm:spPr/>
      <dgm:t>
        <a:bodyPr/>
        <a:lstStyle/>
        <a:p>
          <a:endParaRPr lang="en-US"/>
        </a:p>
      </dgm:t>
    </dgm:pt>
    <dgm:pt modelId="{9924F08D-D99E-4903-B1A4-927B7E33E96C}" type="sibTrans" cxnId="{60A7EA41-690D-42F9-A1D8-8B08A35FB913}">
      <dgm:prSet/>
      <dgm:spPr/>
      <dgm:t>
        <a:bodyPr/>
        <a:lstStyle/>
        <a:p>
          <a:endParaRPr lang="en-US"/>
        </a:p>
      </dgm:t>
    </dgm:pt>
    <dgm:pt modelId="{8A66D119-43B3-436E-9DB2-CC492E2297BB}">
      <dgm:prSet/>
      <dgm:spPr/>
      <dgm:t>
        <a:bodyPr/>
        <a:lstStyle/>
        <a:p>
          <a:r>
            <a:rPr lang="en-IN"/>
            <a:t>Configuration problems</a:t>
          </a:r>
          <a:endParaRPr lang="en-US"/>
        </a:p>
      </dgm:t>
    </dgm:pt>
    <dgm:pt modelId="{94B68B65-7441-4920-A0EB-2B96F867A900}" type="parTrans" cxnId="{96DCC0FB-4905-4C00-A16F-0CB28C955726}">
      <dgm:prSet/>
      <dgm:spPr/>
      <dgm:t>
        <a:bodyPr/>
        <a:lstStyle/>
        <a:p>
          <a:endParaRPr lang="en-US"/>
        </a:p>
      </dgm:t>
    </dgm:pt>
    <dgm:pt modelId="{93E0F6BA-7209-43E3-A051-C67D02A350EE}" type="sibTrans" cxnId="{96DCC0FB-4905-4C00-A16F-0CB28C955726}">
      <dgm:prSet/>
      <dgm:spPr/>
      <dgm:t>
        <a:bodyPr/>
        <a:lstStyle/>
        <a:p>
          <a:endParaRPr lang="en-US"/>
        </a:p>
      </dgm:t>
    </dgm:pt>
    <dgm:pt modelId="{62209721-A6A7-4677-838E-18804C938B97}">
      <dgm:prSet/>
      <dgm:spPr/>
      <dgm:t>
        <a:bodyPr/>
        <a:lstStyle/>
        <a:p>
          <a:r>
            <a:rPr lang="en-IN"/>
            <a:t>Database related problems</a:t>
          </a:r>
          <a:endParaRPr lang="en-US"/>
        </a:p>
      </dgm:t>
    </dgm:pt>
    <dgm:pt modelId="{EEA12481-A947-4BA7-875E-DF29AACB7670}" type="parTrans" cxnId="{DBED7C45-54A2-498F-8F67-62496E2401E9}">
      <dgm:prSet/>
      <dgm:spPr/>
      <dgm:t>
        <a:bodyPr/>
        <a:lstStyle/>
        <a:p>
          <a:endParaRPr lang="en-US"/>
        </a:p>
      </dgm:t>
    </dgm:pt>
    <dgm:pt modelId="{8E66B676-270E-4FC6-A195-B6F2C956023A}" type="sibTrans" cxnId="{DBED7C45-54A2-498F-8F67-62496E2401E9}">
      <dgm:prSet/>
      <dgm:spPr/>
      <dgm:t>
        <a:bodyPr/>
        <a:lstStyle/>
        <a:p>
          <a:endParaRPr lang="en-US"/>
        </a:p>
      </dgm:t>
    </dgm:pt>
    <dgm:pt modelId="{9AE2D91E-62AA-483D-A2FF-9BC065F8EA61}">
      <dgm:prSet/>
      <dgm:spPr/>
      <dgm:t>
        <a:bodyPr/>
        <a:lstStyle/>
        <a:p>
          <a:r>
            <a:rPr lang="en-IN"/>
            <a:t>Scripting related problems</a:t>
          </a:r>
          <a:endParaRPr lang="en-US"/>
        </a:p>
      </dgm:t>
    </dgm:pt>
    <dgm:pt modelId="{EE011B46-8FA1-434D-890D-688AD79963F1}" type="parTrans" cxnId="{FC5774ED-F8F9-4C13-9DF2-03E355FAB229}">
      <dgm:prSet/>
      <dgm:spPr/>
      <dgm:t>
        <a:bodyPr/>
        <a:lstStyle/>
        <a:p>
          <a:endParaRPr lang="en-US"/>
        </a:p>
      </dgm:t>
    </dgm:pt>
    <dgm:pt modelId="{559B6F41-6CC0-45FC-91B5-90CC331B41BC}" type="sibTrans" cxnId="{FC5774ED-F8F9-4C13-9DF2-03E355FAB229}">
      <dgm:prSet/>
      <dgm:spPr/>
      <dgm:t>
        <a:bodyPr/>
        <a:lstStyle/>
        <a:p>
          <a:endParaRPr lang="en-US"/>
        </a:p>
      </dgm:t>
    </dgm:pt>
    <dgm:pt modelId="{36E5DEEA-6386-4767-A4F2-724E627021D2}" type="pres">
      <dgm:prSet presAssocID="{BC455AFD-484A-4A2B-BB07-7E7119140B5D}" presName="root" presStyleCnt="0">
        <dgm:presLayoutVars>
          <dgm:dir/>
          <dgm:resizeHandles val="exact"/>
        </dgm:presLayoutVars>
      </dgm:prSet>
      <dgm:spPr/>
    </dgm:pt>
    <dgm:pt modelId="{CA19B9AD-0E98-40A0-B655-22BECE83C02B}" type="pres">
      <dgm:prSet presAssocID="{BC455AFD-484A-4A2B-BB07-7E7119140B5D}" presName="container" presStyleCnt="0">
        <dgm:presLayoutVars>
          <dgm:dir/>
          <dgm:resizeHandles val="exact"/>
        </dgm:presLayoutVars>
      </dgm:prSet>
      <dgm:spPr/>
    </dgm:pt>
    <dgm:pt modelId="{B8EC1EF2-A9C1-4F40-8A6E-FD04042BB1ED}" type="pres">
      <dgm:prSet presAssocID="{6599BF15-2F9B-4D51-BDC3-D02DB877124F}" presName="compNode" presStyleCnt="0"/>
      <dgm:spPr/>
    </dgm:pt>
    <dgm:pt modelId="{E5240EAF-DD9F-4736-A291-2941423811D5}" type="pres">
      <dgm:prSet presAssocID="{6599BF15-2F9B-4D51-BDC3-D02DB877124F}" presName="iconBgRect" presStyleLbl="bgShp" presStyleIdx="0" presStyleCnt="6"/>
      <dgm:spPr/>
    </dgm:pt>
    <dgm:pt modelId="{B1A7CFE8-8E78-45BB-9278-05EA729E7139}" type="pres">
      <dgm:prSet presAssocID="{6599BF15-2F9B-4D51-BDC3-D02DB877124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06C28FB-27D2-44F1-A611-28BF548FE034}" type="pres">
      <dgm:prSet presAssocID="{6599BF15-2F9B-4D51-BDC3-D02DB877124F}" presName="spaceRect" presStyleCnt="0"/>
      <dgm:spPr/>
    </dgm:pt>
    <dgm:pt modelId="{98270DBB-0C63-49F6-AD71-2FA78A413623}" type="pres">
      <dgm:prSet presAssocID="{6599BF15-2F9B-4D51-BDC3-D02DB877124F}" presName="textRect" presStyleLbl="revTx" presStyleIdx="0" presStyleCnt="6">
        <dgm:presLayoutVars>
          <dgm:chMax val="1"/>
          <dgm:chPref val="1"/>
        </dgm:presLayoutVars>
      </dgm:prSet>
      <dgm:spPr/>
    </dgm:pt>
    <dgm:pt modelId="{ECFAD8F3-10FA-42F5-BFB3-5C88E3AA8C96}" type="pres">
      <dgm:prSet presAssocID="{45463658-6BF9-4D45-95BD-DAD8051E3CE4}" presName="sibTrans" presStyleLbl="sibTrans2D1" presStyleIdx="0" presStyleCnt="0"/>
      <dgm:spPr/>
    </dgm:pt>
    <dgm:pt modelId="{E303844A-182B-4F6D-B9EE-59CBAA94AA07}" type="pres">
      <dgm:prSet presAssocID="{8240761A-18C1-4339-8E35-03742B9ABD6C}" presName="compNode" presStyleCnt="0"/>
      <dgm:spPr/>
    </dgm:pt>
    <dgm:pt modelId="{36CA28B6-BFE3-4407-9EBD-E77238F84C2F}" type="pres">
      <dgm:prSet presAssocID="{8240761A-18C1-4339-8E35-03742B9ABD6C}" presName="iconBgRect" presStyleLbl="bgShp" presStyleIdx="1" presStyleCnt="6"/>
      <dgm:spPr/>
    </dgm:pt>
    <dgm:pt modelId="{F7B78DFB-E0FB-44F2-B191-9D18990F7CF3}" type="pres">
      <dgm:prSet presAssocID="{8240761A-18C1-4339-8E35-03742B9ABD6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5FE78F5-BD20-45B5-A02C-A249445E28EA}" type="pres">
      <dgm:prSet presAssocID="{8240761A-18C1-4339-8E35-03742B9ABD6C}" presName="spaceRect" presStyleCnt="0"/>
      <dgm:spPr/>
    </dgm:pt>
    <dgm:pt modelId="{6AFF8B3E-DC1A-4855-8058-824C9D73ADAF}" type="pres">
      <dgm:prSet presAssocID="{8240761A-18C1-4339-8E35-03742B9ABD6C}" presName="textRect" presStyleLbl="revTx" presStyleIdx="1" presStyleCnt="6">
        <dgm:presLayoutVars>
          <dgm:chMax val="1"/>
          <dgm:chPref val="1"/>
        </dgm:presLayoutVars>
      </dgm:prSet>
      <dgm:spPr/>
    </dgm:pt>
    <dgm:pt modelId="{7DFB417A-DCAD-4217-B4F8-21441D72BB0F}" type="pres">
      <dgm:prSet presAssocID="{B84FAC1E-2193-436A-A381-16814C3B8EF9}" presName="sibTrans" presStyleLbl="sibTrans2D1" presStyleIdx="0" presStyleCnt="0"/>
      <dgm:spPr/>
    </dgm:pt>
    <dgm:pt modelId="{11EB1FD7-632A-42A1-B92E-A7D046FEDDCD}" type="pres">
      <dgm:prSet presAssocID="{5F7305BD-580F-4AFE-ACDB-501219ADF95B}" presName="compNode" presStyleCnt="0"/>
      <dgm:spPr/>
    </dgm:pt>
    <dgm:pt modelId="{C01486CF-38FF-483B-A1DC-1101C8EA97E9}" type="pres">
      <dgm:prSet presAssocID="{5F7305BD-580F-4AFE-ACDB-501219ADF95B}" presName="iconBgRect" presStyleLbl="bgShp" presStyleIdx="2" presStyleCnt="6"/>
      <dgm:spPr/>
    </dgm:pt>
    <dgm:pt modelId="{D6B251FA-D900-4801-B0B2-9C01448FDC1C}" type="pres">
      <dgm:prSet presAssocID="{5F7305BD-580F-4AFE-ACDB-501219ADF95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1F5DD48-D0AB-4BDF-B4EA-60940D0154A1}" type="pres">
      <dgm:prSet presAssocID="{5F7305BD-580F-4AFE-ACDB-501219ADF95B}" presName="spaceRect" presStyleCnt="0"/>
      <dgm:spPr/>
    </dgm:pt>
    <dgm:pt modelId="{31AD0A64-FB42-46F0-A590-DF2A515286A0}" type="pres">
      <dgm:prSet presAssocID="{5F7305BD-580F-4AFE-ACDB-501219ADF95B}" presName="textRect" presStyleLbl="revTx" presStyleIdx="2" presStyleCnt="6">
        <dgm:presLayoutVars>
          <dgm:chMax val="1"/>
          <dgm:chPref val="1"/>
        </dgm:presLayoutVars>
      </dgm:prSet>
      <dgm:spPr/>
    </dgm:pt>
    <dgm:pt modelId="{41988E0B-9442-4839-8D3E-9F9A61FD0A39}" type="pres">
      <dgm:prSet presAssocID="{9924F08D-D99E-4903-B1A4-927B7E33E96C}" presName="sibTrans" presStyleLbl="sibTrans2D1" presStyleIdx="0" presStyleCnt="0"/>
      <dgm:spPr/>
    </dgm:pt>
    <dgm:pt modelId="{A9CBCAEB-90F2-4A73-B1E9-B736A6B32EDD}" type="pres">
      <dgm:prSet presAssocID="{8A66D119-43B3-436E-9DB2-CC492E2297BB}" presName="compNode" presStyleCnt="0"/>
      <dgm:spPr/>
    </dgm:pt>
    <dgm:pt modelId="{1F7B1880-6B4A-470A-9FC3-5631ED7963E7}" type="pres">
      <dgm:prSet presAssocID="{8A66D119-43B3-436E-9DB2-CC492E2297BB}" presName="iconBgRect" presStyleLbl="bgShp" presStyleIdx="3" presStyleCnt="6"/>
      <dgm:spPr/>
    </dgm:pt>
    <dgm:pt modelId="{1FA7BE59-6544-4354-BA77-3B8DDAD922B2}" type="pres">
      <dgm:prSet presAssocID="{8A66D119-43B3-436E-9DB2-CC492E2297B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35F99A3-5BAF-4A50-99F3-48CC95E641D9}" type="pres">
      <dgm:prSet presAssocID="{8A66D119-43B3-436E-9DB2-CC492E2297BB}" presName="spaceRect" presStyleCnt="0"/>
      <dgm:spPr/>
    </dgm:pt>
    <dgm:pt modelId="{AB8FF0AA-C117-4ECD-BDCE-51D9FAB9D32B}" type="pres">
      <dgm:prSet presAssocID="{8A66D119-43B3-436E-9DB2-CC492E2297BB}" presName="textRect" presStyleLbl="revTx" presStyleIdx="3" presStyleCnt="6">
        <dgm:presLayoutVars>
          <dgm:chMax val="1"/>
          <dgm:chPref val="1"/>
        </dgm:presLayoutVars>
      </dgm:prSet>
      <dgm:spPr/>
    </dgm:pt>
    <dgm:pt modelId="{6EC36631-A49A-4F6D-973E-162F86454F91}" type="pres">
      <dgm:prSet presAssocID="{93E0F6BA-7209-43E3-A051-C67D02A350EE}" presName="sibTrans" presStyleLbl="sibTrans2D1" presStyleIdx="0" presStyleCnt="0"/>
      <dgm:spPr/>
    </dgm:pt>
    <dgm:pt modelId="{96337213-2B4E-43FF-9AAE-3705BD7F70AA}" type="pres">
      <dgm:prSet presAssocID="{62209721-A6A7-4677-838E-18804C938B97}" presName="compNode" presStyleCnt="0"/>
      <dgm:spPr/>
    </dgm:pt>
    <dgm:pt modelId="{9EB01B5F-21F7-4D30-B0A4-D540ED0E5A09}" type="pres">
      <dgm:prSet presAssocID="{62209721-A6A7-4677-838E-18804C938B97}" presName="iconBgRect" presStyleLbl="bgShp" presStyleIdx="4" presStyleCnt="6"/>
      <dgm:spPr/>
    </dgm:pt>
    <dgm:pt modelId="{A5A01FA4-1F03-41ED-A700-94D2B777499C}" type="pres">
      <dgm:prSet presAssocID="{62209721-A6A7-4677-838E-18804C938B9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7D68F91-13CA-49A0-8C6C-D26B99FEBD91}" type="pres">
      <dgm:prSet presAssocID="{62209721-A6A7-4677-838E-18804C938B97}" presName="spaceRect" presStyleCnt="0"/>
      <dgm:spPr/>
    </dgm:pt>
    <dgm:pt modelId="{99F86FDC-A5B2-4C50-9925-BCEDDB173487}" type="pres">
      <dgm:prSet presAssocID="{62209721-A6A7-4677-838E-18804C938B97}" presName="textRect" presStyleLbl="revTx" presStyleIdx="4" presStyleCnt="6">
        <dgm:presLayoutVars>
          <dgm:chMax val="1"/>
          <dgm:chPref val="1"/>
        </dgm:presLayoutVars>
      </dgm:prSet>
      <dgm:spPr/>
    </dgm:pt>
    <dgm:pt modelId="{5D89786F-5AA6-46CC-B2C0-708D69F11C8D}" type="pres">
      <dgm:prSet presAssocID="{8E66B676-270E-4FC6-A195-B6F2C956023A}" presName="sibTrans" presStyleLbl="sibTrans2D1" presStyleIdx="0" presStyleCnt="0"/>
      <dgm:spPr/>
    </dgm:pt>
    <dgm:pt modelId="{5E4035EE-94AE-4A4B-AB57-31078F843D4F}" type="pres">
      <dgm:prSet presAssocID="{9AE2D91E-62AA-483D-A2FF-9BC065F8EA61}" presName="compNode" presStyleCnt="0"/>
      <dgm:spPr/>
    </dgm:pt>
    <dgm:pt modelId="{5477E3DD-39CF-4938-9539-CDA5954F889F}" type="pres">
      <dgm:prSet presAssocID="{9AE2D91E-62AA-483D-A2FF-9BC065F8EA61}" presName="iconBgRect" presStyleLbl="bgShp" presStyleIdx="5" presStyleCnt="6"/>
      <dgm:spPr/>
    </dgm:pt>
    <dgm:pt modelId="{AAFCA1AD-F7F0-4C98-9F3B-1459ED2024FE}" type="pres">
      <dgm:prSet presAssocID="{9AE2D91E-62AA-483D-A2FF-9BC065F8EA6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4CF0002-9CB8-44CD-99BD-428E40747673}" type="pres">
      <dgm:prSet presAssocID="{9AE2D91E-62AA-483D-A2FF-9BC065F8EA61}" presName="spaceRect" presStyleCnt="0"/>
      <dgm:spPr/>
    </dgm:pt>
    <dgm:pt modelId="{8597BEA1-F8CB-40D8-BEDA-93C4E32E5739}" type="pres">
      <dgm:prSet presAssocID="{9AE2D91E-62AA-483D-A2FF-9BC065F8EA6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922791A-67CA-4CDE-83C9-F1EBE2D75DC4}" type="presOf" srcId="{45463658-6BF9-4D45-95BD-DAD8051E3CE4}" destId="{ECFAD8F3-10FA-42F5-BFB3-5C88E3AA8C96}" srcOrd="0" destOrd="0" presId="urn:microsoft.com/office/officeart/2018/2/layout/IconCircleList"/>
    <dgm:cxn modelId="{2897ED26-6459-4BD2-8F3E-529ABA67710F}" type="presOf" srcId="{62209721-A6A7-4677-838E-18804C938B97}" destId="{99F86FDC-A5B2-4C50-9925-BCEDDB173487}" srcOrd="0" destOrd="0" presId="urn:microsoft.com/office/officeart/2018/2/layout/IconCircleList"/>
    <dgm:cxn modelId="{D2B39C37-C0DC-40F7-BE09-CE9FF961883B}" type="presOf" srcId="{BC455AFD-484A-4A2B-BB07-7E7119140B5D}" destId="{36E5DEEA-6386-4767-A4F2-724E627021D2}" srcOrd="0" destOrd="0" presId="urn:microsoft.com/office/officeart/2018/2/layout/IconCircleList"/>
    <dgm:cxn modelId="{2820FD5F-E1E6-477A-AA6C-FEA98317F823}" type="presOf" srcId="{6599BF15-2F9B-4D51-BDC3-D02DB877124F}" destId="{98270DBB-0C63-49F6-AD71-2FA78A413623}" srcOrd="0" destOrd="0" presId="urn:microsoft.com/office/officeart/2018/2/layout/IconCircleList"/>
    <dgm:cxn modelId="{77C8DA41-008E-4BF0-9C7F-7D1E7C8B2755}" type="presOf" srcId="{8240761A-18C1-4339-8E35-03742B9ABD6C}" destId="{6AFF8B3E-DC1A-4855-8058-824C9D73ADAF}" srcOrd="0" destOrd="0" presId="urn:microsoft.com/office/officeart/2018/2/layout/IconCircleList"/>
    <dgm:cxn modelId="{60A7EA41-690D-42F9-A1D8-8B08A35FB913}" srcId="{BC455AFD-484A-4A2B-BB07-7E7119140B5D}" destId="{5F7305BD-580F-4AFE-ACDB-501219ADF95B}" srcOrd="2" destOrd="0" parTransId="{F48AF06B-AB26-4FAA-BBA4-7072EC43D69B}" sibTransId="{9924F08D-D99E-4903-B1A4-927B7E33E96C}"/>
    <dgm:cxn modelId="{DBED7C45-54A2-498F-8F67-62496E2401E9}" srcId="{BC455AFD-484A-4A2B-BB07-7E7119140B5D}" destId="{62209721-A6A7-4677-838E-18804C938B97}" srcOrd="4" destOrd="0" parTransId="{EEA12481-A947-4BA7-875E-DF29AACB7670}" sibTransId="{8E66B676-270E-4FC6-A195-B6F2C956023A}"/>
    <dgm:cxn modelId="{0BFDD44B-99BB-451A-9A56-5251C4D464B4}" type="presOf" srcId="{9AE2D91E-62AA-483D-A2FF-9BC065F8EA61}" destId="{8597BEA1-F8CB-40D8-BEDA-93C4E32E5739}" srcOrd="0" destOrd="0" presId="urn:microsoft.com/office/officeart/2018/2/layout/IconCircleList"/>
    <dgm:cxn modelId="{4EF8B84C-AC2A-41EB-9685-F3881CFAD11B}" type="presOf" srcId="{8A66D119-43B3-436E-9DB2-CC492E2297BB}" destId="{AB8FF0AA-C117-4ECD-BDCE-51D9FAB9D32B}" srcOrd="0" destOrd="0" presId="urn:microsoft.com/office/officeart/2018/2/layout/IconCircleList"/>
    <dgm:cxn modelId="{D46C404D-66BC-477C-9AAD-D6ACDA3E5339}" type="presOf" srcId="{8E66B676-270E-4FC6-A195-B6F2C956023A}" destId="{5D89786F-5AA6-46CC-B2C0-708D69F11C8D}" srcOrd="0" destOrd="0" presId="urn:microsoft.com/office/officeart/2018/2/layout/IconCircleList"/>
    <dgm:cxn modelId="{8989A952-7C85-41B8-B95E-7C11558090F4}" type="presOf" srcId="{93E0F6BA-7209-43E3-A051-C67D02A350EE}" destId="{6EC36631-A49A-4F6D-973E-162F86454F91}" srcOrd="0" destOrd="0" presId="urn:microsoft.com/office/officeart/2018/2/layout/IconCircleList"/>
    <dgm:cxn modelId="{379B5475-F17A-4C6A-A98A-76F8BA154B9F}" type="presOf" srcId="{B84FAC1E-2193-436A-A381-16814C3B8EF9}" destId="{7DFB417A-DCAD-4217-B4F8-21441D72BB0F}" srcOrd="0" destOrd="0" presId="urn:microsoft.com/office/officeart/2018/2/layout/IconCircleList"/>
    <dgm:cxn modelId="{898873B4-DACD-4881-91AF-E7D8EFC788C6}" srcId="{BC455AFD-484A-4A2B-BB07-7E7119140B5D}" destId="{8240761A-18C1-4339-8E35-03742B9ABD6C}" srcOrd="1" destOrd="0" parTransId="{79A88FED-510B-4976-B418-B718531F98E9}" sibTransId="{B84FAC1E-2193-436A-A381-16814C3B8EF9}"/>
    <dgm:cxn modelId="{33E5DFE3-BE28-4957-9E1A-90AA7DFD1DEB}" type="presOf" srcId="{5F7305BD-580F-4AFE-ACDB-501219ADF95B}" destId="{31AD0A64-FB42-46F0-A590-DF2A515286A0}" srcOrd="0" destOrd="0" presId="urn:microsoft.com/office/officeart/2018/2/layout/IconCircleList"/>
    <dgm:cxn modelId="{E914E0E4-9837-4082-92BC-456A996F06E7}" type="presOf" srcId="{9924F08D-D99E-4903-B1A4-927B7E33E96C}" destId="{41988E0B-9442-4839-8D3E-9F9A61FD0A39}" srcOrd="0" destOrd="0" presId="urn:microsoft.com/office/officeart/2018/2/layout/IconCircleList"/>
    <dgm:cxn modelId="{706DEBEC-52A9-4374-8071-BCA31DDAD6B1}" srcId="{BC455AFD-484A-4A2B-BB07-7E7119140B5D}" destId="{6599BF15-2F9B-4D51-BDC3-D02DB877124F}" srcOrd="0" destOrd="0" parTransId="{CA54F987-93E6-48CA-98CF-90926CAB5241}" sibTransId="{45463658-6BF9-4D45-95BD-DAD8051E3CE4}"/>
    <dgm:cxn modelId="{FC5774ED-F8F9-4C13-9DF2-03E355FAB229}" srcId="{BC455AFD-484A-4A2B-BB07-7E7119140B5D}" destId="{9AE2D91E-62AA-483D-A2FF-9BC065F8EA61}" srcOrd="5" destOrd="0" parTransId="{EE011B46-8FA1-434D-890D-688AD79963F1}" sibTransId="{559B6F41-6CC0-45FC-91B5-90CC331B41BC}"/>
    <dgm:cxn modelId="{96DCC0FB-4905-4C00-A16F-0CB28C955726}" srcId="{BC455AFD-484A-4A2B-BB07-7E7119140B5D}" destId="{8A66D119-43B3-436E-9DB2-CC492E2297BB}" srcOrd="3" destOrd="0" parTransId="{94B68B65-7441-4920-A0EB-2B96F867A900}" sibTransId="{93E0F6BA-7209-43E3-A051-C67D02A350EE}"/>
    <dgm:cxn modelId="{2CCB830A-5BDE-4E80-958D-3CB1476A9DC2}" type="presParOf" srcId="{36E5DEEA-6386-4767-A4F2-724E627021D2}" destId="{CA19B9AD-0E98-40A0-B655-22BECE83C02B}" srcOrd="0" destOrd="0" presId="urn:microsoft.com/office/officeart/2018/2/layout/IconCircleList"/>
    <dgm:cxn modelId="{5968FD63-9C1C-4416-B701-ADC91A9CA7B4}" type="presParOf" srcId="{CA19B9AD-0E98-40A0-B655-22BECE83C02B}" destId="{B8EC1EF2-A9C1-4F40-8A6E-FD04042BB1ED}" srcOrd="0" destOrd="0" presId="urn:microsoft.com/office/officeart/2018/2/layout/IconCircleList"/>
    <dgm:cxn modelId="{C2C1F2CE-CBA5-47FA-AC18-0811D36ACCC0}" type="presParOf" srcId="{B8EC1EF2-A9C1-4F40-8A6E-FD04042BB1ED}" destId="{E5240EAF-DD9F-4736-A291-2941423811D5}" srcOrd="0" destOrd="0" presId="urn:microsoft.com/office/officeart/2018/2/layout/IconCircleList"/>
    <dgm:cxn modelId="{535F7A0C-5101-47EF-8858-1EE63B450B0C}" type="presParOf" srcId="{B8EC1EF2-A9C1-4F40-8A6E-FD04042BB1ED}" destId="{B1A7CFE8-8E78-45BB-9278-05EA729E7139}" srcOrd="1" destOrd="0" presId="urn:microsoft.com/office/officeart/2018/2/layout/IconCircleList"/>
    <dgm:cxn modelId="{90B0F50B-B715-480A-8ED9-797069B8122B}" type="presParOf" srcId="{B8EC1EF2-A9C1-4F40-8A6E-FD04042BB1ED}" destId="{706C28FB-27D2-44F1-A611-28BF548FE034}" srcOrd="2" destOrd="0" presId="urn:microsoft.com/office/officeart/2018/2/layout/IconCircleList"/>
    <dgm:cxn modelId="{BF1E15FD-D888-491C-A070-CA8F0D16CB2B}" type="presParOf" srcId="{B8EC1EF2-A9C1-4F40-8A6E-FD04042BB1ED}" destId="{98270DBB-0C63-49F6-AD71-2FA78A413623}" srcOrd="3" destOrd="0" presId="urn:microsoft.com/office/officeart/2018/2/layout/IconCircleList"/>
    <dgm:cxn modelId="{CD6EDDE6-57BF-4394-B533-2E9F151D0B0D}" type="presParOf" srcId="{CA19B9AD-0E98-40A0-B655-22BECE83C02B}" destId="{ECFAD8F3-10FA-42F5-BFB3-5C88E3AA8C96}" srcOrd="1" destOrd="0" presId="urn:microsoft.com/office/officeart/2018/2/layout/IconCircleList"/>
    <dgm:cxn modelId="{3E3CAEDB-AB30-4762-A28F-F249877BEE7E}" type="presParOf" srcId="{CA19B9AD-0E98-40A0-B655-22BECE83C02B}" destId="{E303844A-182B-4F6D-B9EE-59CBAA94AA07}" srcOrd="2" destOrd="0" presId="urn:microsoft.com/office/officeart/2018/2/layout/IconCircleList"/>
    <dgm:cxn modelId="{788A5562-8AA5-4F00-B95D-6D2DFD769137}" type="presParOf" srcId="{E303844A-182B-4F6D-B9EE-59CBAA94AA07}" destId="{36CA28B6-BFE3-4407-9EBD-E77238F84C2F}" srcOrd="0" destOrd="0" presId="urn:microsoft.com/office/officeart/2018/2/layout/IconCircleList"/>
    <dgm:cxn modelId="{A1A0E04D-224C-4D59-8C83-08A11F74343E}" type="presParOf" srcId="{E303844A-182B-4F6D-B9EE-59CBAA94AA07}" destId="{F7B78DFB-E0FB-44F2-B191-9D18990F7CF3}" srcOrd="1" destOrd="0" presId="urn:microsoft.com/office/officeart/2018/2/layout/IconCircleList"/>
    <dgm:cxn modelId="{5A8C4E3F-6F57-4160-895C-105C92653BD8}" type="presParOf" srcId="{E303844A-182B-4F6D-B9EE-59CBAA94AA07}" destId="{B5FE78F5-BD20-45B5-A02C-A249445E28EA}" srcOrd="2" destOrd="0" presId="urn:microsoft.com/office/officeart/2018/2/layout/IconCircleList"/>
    <dgm:cxn modelId="{F0DB2DE6-E8B9-4803-A13B-445758BBE848}" type="presParOf" srcId="{E303844A-182B-4F6D-B9EE-59CBAA94AA07}" destId="{6AFF8B3E-DC1A-4855-8058-824C9D73ADAF}" srcOrd="3" destOrd="0" presId="urn:microsoft.com/office/officeart/2018/2/layout/IconCircleList"/>
    <dgm:cxn modelId="{5C7A2911-93C8-4681-A4D2-70E83609BD9A}" type="presParOf" srcId="{CA19B9AD-0E98-40A0-B655-22BECE83C02B}" destId="{7DFB417A-DCAD-4217-B4F8-21441D72BB0F}" srcOrd="3" destOrd="0" presId="urn:microsoft.com/office/officeart/2018/2/layout/IconCircleList"/>
    <dgm:cxn modelId="{16D60693-ED3B-4D25-9139-740E329A62D6}" type="presParOf" srcId="{CA19B9AD-0E98-40A0-B655-22BECE83C02B}" destId="{11EB1FD7-632A-42A1-B92E-A7D046FEDDCD}" srcOrd="4" destOrd="0" presId="urn:microsoft.com/office/officeart/2018/2/layout/IconCircleList"/>
    <dgm:cxn modelId="{736F0DF4-431C-40B2-9658-0CB32BB8346C}" type="presParOf" srcId="{11EB1FD7-632A-42A1-B92E-A7D046FEDDCD}" destId="{C01486CF-38FF-483B-A1DC-1101C8EA97E9}" srcOrd="0" destOrd="0" presId="urn:microsoft.com/office/officeart/2018/2/layout/IconCircleList"/>
    <dgm:cxn modelId="{BA6EBD4F-61B0-408A-959C-26927F6C12A5}" type="presParOf" srcId="{11EB1FD7-632A-42A1-B92E-A7D046FEDDCD}" destId="{D6B251FA-D900-4801-B0B2-9C01448FDC1C}" srcOrd="1" destOrd="0" presId="urn:microsoft.com/office/officeart/2018/2/layout/IconCircleList"/>
    <dgm:cxn modelId="{9C253607-664F-4FB8-9408-3A2E2DB03A63}" type="presParOf" srcId="{11EB1FD7-632A-42A1-B92E-A7D046FEDDCD}" destId="{D1F5DD48-D0AB-4BDF-B4EA-60940D0154A1}" srcOrd="2" destOrd="0" presId="urn:microsoft.com/office/officeart/2018/2/layout/IconCircleList"/>
    <dgm:cxn modelId="{194A5B2C-1675-4BBA-9A64-15C961FEEE0B}" type="presParOf" srcId="{11EB1FD7-632A-42A1-B92E-A7D046FEDDCD}" destId="{31AD0A64-FB42-46F0-A590-DF2A515286A0}" srcOrd="3" destOrd="0" presId="urn:microsoft.com/office/officeart/2018/2/layout/IconCircleList"/>
    <dgm:cxn modelId="{04509EA9-3816-4195-97C6-42D5D85622EE}" type="presParOf" srcId="{CA19B9AD-0E98-40A0-B655-22BECE83C02B}" destId="{41988E0B-9442-4839-8D3E-9F9A61FD0A39}" srcOrd="5" destOrd="0" presId="urn:microsoft.com/office/officeart/2018/2/layout/IconCircleList"/>
    <dgm:cxn modelId="{CD0803EB-239D-4178-BDEC-625D9858B94E}" type="presParOf" srcId="{CA19B9AD-0E98-40A0-B655-22BECE83C02B}" destId="{A9CBCAEB-90F2-4A73-B1E9-B736A6B32EDD}" srcOrd="6" destOrd="0" presId="urn:microsoft.com/office/officeart/2018/2/layout/IconCircleList"/>
    <dgm:cxn modelId="{E77482C7-455C-4E34-84A4-6A7B31E92A1A}" type="presParOf" srcId="{A9CBCAEB-90F2-4A73-B1E9-B736A6B32EDD}" destId="{1F7B1880-6B4A-470A-9FC3-5631ED7963E7}" srcOrd="0" destOrd="0" presId="urn:microsoft.com/office/officeart/2018/2/layout/IconCircleList"/>
    <dgm:cxn modelId="{CFC36FD2-332C-464C-B985-34EDE800FEFE}" type="presParOf" srcId="{A9CBCAEB-90F2-4A73-B1E9-B736A6B32EDD}" destId="{1FA7BE59-6544-4354-BA77-3B8DDAD922B2}" srcOrd="1" destOrd="0" presId="urn:microsoft.com/office/officeart/2018/2/layout/IconCircleList"/>
    <dgm:cxn modelId="{20450B02-338F-44B0-B403-F7D2AC6E2D46}" type="presParOf" srcId="{A9CBCAEB-90F2-4A73-B1E9-B736A6B32EDD}" destId="{D35F99A3-5BAF-4A50-99F3-48CC95E641D9}" srcOrd="2" destOrd="0" presId="urn:microsoft.com/office/officeart/2018/2/layout/IconCircleList"/>
    <dgm:cxn modelId="{E1EBF762-3B9C-4B24-BDB7-E3CB7BA0F150}" type="presParOf" srcId="{A9CBCAEB-90F2-4A73-B1E9-B736A6B32EDD}" destId="{AB8FF0AA-C117-4ECD-BDCE-51D9FAB9D32B}" srcOrd="3" destOrd="0" presId="urn:microsoft.com/office/officeart/2018/2/layout/IconCircleList"/>
    <dgm:cxn modelId="{D7C441DF-9606-4DA1-994C-2298591A5C18}" type="presParOf" srcId="{CA19B9AD-0E98-40A0-B655-22BECE83C02B}" destId="{6EC36631-A49A-4F6D-973E-162F86454F91}" srcOrd="7" destOrd="0" presId="urn:microsoft.com/office/officeart/2018/2/layout/IconCircleList"/>
    <dgm:cxn modelId="{8EBD7818-97C0-48B2-A73C-E2EF334F3106}" type="presParOf" srcId="{CA19B9AD-0E98-40A0-B655-22BECE83C02B}" destId="{96337213-2B4E-43FF-9AAE-3705BD7F70AA}" srcOrd="8" destOrd="0" presId="urn:microsoft.com/office/officeart/2018/2/layout/IconCircleList"/>
    <dgm:cxn modelId="{916D376C-30BC-43E3-B344-675BBBF7CE9C}" type="presParOf" srcId="{96337213-2B4E-43FF-9AAE-3705BD7F70AA}" destId="{9EB01B5F-21F7-4D30-B0A4-D540ED0E5A09}" srcOrd="0" destOrd="0" presId="urn:microsoft.com/office/officeart/2018/2/layout/IconCircleList"/>
    <dgm:cxn modelId="{993495A4-6E70-4E30-B5CF-4DBA27221265}" type="presParOf" srcId="{96337213-2B4E-43FF-9AAE-3705BD7F70AA}" destId="{A5A01FA4-1F03-41ED-A700-94D2B777499C}" srcOrd="1" destOrd="0" presId="urn:microsoft.com/office/officeart/2018/2/layout/IconCircleList"/>
    <dgm:cxn modelId="{2C468359-3B21-4C58-84A1-9EF46DCC9A3B}" type="presParOf" srcId="{96337213-2B4E-43FF-9AAE-3705BD7F70AA}" destId="{67D68F91-13CA-49A0-8C6C-D26B99FEBD91}" srcOrd="2" destOrd="0" presId="urn:microsoft.com/office/officeart/2018/2/layout/IconCircleList"/>
    <dgm:cxn modelId="{531B65BD-4315-45F9-86E4-8D76BCCF7CB7}" type="presParOf" srcId="{96337213-2B4E-43FF-9AAE-3705BD7F70AA}" destId="{99F86FDC-A5B2-4C50-9925-BCEDDB173487}" srcOrd="3" destOrd="0" presId="urn:microsoft.com/office/officeart/2018/2/layout/IconCircleList"/>
    <dgm:cxn modelId="{A20D64E6-7A66-4F18-BB21-976F83A24963}" type="presParOf" srcId="{CA19B9AD-0E98-40A0-B655-22BECE83C02B}" destId="{5D89786F-5AA6-46CC-B2C0-708D69F11C8D}" srcOrd="9" destOrd="0" presId="urn:microsoft.com/office/officeart/2018/2/layout/IconCircleList"/>
    <dgm:cxn modelId="{60190A08-17C6-403F-92A9-57AA527880C0}" type="presParOf" srcId="{CA19B9AD-0E98-40A0-B655-22BECE83C02B}" destId="{5E4035EE-94AE-4A4B-AB57-31078F843D4F}" srcOrd="10" destOrd="0" presId="urn:microsoft.com/office/officeart/2018/2/layout/IconCircleList"/>
    <dgm:cxn modelId="{D353F101-F73F-4BB3-9A0A-A8FCB354DAE6}" type="presParOf" srcId="{5E4035EE-94AE-4A4B-AB57-31078F843D4F}" destId="{5477E3DD-39CF-4938-9539-CDA5954F889F}" srcOrd="0" destOrd="0" presId="urn:microsoft.com/office/officeart/2018/2/layout/IconCircleList"/>
    <dgm:cxn modelId="{94EA6476-C581-434B-A3AA-94986C593CA4}" type="presParOf" srcId="{5E4035EE-94AE-4A4B-AB57-31078F843D4F}" destId="{AAFCA1AD-F7F0-4C98-9F3B-1459ED2024FE}" srcOrd="1" destOrd="0" presId="urn:microsoft.com/office/officeart/2018/2/layout/IconCircleList"/>
    <dgm:cxn modelId="{5903F860-1B3B-4792-93A1-F75F3CC6ACAC}" type="presParOf" srcId="{5E4035EE-94AE-4A4B-AB57-31078F843D4F}" destId="{84CF0002-9CB8-44CD-99BD-428E40747673}" srcOrd="2" destOrd="0" presId="urn:microsoft.com/office/officeart/2018/2/layout/IconCircleList"/>
    <dgm:cxn modelId="{5085985F-9106-4EF2-A106-F5932392FAFF}" type="presParOf" srcId="{5E4035EE-94AE-4A4B-AB57-31078F843D4F}" destId="{8597BEA1-F8CB-40D8-BEDA-93C4E32E573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101A3D-85B8-4519-BD19-8996501312E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BE8CB4-8854-45D3-89DD-CAB24031DB29}">
      <dgm:prSet/>
      <dgm:spPr/>
      <dgm:t>
        <a:bodyPr/>
        <a:lstStyle/>
        <a:p>
          <a:r>
            <a:rPr lang="en-IN" dirty="0"/>
            <a:t>There are 5 Phases which depicts how to gain access of a system. </a:t>
          </a:r>
          <a:endParaRPr lang="en-US" dirty="0"/>
        </a:p>
      </dgm:t>
    </dgm:pt>
    <dgm:pt modelId="{7C589F15-D150-427E-9D15-39A487A404B1}" type="parTrans" cxnId="{DC977405-134B-4815-9D71-458F62BB6498}">
      <dgm:prSet/>
      <dgm:spPr/>
      <dgm:t>
        <a:bodyPr/>
        <a:lstStyle/>
        <a:p>
          <a:endParaRPr lang="en-US"/>
        </a:p>
      </dgm:t>
    </dgm:pt>
    <dgm:pt modelId="{EDE3802F-E24F-4EAE-AF1A-C697A3E52989}" type="sibTrans" cxnId="{DC977405-134B-4815-9D71-458F62BB6498}">
      <dgm:prSet/>
      <dgm:spPr/>
      <dgm:t>
        <a:bodyPr/>
        <a:lstStyle/>
        <a:p>
          <a:endParaRPr lang="en-US"/>
        </a:p>
      </dgm:t>
    </dgm:pt>
    <dgm:pt modelId="{5F9A7D0C-00EA-412C-B711-80B03FB43F19}">
      <dgm:prSet custT="1"/>
      <dgm:spPr/>
      <dgm:t>
        <a:bodyPr/>
        <a:lstStyle/>
        <a:p>
          <a:r>
            <a:rPr lang="en-IN" sz="2000" dirty="0"/>
            <a:t>1. INFORMATION GATHERING (Reconnaissance)</a:t>
          </a:r>
          <a:endParaRPr lang="en-US" sz="2000" dirty="0"/>
        </a:p>
      </dgm:t>
    </dgm:pt>
    <dgm:pt modelId="{1D59A0B6-7382-46A0-A285-AB0478E6919F}" type="parTrans" cxnId="{15DAEA3E-0FD8-4323-BC22-AB6C46109FCC}">
      <dgm:prSet/>
      <dgm:spPr/>
      <dgm:t>
        <a:bodyPr/>
        <a:lstStyle/>
        <a:p>
          <a:endParaRPr lang="en-US"/>
        </a:p>
      </dgm:t>
    </dgm:pt>
    <dgm:pt modelId="{EC515756-798F-405C-B04A-7961C0B00077}" type="sibTrans" cxnId="{15DAEA3E-0FD8-4323-BC22-AB6C46109FCC}">
      <dgm:prSet/>
      <dgm:spPr/>
      <dgm:t>
        <a:bodyPr/>
        <a:lstStyle/>
        <a:p>
          <a:endParaRPr lang="en-US"/>
        </a:p>
      </dgm:t>
    </dgm:pt>
    <dgm:pt modelId="{F9C4C798-C74E-421D-9489-297CE4255715}">
      <dgm:prSet custT="1"/>
      <dgm:spPr/>
      <dgm:t>
        <a:bodyPr/>
        <a:lstStyle/>
        <a:p>
          <a:r>
            <a:rPr lang="en-IN" sz="2000" dirty="0"/>
            <a:t>2. SCANNING (OS, IP, MAC etc)</a:t>
          </a:r>
          <a:endParaRPr lang="en-US" sz="2000" dirty="0"/>
        </a:p>
      </dgm:t>
    </dgm:pt>
    <dgm:pt modelId="{9A5E8D39-9E3C-4CE3-B8E4-642A035E1FDD}" type="parTrans" cxnId="{10EF171E-8219-45A9-99F0-C4A6C9ADCE53}">
      <dgm:prSet/>
      <dgm:spPr/>
      <dgm:t>
        <a:bodyPr/>
        <a:lstStyle/>
        <a:p>
          <a:endParaRPr lang="en-US"/>
        </a:p>
      </dgm:t>
    </dgm:pt>
    <dgm:pt modelId="{9EB2BCF1-3326-4FE1-BA16-E3B83C1871AC}" type="sibTrans" cxnId="{10EF171E-8219-45A9-99F0-C4A6C9ADCE53}">
      <dgm:prSet/>
      <dgm:spPr/>
      <dgm:t>
        <a:bodyPr/>
        <a:lstStyle/>
        <a:p>
          <a:endParaRPr lang="en-US"/>
        </a:p>
      </dgm:t>
    </dgm:pt>
    <dgm:pt modelId="{D147AB1A-F1B3-40A1-AC30-F58C4F7A2F95}">
      <dgm:prSet custT="1"/>
      <dgm:spPr/>
      <dgm:t>
        <a:bodyPr/>
        <a:lstStyle/>
        <a:p>
          <a:r>
            <a:rPr lang="en-IN" sz="2000" dirty="0"/>
            <a:t>3. GAINING ACCESS-(Exploitation/Weaponization)</a:t>
          </a:r>
          <a:endParaRPr lang="en-US" sz="2000" dirty="0"/>
        </a:p>
      </dgm:t>
    </dgm:pt>
    <dgm:pt modelId="{84160382-2A23-4018-AE74-320ACC2C309F}" type="parTrans" cxnId="{663FD34E-D435-4229-9310-57A4FBF1D9C6}">
      <dgm:prSet/>
      <dgm:spPr/>
      <dgm:t>
        <a:bodyPr/>
        <a:lstStyle/>
        <a:p>
          <a:endParaRPr lang="en-US"/>
        </a:p>
      </dgm:t>
    </dgm:pt>
    <dgm:pt modelId="{8B949360-330A-4FB8-9319-FA475C591CD6}" type="sibTrans" cxnId="{663FD34E-D435-4229-9310-57A4FBF1D9C6}">
      <dgm:prSet/>
      <dgm:spPr/>
      <dgm:t>
        <a:bodyPr/>
        <a:lstStyle/>
        <a:p>
          <a:endParaRPr lang="en-US"/>
        </a:p>
      </dgm:t>
    </dgm:pt>
    <dgm:pt modelId="{35E227BE-A375-4628-9A85-A881DCE04133}">
      <dgm:prSet custT="1"/>
      <dgm:spPr/>
      <dgm:t>
        <a:bodyPr/>
        <a:lstStyle/>
        <a:p>
          <a:r>
            <a:rPr lang="en-IN" sz="2000" dirty="0"/>
            <a:t>4. MAINTAINING ACCESSS-(Persistence)</a:t>
          </a:r>
          <a:endParaRPr lang="en-US" sz="2000" dirty="0"/>
        </a:p>
      </dgm:t>
    </dgm:pt>
    <dgm:pt modelId="{0783BC5A-9145-49A5-B727-8195F09F0E58}" type="parTrans" cxnId="{2EBF42C0-ACCB-4AC5-937A-EB1CCF64036E}">
      <dgm:prSet/>
      <dgm:spPr/>
      <dgm:t>
        <a:bodyPr/>
        <a:lstStyle/>
        <a:p>
          <a:endParaRPr lang="en-US"/>
        </a:p>
      </dgm:t>
    </dgm:pt>
    <dgm:pt modelId="{A8C23B83-5962-4CEA-9F45-96579A587E59}" type="sibTrans" cxnId="{2EBF42C0-ACCB-4AC5-937A-EB1CCF64036E}">
      <dgm:prSet/>
      <dgm:spPr/>
      <dgm:t>
        <a:bodyPr/>
        <a:lstStyle/>
        <a:p>
          <a:endParaRPr lang="en-US"/>
        </a:p>
      </dgm:t>
    </dgm:pt>
    <dgm:pt modelId="{BDDBAB5C-78CD-4EB9-9DD8-40B4FF67E002}">
      <dgm:prSet custT="1"/>
      <dgm:spPr/>
      <dgm:t>
        <a:bodyPr/>
        <a:lstStyle/>
        <a:p>
          <a:r>
            <a:rPr lang="en-IN" sz="2000" dirty="0"/>
            <a:t>5. COVERING TRACES-(Logs/events)</a:t>
          </a:r>
          <a:endParaRPr lang="en-US" sz="1100" dirty="0"/>
        </a:p>
      </dgm:t>
    </dgm:pt>
    <dgm:pt modelId="{7BD9D092-2DA5-4F23-A661-0A45689FB88F}" type="parTrans" cxnId="{87F536C9-11DE-45DB-BA53-E5507A2A3460}">
      <dgm:prSet/>
      <dgm:spPr/>
      <dgm:t>
        <a:bodyPr/>
        <a:lstStyle/>
        <a:p>
          <a:endParaRPr lang="en-US"/>
        </a:p>
      </dgm:t>
    </dgm:pt>
    <dgm:pt modelId="{013F8EEE-01FD-4DC0-BE2C-0918B05C48E6}" type="sibTrans" cxnId="{87F536C9-11DE-45DB-BA53-E5507A2A3460}">
      <dgm:prSet/>
      <dgm:spPr/>
      <dgm:t>
        <a:bodyPr/>
        <a:lstStyle/>
        <a:p>
          <a:endParaRPr lang="en-US"/>
        </a:p>
      </dgm:t>
    </dgm:pt>
    <dgm:pt modelId="{A035E0B0-5C1A-417B-9C8E-487C14D2001C}">
      <dgm:prSet custT="1"/>
      <dgm:spPr/>
      <dgm:t>
        <a:bodyPr/>
        <a:lstStyle/>
        <a:p>
          <a:r>
            <a:rPr lang="en-IN" sz="2000" b="1" dirty="0"/>
            <a:t>Pre-Attacking Phase</a:t>
          </a:r>
          <a:endParaRPr lang="en-US" sz="2000" dirty="0"/>
        </a:p>
      </dgm:t>
    </dgm:pt>
    <dgm:pt modelId="{C6F2399B-8866-4A64-8709-E44F58875236}" type="parTrans" cxnId="{24F4E776-22D9-42FA-AEF5-4AC6217C0DA6}">
      <dgm:prSet/>
      <dgm:spPr/>
      <dgm:t>
        <a:bodyPr/>
        <a:lstStyle/>
        <a:p>
          <a:endParaRPr lang="en-IN"/>
        </a:p>
      </dgm:t>
    </dgm:pt>
    <dgm:pt modelId="{BC1213B9-AFB3-4F1A-970D-185D78013839}" type="sibTrans" cxnId="{24F4E776-22D9-42FA-AEF5-4AC6217C0DA6}">
      <dgm:prSet/>
      <dgm:spPr/>
      <dgm:t>
        <a:bodyPr/>
        <a:lstStyle/>
        <a:p>
          <a:endParaRPr lang="en-IN"/>
        </a:p>
      </dgm:t>
    </dgm:pt>
    <dgm:pt modelId="{8C30EB03-0CEF-43E8-9620-0E5CE9CB42BA}">
      <dgm:prSet custT="1"/>
      <dgm:spPr/>
      <dgm:t>
        <a:bodyPr/>
        <a:lstStyle/>
        <a:p>
          <a:r>
            <a:rPr lang="en-IN" sz="2000" b="1"/>
            <a:t>Attacking or Exploitation Phase</a:t>
          </a:r>
          <a:endParaRPr lang="en-US" sz="2000" dirty="0"/>
        </a:p>
      </dgm:t>
    </dgm:pt>
    <dgm:pt modelId="{407DB572-708C-428E-961F-D66EF9659894}" type="parTrans" cxnId="{C294D3C7-1B0A-49E4-B694-0C4D674A2124}">
      <dgm:prSet/>
      <dgm:spPr/>
      <dgm:t>
        <a:bodyPr/>
        <a:lstStyle/>
        <a:p>
          <a:endParaRPr lang="en-IN"/>
        </a:p>
      </dgm:t>
    </dgm:pt>
    <dgm:pt modelId="{DF3468FC-C77C-4732-B7A2-43E9DFBC09FB}" type="sibTrans" cxnId="{C294D3C7-1B0A-49E4-B694-0C4D674A2124}">
      <dgm:prSet/>
      <dgm:spPr/>
      <dgm:t>
        <a:bodyPr/>
        <a:lstStyle/>
        <a:p>
          <a:endParaRPr lang="en-IN"/>
        </a:p>
      </dgm:t>
    </dgm:pt>
    <dgm:pt modelId="{0BDFF7AF-B13D-4066-8A26-25425FB21E24}">
      <dgm:prSet custT="1"/>
      <dgm:spPr/>
      <dgm:t>
        <a:bodyPr/>
        <a:lstStyle/>
        <a:p>
          <a:r>
            <a:rPr lang="en-IN" sz="2000" b="1"/>
            <a:t>Post Exploitation Phase</a:t>
          </a:r>
          <a:endParaRPr lang="en-US" sz="2000" dirty="0"/>
        </a:p>
      </dgm:t>
    </dgm:pt>
    <dgm:pt modelId="{45E4ADCA-8E98-4A24-9B46-144C89FD0E1E}" type="parTrans" cxnId="{E37C2CC3-9759-48C6-B834-4295FC656472}">
      <dgm:prSet/>
      <dgm:spPr/>
      <dgm:t>
        <a:bodyPr/>
        <a:lstStyle/>
        <a:p>
          <a:endParaRPr lang="en-IN"/>
        </a:p>
      </dgm:t>
    </dgm:pt>
    <dgm:pt modelId="{3AF71FA8-3597-47AF-BB71-68455BD46B99}" type="sibTrans" cxnId="{E37C2CC3-9759-48C6-B834-4295FC656472}">
      <dgm:prSet/>
      <dgm:spPr/>
      <dgm:t>
        <a:bodyPr/>
        <a:lstStyle/>
        <a:p>
          <a:endParaRPr lang="en-IN"/>
        </a:p>
      </dgm:t>
    </dgm:pt>
    <dgm:pt modelId="{153DF120-1780-4B1F-9288-8B9C87308298}" type="pres">
      <dgm:prSet presAssocID="{B4101A3D-85B8-4519-BD19-8996501312E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F99EB3-2B11-42B5-851A-9753D7F1C83E}" type="pres">
      <dgm:prSet presAssocID="{5DBE8CB4-8854-45D3-89DD-CAB24031DB29}" presName="hierRoot1" presStyleCnt="0">
        <dgm:presLayoutVars>
          <dgm:hierBranch val="init"/>
        </dgm:presLayoutVars>
      </dgm:prSet>
      <dgm:spPr/>
    </dgm:pt>
    <dgm:pt modelId="{EB39E86D-F2BC-4CC3-A3C4-528B27E5374C}" type="pres">
      <dgm:prSet presAssocID="{5DBE8CB4-8854-45D3-89DD-CAB24031DB29}" presName="rootComposite1" presStyleCnt="0"/>
      <dgm:spPr/>
    </dgm:pt>
    <dgm:pt modelId="{9C3E0A84-CCBC-40F6-81DD-C43BB5EF2C4A}" type="pres">
      <dgm:prSet presAssocID="{5DBE8CB4-8854-45D3-89DD-CAB24031DB29}" presName="rootText1" presStyleLbl="alignAcc1" presStyleIdx="0" presStyleCnt="0" custScaleX="191038" custScaleY="262307">
        <dgm:presLayoutVars>
          <dgm:chPref val="3"/>
        </dgm:presLayoutVars>
      </dgm:prSet>
      <dgm:spPr/>
    </dgm:pt>
    <dgm:pt modelId="{3F06FB2C-B197-4B65-A2C4-E3736B3D8AA1}" type="pres">
      <dgm:prSet presAssocID="{5DBE8CB4-8854-45D3-89DD-CAB24031DB29}" presName="topArc1" presStyleLbl="parChTrans1D1" presStyleIdx="0" presStyleCnt="18"/>
      <dgm:spPr/>
    </dgm:pt>
    <dgm:pt modelId="{64090348-D4A6-4F35-99BA-D2735B37CDB3}" type="pres">
      <dgm:prSet presAssocID="{5DBE8CB4-8854-45D3-89DD-CAB24031DB29}" presName="bottomArc1" presStyleLbl="parChTrans1D1" presStyleIdx="1" presStyleCnt="18"/>
      <dgm:spPr/>
    </dgm:pt>
    <dgm:pt modelId="{09035650-5937-4086-AC09-1655972DE6F0}" type="pres">
      <dgm:prSet presAssocID="{5DBE8CB4-8854-45D3-89DD-CAB24031DB29}" presName="topConnNode1" presStyleLbl="node1" presStyleIdx="0" presStyleCnt="0"/>
      <dgm:spPr/>
    </dgm:pt>
    <dgm:pt modelId="{E8674458-5971-4546-A508-91C6B5577EAD}" type="pres">
      <dgm:prSet presAssocID="{5DBE8CB4-8854-45D3-89DD-CAB24031DB29}" presName="hierChild2" presStyleCnt="0"/>
      <dgm:spPr/>
    </dgm:pt>
    <dgm:pt modelId="{47AB7124-D241-413B-83BA-9D648FBD9C6D}" type="pres">
      <dgm:prSet presAssocID="{1D59A0B6-7382-46A0-A285-AB0478E6919F}" presName="Name28" presStyleLbl="parChTrans1D2" presStyleIdx="0" presStyleCnt="5"/>
      <dgm:spPr/>
    </dgm:pt>
    <dgm:pt modelId="{C5068771-37A3-48E7-A174-E6888CC2FF13}" type="pres">
      <dgm:prSet presAssocID="{5F9A7D0C-00EA-412C-B711-80B03FB43F19}" presName="hierRoot2" presStyleCnt="0">
        <dgm:presLayoutVars>
          <dgm:hierBranch val="init"/>
        </dgm:presLayoutVars>
      </dgm:prSet>
      <dgm:spPr/>
    </dgm:pt>
    <dgm:pt modelId="{0E953152-4CA9-4E05-B378-9F109CEB4FFF}" type="pres">
      <dgm:prSet presAssocID="{5F9A7D0C-00EA-412C-B711-80B03FB43F19}" presName="rootComposite2" presStyleCnt="0"/>
      <dgm:spPr/>
    </dgm:pt>
    <dgm:pt modelId="{7C47696A-2954-4A58-96C3-D25CE49269E9}" type="pres">
      <dgm:prSet presAssocID="{5F9A7D0C-00EA-412C-B711-80B03FB43F19}" presName="rootText2" presStyleLbl="alignAcc1" presStyleIdx="0" presStyleCnt="0" custScaleX="138374" custScaleY="153587">
        <dgm:presLayoutVars>
          <dgm:chPref val="3"/>
        </dgm:presLayoutVars>
      </dgm:prSet>
      <dgm:spPr/>
    </dgm:pt>
    <dgm:pt modelId="{329DE866-D280-4A50-928A-E1F45764C5D7}" type="pres">
      <dgm:prSet presAssocID="{5F9A7D0C-00EA-412C-B711-80B03FB43F19}" presName="topArc2" presStyleLbl="parChTrans1D1" presStyleIdx="2" presStyleCnt="18"/>
      <dgm:spPr/>
    </dgm:pt>
    <dgm:pt modelId="{16224F8E-CD55-4B56-9B7C-7CF822822F81}" type="pres">
      <dgm:prSet presAssocID="{5F9A7D0C-00EA-412C-B711-80B03FB43F19}" presName="bottomArc2" presStyleLbl="parChTrans1D1" presStyleIdx="3" presStyleCnt="18"/>
      <dgm:spPr/>
    </dgm:pt>
    <dgm:pt modelId="{4DA3AD1C-84DC-48A1-90BB-CE34F18FA8AC}" type="pres">
      <dgm:prSet presAssocID="{5F9A7D0C-00EA-412C-B711-80B03FB43F19}" presName="topConnNode2" presStyleLbl="node2" presStyleIdx="0" presStyleCnt="0"/>
      <dgm:spPr/>
    </dgm:pt>
    <dgm:pt modelId="{C9FD7948-F843-496E-9663-47532EE9B5FC}" type="pres">
      <dgm:prSet presAssocID="{5F9A7D0C-00EA-412C-B711-80B03FB43F19}" presName="hierChild4" presStyleCnt="0"/>
      <dgm:spPr/>
    </dgm:pt>
    <dgm:pt modelId="{A2E37A73-2168-4FC8-A25F-0C3AD9EED0D9}" type="pres">
      <dgm:prSet presAssocID="{5F9A7D0C-00EA-412C-B711-80B03FB43F19}" presName="hierChild5" presStyleCnt="0"/>
      <dgm:spPr/>
    </dgm:pt>
    <dgm:pt modelId="{0E40B236-A283-4491-9483-1067308F26EB}" type="pres">
      <dgm:prSet presAssocID="{9A5E8D39-9E3C-4CE3-B8E4-642A035E1FDD}" presName="Name28" presStyleLbl="parChTrans1D2" presStyleIdx="1" presStyleCnt="5"/>
      <dgm:spPr/>
    </dgm:pt>
    <dgm:pt modelId="{363FBB25-F97B-4B19-A2B7-C9F5978D508E}" type="pres">
      <dgm:prSet presAssocID="{F9C4C798-C74E-421D-9489-297CE4255715}" presName="hierRoot2" presStyleCnt="0">
        <dgm:presLayoutVars>
          <dgm:hierBranch val="init"/>
        </dgm:presLayoutVars>
      </dgm:prSet>
      <dgm:spPr/>
    </dgm:pt>
    <dgm:pt modelId="{7ED7A6F2-AC05-4383-880B-EF2680951105}" type="pres">
      <dgm:prSet presAssocID="{F9C4C798-C74E-421D-9489-297CE4255715}" presName="rootComposite2" presStyleCnt="0"/>
      <dgm:spPr/>
    </dgm:pt>
    <dgm:pt modelId="{2AABC4F8-9267-4F84-BF09-DEA6668D12E9}" type="pres">
      <dgm:prSet presAssocID="{F9C4C798-C74E-421D-9489-297CE4255715}" presName="rootText2" presStyleLbl="alignAcc1" presStyleIdx="0" presStyleCnt="0" custScaleX="122565" custScaleY="145559">
        <dgm:presLayoutVars>
          <dgm:chPref val="3"/>
        </dgm:presLayoutVars>
      </dgm:prSet>
      <dgm:spPr/>
    </dgm:pt>
    <dgm:pt modelId="{1834D090-6C41-49B0-A059-98AB361E1416}" type="pres">
      <dgm:prSet presAssocID="{F9C4C798-C74E-421D-9489-297CE4255715}" presName="topArc2" presStyleLbl="parChTrans1D1" presStyleIdx="4" presStyleCnt="18"/>
      <dgm:spPr/>
    </dgm:pt>
    <dgm:pt modelId="{96F872A7-74A7-4C8A-B5D5-FC45858BCAA7}" type="pres">
      <dgm:prSet presAssocID="{F9C4C798-C74E-421D-9489-297CE4255715}" presName="bottomArc2" presStyleLbl="parChTrans1D1" presStyleIdx="5" presStyleCnt="18"/>
      <dgm:spPr/>
    </dgm:pt>
    <dgm:pt modelId="{8B44F39A-C14A-44D7-B54D-7769A1995EDB}" type="pres">
      <dgm:prSet presAssocID="{F9C4C798-C74E-421D-9489-297CE4255715}" presName="topConnNode2" presStyleLbl="node2" presStyleIdx="0" presStyleCnt="0"/>
      <dgm:spPr/>
    </dgm:pt>
    <dgm:pt modelId="{EEC5FA10-8969-43E8-A387-15A23D8097CC}" type="pres">
      <dgm:prSet presAssocID="{F9C4C798-C74E-421D-9489-297CE4255715}" presName="hierChild4" presStyleCnt="0"/>
      <dgm:spPr/>
    </dgm:pt>
    <dgm:pt modelId="{A2D677EC-95E3-445A-A873-6709AF58935F}" type="pres">
      <dgm:prSet presAssocID="{C6F2399B-8866-4A64-8709-E44F58875236}" presName="Name28" presStyleLbl="parChTrans1D3" presStyleIdx="0" presStyleCnt="3"/>
      <dgm:spPr/>
    </dgm:pt>
    <dgm:pt modelId="{BCA9A94A-A6FD-40BE-B2E7-AE918FE1A0F0}" type="pres">
      <dgm:prSet presAssocID="{A035E0B0-5C1A-417B-9C8E-487C14D2001C}" presName="hierRoot2" presStyleCnt="0">
        <dgm:presLayoutVars>
          <dgm:hierBranch val="init"/>
        </dgm:presLayoutVars>
      </dgm:prSet>
      <dgm:spPr/>
    </dgm:pt>
    <dgm:pt modelId="{ED3208F0-ACB3-41AC-8AF3-9D6DDF21F6E9}" type="pres">
      <dgm:prSet presAssocID="{A035E0B0-5C1A-417B-9C8E-487C14D2001C}" presName="rootComposite2" presStyleCnt="0"/>
      <dgm:spPr/>
    </dgm:pt>
    <dgm:pt modelId="{4D01DC20-231C-4B87-99E0-428A565A13CA}" type="pres">
      <dgm:prSet presAssocID="{A035E0B0-5C1A-417B-9C8E-487C14D2001C}" presName="rootText2" presStyleLbl="alignAcc1" presStyleIdx="0" presStyleCnt="0" custLinFactX="-38697" custLinFactNeighborX="-100000" custLinFactNeighborY="25042">
        <dgm:presLayoutVars>
          <dgm:chPref val="3"/>
        </dgm:presLayoutVars>
      </dgm:prSet>
      <dgm:spPr/>
    </dgm:pt>
    <dgm:pt modelId="{ECF02BAF-C040-474D-827E-5537B523A5F6}" type="pres">
      <dgm:prSet presAssocID="{A035E0B0-5C1A-417B-9C8E-487C14D2001C}" presName="topArc2" presStyleLbl="parChTrans1D1" presStyleIdx="6" presStyleCnt="18"/>
      <dgm:spPr/>
    </dgm:pt>
    <dgm:pt modelId="{15EE7DA9-9A4B-4D2F-8F9D-2C45DB309FD0}" type="pres">
      <dgm:prSet presAssocID="{A035E0B0-5C1A-417B-9C8E-487C14D2001C}" presName="bottomArc2" presStyleLbl="parChTrans1D1" presStyleIdx="7" presStyleCnt="18"/>
      <dgm:spPr/>
    </dgm:pt>
    <dgm:pt modelId="{152D1F76-732D-4210-A8A0-CBBCCD06A8D2}" type="pres">
      <dgm:prSet presAssocID="{A035E0B0-5C1A-417B-9C8E-487C14D2001C}" presName="topConnNode2" presStyleLbl="node3" presStyleIdx="0" presStyleCnt="0"/>
      <dgm:spPr/>
    </dgm:pt>
    <dgm:pt modelId="{497E7311-E08D-4448-9B00-D6933E06D759}" type="pres">
      <dgm:prSet presAssocID="{A035E0B0-5C1A-417B-9C8E-487C14D2001C}" presName="hierChild4" presStyleCnt="0"/>
      <dgm:spPr/>
    </dgm:pt>
    <dgm:pt modelId="{DB6A7D1B-A254-4B56-8714-FE5A9A5ECA25}" type="pres">
      <dgm:prSet presAssocID="{A035E0B0-5C1A-417B-9C8E-487C14D2001C}" presName="hierChild5" presStyleCnt="0"/>
      <dgm:spPr/>
    </dgm:pt>
    <dgm:pt modelId="{21E752A1-B28F-426A-A3F9-B6C4DDAFD4F6}" type="pres">
      <dgm:prSet presAssocID="{F9C4C798-C74E-421D-9489-297CE4255715}" presName="hierChild5" presStyleCnt="0"/>
      <dgm:spPr/>
    </dgm:pt>
    <dgm:pt modelId="{4AE60725-7867-4738-B9FD-AB74C9032300}" type="pres">
      <dgm:prSet presAssocID="{84160382-2A23-4018-AE74-320ACC2C309F}" presName="Name28" presStyleLbl="parChTrans1D2" presStyleIdx="2" presStyleCnt="5"/>
      <dgm:spPr/>
    </dgm:pt>
    <dgm:pt modelId="{0E4CA34A-F75C-4FEC-B43C-1E5B515A8EBC}" type="pres">
      <dgm:prSet presAssocID="{D147AB1A-F1B3-40A1-AC30-F58C4F7A2F95}" presName="hierRoot2" presStyleCnt="0">
        <dgm:presLayoutVars>
          <dgm:hierBranch val="init"/>
        </dgm:presLayoutVars>
      </dgm:prSet>
      <dgm:spPr/>
    </dgm:pt>
    <dgm:pt modelId="{ADBB1596-280F-429A-8C71-EC99BA754021}" type="pres">
      <dgm:prSet presAssocID="{D147AB1A-F1B3-40A1-AC30-F58C4F7A2F95}" presName="rootComposite2" presStyleCnt="0"/>
      <dgm:spPr/>
    </dgm:pt>
    <dgm:pt modelId="{A8508297-643A-4B3B-AFBB-84D915717711}" type="pres">
      <dgm:prSet presAssocID="{D147AB1A-F1B3-40A1-AC30-F58C4F7A2F95}" presName="rootText2" presStyleLbl="alignAcc1" presStyleIdx="0" presStyleCnt="0" custScaleX="116012" custScaleY="171239">
        <dgm:presLayoutVars>
          <dgm:chPref val="3"/>
        </dgm:presLayoutVars>
      </dgm:prSet>
      <dgm:spPr/>
    </dgm:pt>
    <dgm:pt modelId="{F963409E-ED29-4E44-A0CB-28F7F16BBE2A}" type="pres">
      <dgm:prSet presAssocID="{D147AB1A-F1B3-40A1-AC30-F58C4F7A2F95}" presName="topArc2" presStyleLbl="parChTrans1D1" presStyleIdx="8" presStyleCnt="18"/>
      <dgm:spPr/>
    </dgm:pt>
    <dgm:pt modelId="{CC8FB2D9-55D8-46B9-BC2B-3BCD7FF212F2}" type="pres">
      <dgm:prSet presAssocID="{D147AB1A-F1B3-40A1-AC30-F58C4F7A2F95}" presName="bottomArc2" presStyleLbl="parChTrans1D1" presStyleIdx="9" presStyleCnt="18"/>
      <dgm:spPr/>
    </dgm:pt>
    <dgm:pt modelId="{2158CFB6-5688-4836-B75F-F56AA5EF16E7}" type="pres">
      <dgm:prSet presAssocID="{D147AB1A-F1B3-40A1-AC30-F58C4F7A2F95}" presName="topConnNode2" presStyleLbl="node2" presStyleIdx="0" presStyleCnt="0"/>
      <dgm:spPr/>
    </dgm:pt>
    <dgm:pt modelId="{131B6CE0-7A6C-4D31-9E80-BEB1A6F1157D}" type="pres">
      <dgm:prSet presAssocID="{D147AB1A-F1B3-40A1-AC30-F58C4F7A2F95}" presName="hierChild4" presStyleCnt="0"/>
      <dgm:spPr/>
    </dgm:pt>
    <dgm:pt modelId="{F23B38BA-2137-4854-AC43-025681A42417}" type="pres">
      <dgm:prSet presAssocID="{407DB572-708C-428E-961F-D66EF9659894}" presName="Name28" presStyleLbl="parChTrans1D3" presStyleIdx="1" presStyleCnt="3"/>
      <dgm:spPr/>
    </dgm:pt>
    <dgm:pt modelId="{847E3386-37C8-4BA9-973B-B77E6F243BEB}" type="pres">
      <dgm:prSet presAssocID="{8C30EB03-0CEF-43E8-9620-0E5CE9CB42BA}" presName="hierRoot2" presStyleCnt="0">
        <dgm:presLayoutVars>
          <dgm:hierBranch val="init"/>
        </dgm:presLayoutVars>
      </dgm:prSet>
      <dgm:spPr/>
    </dgm:pt>
    <dgm:pt modelId="{673A7963-C8F5-4A78-B80B-D9DDA51AF4AA}" type="pres">
      <dgm:prSet presAssocID="{8C30EB03-0CEF-43E8-9620-0E5CE9CB42BA}" presName="rootComposite2" presStyleCnt="0"/>
      <dgm:spPr/>
    </dgm:pt>
    <dgm:pt modelId="{5C849281-8617-4F2F-B8B2-49B13C9C49E0}" type="pres">
      <dgm:prSet presAssocID="{8C30EB03-0CEF-43E8-9620-0E5CE9CB42BA}" presName="rootText2" presStyleLbl="alignAcc1" presStyleIdx="0" presStyleCnt="0">
        <dgm:presLayoutVars>
          <dgm:chPref val="3"/>
        </dgm:presLayoutVars>
      </dgm:prSet>
      <dgm:spPr/>
    </dgm:pt>
    <dgm:pt modelId="{9AFEF613-910A-404E-BD8A-ECDF207C3959}" type="pres">
      <dgm:prSet presAssocID="{8C30EB03-0CEF-43E8-9620-0E5CE9CB42BA}" presName="topArc2" presStyleLbl="parChTrans1D1" presStyleIdx="10" presStyleCnt="18"/>
      <dgm:spPr/>
    </dgm:pt>
    <dgm:pt modelId="{82841BD9-1F92-47B0-8F15-B742B144C2AD}" type="pres">
      <dgm:prSet presAssocID="{8C30EB03-0CEF-43E8-9620-0E5CE9CB42BA}" presName="bottomArc2" presStyleLbl="parChTrans1D1" presStyleIdx="11" presStyleCnt="18"/>
      <dgm:spPr/>
    </dgm:pt>
    <dgm:pt modelId="{571D8176-C8AF-4943-9DA0-BE6CC11F230C}" type="pres">
      <dgm:prSet presAssocID="{8C30EB03-0CEF-43E8-9620-0E5CE9CB42BA}" presName="topConnNode2" presStyleLbl="node3" presStyleIdx="0" presStyleCnt="0"/>
      <dgm:spPr/>
    </dgm:pt>
    <dgm:pt modelId="{C3058228-8D06-4C14-B5BF-98AD65C288EB}" type="pres">
      <dgm:prSet presAssocID="{8C30EB03-0CEF-43E8-9620-0E5CE9CB42BA}" presName="hierChild4" presStyleCnt="0"/>
      <dgm:spPr/>
    </dgm:pt>
    <dgm:pt modelId="{95CF99D6-4684-4CBF-BD9E-31DB9C5D86C7}" type="pres">
      <dgm:prSet presAssocID="{8C30EB03-0CEF-43E8-9620-0E5CE9CB42BA}" presName="hierChild5" presStyleCnt="0"/>
      <dgm:spPr/>
    </dgm:pt>
    <dgm:pt modelId="{B57A0FDE-6FB2-4462-9704-54DD12939C35}" type="pres">
      <dgm:prSet presAssocID="{D147AB1A-F1B3-40A1-AC30-F58C4F7A2F95}" presName="hierChild5" presStyleCnt="0"/>
      <dgm:spPr/>
    </dgm:pt>
    <dgm:pt modelId="{F61D90BA-0B25-4D7B-A0DC-F89C539FD484}" type="pres">
      <dgm:prSet presAssocID="{0783BC5A-9145-49A5-B727-8195F09F0E58}" presName="Name28" presStyleLbl="parChTrans1D2" presStyleIdx="3" presStyleCnt="5"/>
      <dgm:spPr/>
    </dgm:pt>
    <dgm:pt modelId="{92C40D89-4BA7-43CE-BCD8-710A2A82E0E7}" type="pres">
      <dgm:prSet presAssocID="{35E227BE-A375-4628-9A85-A881DCE04133}" presName="hierRoot2" presStyleCnt="0">
        <dgm:presLayoutVars>
          <dgm:hierBranch val="init"/>
        </dgm:presLayoutVars>
      </dgm:prSet>
      <dgm:spPr/>
    </dgm:pt>
    <dgm:pt modelId="{473BF21E-70F6-414B-9D63-7C26E8A6211F}" type="pres">
      <dgm:prSet presAssocID="{35E227BE-A375-4628-9A85-A881DCE04133}" presName="rootComposite2" presStyleCnt="0"/>
      <dgm:spPr/>
    </dgm:pt>
    <dgm:pt modelId="{13EECF6F-D143-4221-9E72-DBEDC8088F90}" type="pres">
      <dgm:prSet presAssocID="{35E227BE-A375-4628-9A85-A881DCE04133}" presName="rootText2" presStyleLbl="alignAcc1" presStyleIdx="0" presStyleCnt="0" custScaleX="110493" custScaleY="150612">
        <dgm:presLayoutVars>
          <dgm:chPref val="3"/>
        </dgm:presLayoutVars>
      </dgm:prSet>
      <dgm:spPr/>
    </dgm:pt>
    <dgm:pt modelId="{D71B1CDD-1C22-4D3F-9E79-380F0452E4FB}" type="pres">
      <dgm:prSet presAssocID="{35E227BE-A375-4628-9A85-A881DCE04133}" presName="topArc2" presStyleLbl="parChTrans1D1" presStyleIdx="12" presStyleCnt="18"/>
      <dgm:spPr/>
    </dgm:pt>
    <dgm:pt modelId="{58989943-0E8C-490F-B932-FD16FF1FDC1F}" type="pres">
      <dgm:prSet presAssocID="{35E227BE-A375-4628-9A85-A881DCE04133}" presName="bottomArc2" presStyleLbl="parChTrans1D1" presStyleIdx="13" presStyleCnt="18"/>
      <dgm:spPr/>
    </dgm:pt>
    <dgm:pt modelId="{EEBB4EBD-FDDF-4877-AEE6-17E6D57B0093}" type="pres">
      <dgm:prSet presAssocID="{35E227BE-A375-4628-9A85-A881DCE04133}" presName="topConnNode2" presStyleLbl="node2" presStyleIdx="0" presStyleCnt="0"/>
      <dgm:spPr/>
    </dgm:pt>
    <dgm:pt modelId="{C9AC9405-4F0B-43FA-B8CF-BC7AAA8744FB}" type="pres">
      <dgm:prSet presAssocID="{35E227BE-A375-4628-9A85-A881DCE04133}" presName="hierChild4" presStyleCnt="0"/>
      <dgm:spPr/>
    </dgm:pt>
    <dgm:pt modelId="{253B017B-8078-47EB-B677-FFED3F6DC536}" type="pres">
      <dgm:prSet presAssocID="{45E4ADCA-8E98-4A24-9B46-144C89FD0E1E}" presName="Name28" presStyleLbl="parChTrans1D3" presStyleIdx="2" presStyleCnt="3"/>
      <dgm:spPr/>
    </dgm:pt>
    <dgm:pt modelId="{07EE49C2-1358-454F-8C10-FD9ADB0B2B7C}" type="pres">
      <dgm:prSet presAssocID="{0BDFF7AF-B13D-4066-8A26-25425FB21E24}" presName="hierRoot2" presStyleCnt="0">
        <dgm:presLayoutVars>
          <dgm:hierBranch val="init"/>
        </dgm:presLayoutVars>
      </dgm:prSet>
      <dgm:spPr/>
    </dgm:pt>
    <dgm:pt modelId="{24CB2980-A7CF-42CB-97FC-FA595ED15962}" type="pres">
      <dgm:prSet presAssocID="{0BDFF7AF-B13D-4066-8A26-25425FB21E24}" presName="rootComposite2" presStyleCnt="0"/>
      <dgm:spPr/>
    </dgm:pt>
    <dgm:pt modelId="{D1330FE7-7D44-49DC-8045-9309742C56CD}" type="pres">
      <dgm:prSet presAssocID="{0BDFF7AF-B13D-4066-8A26-25425FB21E24}" presName="rootText2" presStyleLbl="alignAcc1" presStyleIdx="0" presStyleCnt="0">
        <dgm:presLayoutVars>
          <dgm:chPref val="3"/>
        </dgm:presLayoutVars>
      </dgm:prSet>
      <dgm:spPr/>
    </dgm:pt>
    <dgm:pt modelId="{A60E1396-A646-46F0-B8E5-0F8926668FBE}" type="pres">
      <dgm:prSet presAssocID="{0BDFF7AF-B13D-4066-8A26-25425FB21E24}" presName="topArc2" presStyleLbl="parChTrans1D1" presStyleIdx="14" presStyleCnt="18"/>
      <dgm:spPr/>
    </dgm:pt>
    <dgm:pt modelId="{83CCF1E1-7519-4AF7-8601-11A02A577D0C}" type="pres">
      <dgm:prSet presAssocID="{0BDFF7AF-B13D-4066-8A26-25425FB21E24}" presName="bottomArc2" presStyleLbl="parChTrans1D1" presStyleIdx="15" presStyleCnt="18"/>
      <dgm:spPr/>
    </dgm:pt>
    <dgm:pt modelId="{3AC5B040-EE91-41A4-AA7E-F91AFDBD4E46}" type="pres">
      <dgm:prSet presAssocID="{0BDFF7AF-B13D-4066-8A26-25425FB21E24}" presName="topConnNode2" presStyleLbl="node3" presStyleIdx="0" presStyleCnt="0"/>
      <dgm:spPr/>
    </dgm:pt>
    <dgm:pt modelId="{D24F06A2-C024-4CD0-9D31-755175C09EAB}" type="pres">
      <dgm:prSet presAssocID="{0BDFF7AF-B13D-4066-8A26-25425FB21E24}" presName="hierChild4" presStyleCnt="0"/>
      <dgm:spPr/>
    </dgm:pt>
    <dgm:pt modelId="{87C2A90A-C6AD-4082-A022-3BC8E52F3ED5}" type="pres">
      <dgm:prSet presAssocID="{0BDFF7AF-B13D-4066-8A26-25425FB21E24}" presName="hierChild5" presStyleCnt="0"/>
      <dgm:spPr/>
    </dgm:pt>
    <dgm:pt modelId="{D9FCB260-A6B9-42C2-8C39-084D856079C5}" type="pres">
      <dgm:prSet presAssocID="{35E227BE-A375-4628-9A85-A881DCE04133}" presName="hierChild5" presStyleCnt="0"/>
      <dgm:spPr/>
    </dgm:pt>
    <dgm:pt modelId="{37989B50-49DF-4B06-952D-9B90F74B6CFA}" type="pres">
      <dgm:prSet presAssocID="{7BD9D092-2DA5-4F23-A661-0A45689FB88F}" presName="Name28" presStyleLbl="parChTrans1D2" presStyleIdx="4" presStyleCnt="5"/>
      <dgm:spPr/>
    </dgm:pt>
    <dgm:pt modelId="{2708F346-50A1-4B43-A0FE-B2E9ACCA5B72}" type="pres">
      <dgm:prSet presAssocID="{BDDBAB5C-78CD-4EB9-9DD8-40B4FF67E002}" presName="hierRoot2" presStyleCnt="0">
        <dgm:presLayoutVars>
          <dgm:hierBranch val="init"/>
        </dgm:presLayoutVars>
      </dgm:prSet>
      <dgm:spPr/>
    </dgm:pt>
    <dgm:pt modelId="{05F5F6D7-C0F6-49FA-B373-1DB335979DE7}" type="pres">
      <dgm:prSet presAssocID="{BDDBAB5C-78CD-4EB9-9DD8-40B4FF67E002}" presName="rootComposite2" presStyleCnt="0"/>
      <dgm:spPr/>
    </dgm:pt>
    <dgm:pt modelId="{EB5E7AD6-2DEC-4134-9937-FFFD1141773B}" type="pres">
      <dgm:prSet presAssocID="{BDDBAB5C-78CD-4EB9-9DD8-40B4FF67E002}" presName="rootText2" presStyleLbl="alignAcc1" presStyleIdx="0" presStyleCnt="0" custScaleY="172640">
        <dgm:presLayoutVars>
          <dgm:chPref val="3"/>
        </dgm:presLayoutVars>
      </dgm:prSet>
      <dgm:spPr/>
    </dgm:pt>
    <dgm:pt modelId="{D2B4B95B-0946-48FC-BAA9-0F9F1B890055}" type="pres">
      <dgm:prSet presAssocID="{BDDBAB5C-78CD-4EB9-9DD8-40B4FF67E002}" presName="topArc2" presStyleLbl="parChTrans1D1" presStyleIdx="16" presStyleCnt="18"/>
      <dgm:spPr/>
    </dgm:pt>
    <dgm:pt modelId="{CF0E8F5B-33ED-4AE7-9C2B-EDD604BAE882}" type="pres">
      <dgm:prSet presAssocID="{BDDBAB5C-78CD-4EB9-9DD8-40B4FF67E002}" presName="bottomArc2" presStyleLbl="parChTrans1D1" presStyleIdx="17" presStyleCnt="18"/>
      <dgm:spPr/>
    </dgm:pt>
    <dgm:pt modelId="{25E6BA89-27AB-482B-9006-7C78EC780C2D}" type="pres">
      <dgm:prSet presAssocID="{BDDBAB5C-78CD-4EB9-9DD8-40B4FF67E002}" presName="topConnNode2" presStyleLbl="node2" presStyleIdx="0" presStyleCnt="0"/>
      <dgm:spPr/>
    </dgm:pt>
    <dgm:pt modelId="{99969307-4A2D-4613-BE85-CEC9796A565A}" type="pres">
      <dgm:prSet presAssocID="{BDDBAB5C-78CD-4EB9-9DD8-40B4FF67E002}" presName="hierChild4" presStyleCnt="0"/>
      <dgm:spPr/>
    </dgm:pt>
    <dgm:pt modelId="{094803C8-DC8E-4BE3-B260-A3264E3E1C28}" type="pres">
      <dgm:prSet presAssocID="{BDDBAB5C-78CD-4EB9-9DD8-40B4FF67E002}" presName="hierChild5" presStyleCnt="0"/>
      <dgm:spPr/>
    </dgm:pt>
    <dgm:pt modelId="{80391945-FD76-4000-8D43-68CEDBEC9B30}" type="pres">
      <dgm:prSet presAssocID="{5DBE8CB4-8854-45D3-89DD-CAB24031DB29}" presName="hierChild3" presStyleCnt="0"/>
      <dgm:spPr/>
    </dgm:pt>
  </dgm:ptLst>
  <dgm:cxnLst>
    <dgm:cxn modelId="{3081E004-49C6-4032-8397-54E35FFA8CE8}" type="presOf" srcId="{A035E0B0-5C1A-417B-9C8E-487C14D2001C}" destId="{152D1F76-732D-4210-A8A0-CBBCCD06A8D2}" srcOrd="1" destOrd="0" presId="urn:microsoft.com/office/officeart/2008/layout/HalfCircleOrganizationChart"/>
    <dgm:cxn modelId="{DC977405-134B-4815-9D71-458F62BB6498}" srcId="{B4101A3D-85B8-4519-BD19-8996501312EA}" destId="{5DBE8CB4-8854-45D3-89DD-CAB24031DB29}" srcOrd="0" destOrd="0" parTransId="{7C589F15-D150-427E-9D15-39A487A404B1}" sibTransId="{EDE3802F-E24F-4EAE-AF1A-C697A3E52989}"/>
    <dgm:cxn modelId="{EC386607-335F-484A-BCDA-628E476FC383}" type="presOf" srcId="{F9C4C798-C74E-421D-9489-297CE4255715}" destId="{2AABC4F8-9267-4F84-BF09-DEA6668D12E9}" srcOrd="0" destOrd="0" presId="urn:microsoft.com/office/officeart/2008/layout/HalfCircleOrganizationChart"/>
    <dgm:cxn modelId="{B77D780A-464F-41E1-B068-CC3852FFD1B9}" type="presOf" srcId="{0783BC5A-9145-49A5-B727-8195F09F0E58}" destId="{F61D90BA-0B25-4D7B-A0DC-F89C539FD484}" srcOrd="0" destOrd="0" presId="urn:microsoft.com/office/officeart/2008/layout/HalfCircleOrganizationChart"/>
    <dgm:cxn modelId="{8066D20B-2FD6-4254-B8B9-8D564BACE887}" type="presOf" srcId="{9A5E8D39-9E3C-4CE3-B8E4-642A035E1FDD}" destId="{0E40B236-A283-4491-9483-1067308F26EB}" srcOrd="0" destOrd="0" presId="urn:microsoft.com/office/officeart/2008/layout/HalfCircleOrganizationChart"/>
    <dgm:cxn modelId="{10EF171E-8219-45A9-99F0-C4A6C9ADCE53}" srcId="{5DBE8CB4-8854-45D3-89DD-CAB24031DB29}" destId="{F9C4C798-C74E-421D-9489-297CE4255715}" srcOrd="1" destOrd="0" parTransId="{9A5E8D39-9E3C-4CE3-B8E4-642A035E1FDD}" sibTransId="{9EB2BCF1-3326-4FE1-BA16-E3B83C1871AC}"/>
    <dgm:cxn modelId="{6D1FC41E-8A93-4D4D-98C0-8CC5B35222A1}" type="presOf" srcId="{35E227BE-A375-4628-9A85-A881DCE04133}" destId="{13EECF6F-D143-4221-9E72-DBEDC8088F90}" srcOrd="0" destOrd="0" presId="urn:microsoft.com/office/officeart/2008/layout/HalfCircleOrganizationChart"/>
    <dgm:cxn modelId="{37473D2B-5423-4A24-8BB2-A27B2DFE9757}" type="presOf" srcId="{A035E0B0-5C1A-417B-9C8E-487C14D2001C}" destId="{4D01DC20-231C-4B87-99E0-428A565A13CA}" srcOrd="0" destOrd="0" presId="urn:microsoft.com/office/officeart/2008/layout/HalfCircleOrganizationChart"/>
    <dgm:cxn modelId="{96370F3C-0575-46EC-A246-064305217F19}" type="presOf" srcId="{5F9A7D0C-00EA-412C-B711-80B03FB43F19}" destId="{4DA3AD1C-84DC-48A1-90BB-CE34F18FA8AC}" srcOrd="1" destOrd="0" presId="urn:microsoft.com/office/officeart/2008/layout/HalfCircleOrganizationChart"/>
    <dgm:cxn modelId="{15DAEA3E-0FD8-4323-BC22-AB6C46109FCC}" srcId="{5DBE8CB4-8854-45D3-89DD-CAB24031DB29}" destId="{5F9A7D0C-00EA-412C-B711-80B03FB43F19}" srcOrd="0" destOrd="0" parTransId="{1D59A0B6-7382-46A0-A285-AB0478E6919F}" sibTransId="{EC515756-798F-405C-B04A-7961C0B00077}"/>
    <dgm:cxn modelId="{D114C15C-0E6A-424E-A5A0-F4C24896B7F9}" type="presOf" srcId="{5DBE8CB4-8854-45D3-89DD-CAB24031DB29}" destId="{9C3E0A84-CCBC-40F6-81DD-C43BB5EF2C4A}" srcOrd="0" destOrd="0" presId="urn:microsoft.com/office/officeart/2008/layout/HalfCircleOrganizationChart"/>
    <dgm:cxn modelId="{44BC7C5E-78F9-4567-9AE4-9FC6F6B143CF}" type="presOf" srcId="{0BDFF7AF-B13D-4066-8A26-25425FB21E24}" destId="{3AC5B040-EE91-41A4-AA7E-F91AFDBD4E46}" srcOrd="1" destOrd="0" presId="urn:microsoft.com/office/officeart/2008/layout/HalfCircleOrganizationChart"/>
    <dgm:cxn modelId="{3BB4C05E-94AD-4E90-94AD-5D6A8ECFF31C}" type="presOf" srcId="{7BD9D092-2DA5-4F23-A661-0A45689FB88F}" destId="{37989B50-49DF-4B06-952D-9B90F74B6CFA}" srcOrd="0" destOrd="0" presId="urn:microsoft.com/office/officeart/2008/layout/HalfCircleOrganizationChart"/>
    <dgm:cxn modelId="{3D101649-1A80-4710-A0D9-7A6F314A40E4}" type="presOf" srcId="{D147AB1A-F1B3-40A1-AC30-F58C4F7A2F95}" destId="{A8508297-643A-4B3B-AFBB-84D915717711}" srcOrd="0" destOrd="0" presId="urn:microsoft.com/office/officeart/2008/layout/HalfCircleOrganizationChart"/>
    <dgm:cxn modelId="{663FD34E-D435-4229-9310-57A4FBF1D9C6}" srcId="{5DBE8CB4-8854-45D3-89DD-CAB24031DB29}" destId="{D147AB1A-F1B3-40A1-AC30-F58C4F7A2F95}" srcOrd="2" destOrd="0" parTransId="{84160382-2A23-4018-AE74-320ACC2C309F}" sibTransId="{8B949360-330A-4FB8-9319-FA475C591CD6}"/>
    <dgm:cxn modelId="{4EB2B052-01F6-4875-9292-3CD901DA4FFD}" type="presOf" srcId="{1D59A0B6-7382-46A0-A285-AB0478E6919F}" destId="{47AB7124-D241-413B-83BA-9D648FBD9C6D}" srcOrd="0" destOrd="0" presId="urn:microsoft.com/office/officeart/2008/layout/HalfCircleOrganizationChart"/>
    <dgm:cxn modelId="{24F4E776-22D9-42FA-AEF5-4AC6217C0DA6}" srcId="{F9C4C798-C74E-421D-9489-297CE4255715}" destId="{A035E0B0-5C1A-417B-9C8E-487C14D2001C}" srcOrd="0" destOrd="0" parTransId="{C6F2399B-8866-4A64-8709-E44F58875236}" sibTransId="{BC1213B9-AFB3-4F1A-970D-185D78013839}"/>
    <dgm:cxn modelId="{922CE977-DB92-4623-BF56-76C993C5C827}" type="presOf" srcId="{8C30EB03-0CEF-43E8-9620-0E5CE9CB42BA}" destId="{571D8176-C8AF-4943-9DA0-BE6CC11F230C}" srcOrd="1" destOrd="0" presId="urn:microsoft.com/office/officeart/2008/layout/HalfCircleOrganizationChart"/>
    <dgm:cxn modelId="{7E698A7A-3DB8-4679-B59A-2A33C2C82946}" type="presOf" srcId="{D147AB1A-F1B3-40A1-AC30-F58C4F7A2F95}" destId="{2158CFB6-5688-4836-B75F-F56AA5EF16E7}" srcOrd="1" destOrd="0" presId="urn:microsoft.com/office/officeart/2008/layout/HalfCircleOrganizationChart"/>
    <dgm:cxn modelId="{79E5E480-8FFB-4BCC-90B5-D7539FBCD8E2}" type="presOf" srcId="{F9C4C798-C74E-421D-9489-297CE4255715}" destId="{8B44F39A-C14A-44D7-B54D-7769A1995EDB}" srcOrd="1" destOrd="0" presId="urn:microsoft.com/office/officeart/2008/layout/HalfCircleOrganizationChart"/>
    <dgm:cxn modelId="{D32BD185-7BE6-4459-A06A-616EB3E38E53}" type="presOf" srcId="{0BDFF7AF-B13D-4066-8A26-25425FB21E24}" destId="{D1330FE7-7D44-49DC-8045-9309742C56CD}" srcOrd="0" destOrd="0" presId="urn:microsoft.com/office/officeart/2008/layout/HalfCircleOrganizationChart"/>
    <dgm:cxn modelId="{4C944B94-3BB2-4F7A-853F-964EE27EBE2D}" type="presOf" srcId="{B4101A3D-85B8-4519-BD19-8996501312EA}" destId="{153DF120-1780-4B1F-9288-8B9C87308298}" srcOrd="0" destOrd="0" presId="urn:microsoft.com/office/officeart/2008/layout/HalfCircleOrganizationChart"/>
    <dgm:cxn modelId="{1F734C9A-609D-44F1-89E6-E2B409323A14}" type="presOf" srcId="{35E227BE-A375-4628-9A85-A881DCE04133}" destId="{EEBB4EBD-FDDF-4877-AEE6-17E6D57B0093}" srcOrd="1" destOrd="0" presId="urn:microsoft.com/office/officeart/2008/layout/HalfCircleOrganizationChart"/>
    <dgm:cxn modelId="{7FC0DCA9-F5D0-40D6-83B6-BAFC205002CF}" type="presOf" srcId="{C6F2399B-8866-4A64-8709-E44F58875236}" destId="{A2D677EC-95E3-445A-A873-6709AF58935F}" srcOrd="0" destOrd="0" presId="urn:microsoft.com/office/officeart/2008/layout/HalfCircleOrganizationChart"/>
    <dgm:cxn modelId="{561CB6AB-9903-4F76-9EA8-554348FCF92D}" type="presOf" srcId="{8C30EB03-0CEF-43E8-9620-0E5CE9CB42BA}" destId="{5C849281-8617-4F2F-B8B2-49B13C9C49E0}" srcOrd="0" destOrd="0" presId="urn:microsoft.com/office/officeart/2008/layout/HalfCircleOrganizationChart"/>
    <dgm:cxn modelId="{602BE6AB-BC85-4C06-9DA7-D7A98AC7F34D}" type="presOf" srcId="{45E4ADCA-8E98-4A24-9B46-144C89FD0E1E}" destId="{253B017B-8078-47EB-B677-FFED3F6DC536}" srcOrd="0" destOrd="0" presId="urn:microsoft.com/office/officeart/2008/layout/HalfCircleOrganizationChart"/>
    <dgm:cxn modelId="{E5C5C9BE-45E5-4402-AEC8-2E839934FA0A}" type="presOf" srcId="{BDDBAB5C-78CD-4EB9-9DD8-40B4FF67E002}" destId="{EB5E7AD6-2DEC-4134-9937-FFFD1141773B}" srcOrd="0" destOrd="0" presId="urn:microsoft.com/office/officeart/2008/layout/HalfCircleOrganizationChart"/>
    <dgm:cxn modelId="{2EBF42C0-ACCB-4AC5-937A-EB1CCF64036E}" srcId="{5DBE8CB4-8854-45D3-89DD-CAB24031DB29}" destId="{35E227BE-A375-4628-9A85-A881DCE04133}" srcOrd="3" destOrd="0" parTransId="{0783BC5A-9145-49A5-B727-8195F09F0E58}" sibTransId="{A8C23B83-5962-4CEA-9F45-96579A587E59}"/>
    <dgm:cxn modelId="{E37C2CC3-9759-48C6-B834-4295FC656472}" srcId="{35E227BE-A375-4628-9A85-A881DCE04133}" destId="{0BDFF7AF-B13D-4066-8A26-25425FB21E24}" srcOrd="0" destOrd="0" parTransId="{45E4ADCA-8E98-4A24-9B46-144C89FD0E1E}" sibTransId="{3AF71FA8-3597-47AF-BB71-68455BD46B99}"/>
    <dgm:cxn modelId="{C294D3C7-1B0A-49E4-B694-0C4D674A2124}" srcId="{D147AB1A-F1B3-40A1-AC30-F58C4F7A2F95}" destId="{8C30EB03-0CEF-43E8-9620-0E5CE9CB42BA}" srcOrd="0" destOrd="0" parTransId="{407DB572-708C-428E-961F-D66EF9659894}" sibTransId="{DF3468FC-C77C-4732-B7A2-43E9DFBC09FB}"/>
    <dgm:cxn modelId="{87F536C9-11DE-45DB-BA53-E5507A2A3460}" srcId="{5DBE8CB4-8854-45D3-89DD-CAB24031DB29}" destId="{BDDBAB5C-78CD-4EB9-9DD8-40B4FF67E002}" srcOrd="4" destOrd="0" parTransId="{7BD9D092-2DA5-4F23-A661-0A45689FB88F}" sibTransId="{013F8EEE-01FD-4DC0-BE2C-0918B05C48E6}"/>
    <dgm:cxn modelId="{A54ECED7-310F-4214-8B97-1AA3709B3B59}" type="presOf" srcId="{84160382-2A23-4018-AE74-320ACC2C309F}" destId="{4AE60725-7867-4738-B9FD-AB74C9032300}" srcOrd="0" destOrd="0" presId="urn:microsoft.com/office/officeart/2008/layout/HalfCircleOrganizationChart"/>
    <dgm:cxn modelId="{717975DD-9440-4047-A750-A78C57B40450}" type="presOf" srcId="{5DBE8CB4-8854-45D3-89DD-CAB24031DB29}" destId="{09035650-5937-4086-AC09-1655972DE6F0}" srcOrd="1" destOrd="0" presId="urn:microsoft.com/office/officeart/2008/layout/HalfCircleOrganizationChart"/>
    <dgm:cxn modelId="{C13337E7-B814-4A95-BDC9-84ABA30ABE99}" type="presOf" srcId="{BDDBAB5C-78CD-4EB9-9DD8-40B4FF67E002}" destId="{25E6BA89-27AB-482B-9006-7C78EC780C2D}" srcOrd="1" destOrd="0" presId="urn:microsoft.com/office/officeart/2008/layout/HalfCircleOrganizationChart"/>
    <dgm:cxn modelId="{F3FB96E7-87D3-48CE-8718-6BFBF8F1B3CE}" type="presOf" srcId="{5F9A7D0C-00EA-412C-B711-80B03FB43F19}" destId="{7C47696A-2954-4A58-96C3-D25CE49269E9}" srcOrd="0" destOrd="0" presId="urn:microsoft.com/office/officeart/2008/layout/HalfCircleOrganizationChart"/>
    <dgm:cxn modelId="{B65590FB-7498-45B7-8D9C-EF16631E677F}" type="presOf" srcId="{407DB572-708C-428E-961F-D66EF9659894}" destId="{F23B38BA-2137-4854-AC43-025681A42417}" srcOrd="0" destOrd="0" presId="urn:microsoft.com/office/officeart/2008/layout/HalfCircleOrganizationChart"/>
    <dgm:cxn modelId="{E7021280-A864-460C-921F-9DBCAD6F755B}" type="presParOf" srcId="{153DF120-1780-4B1F-9288-8B9C87308298}" destId="{14F99EB3-2B11-42B5-851A-9753D7F1C83E}" srcOrd="0" destOrd="0" presId="urn:microsoft.com/office/officeart/2008/layout/HalfCircleOrganizationChart"/>
    <dgm:cxn modelId="{8274AADD-2469-486A-9D75-96FB49AF307B}" type="presParOf" srcId="{14F99EB3-2B11-42B5-851A-9753D7F1C83E}" destId="{EB39E86D-F2BC-4CC3-A3C4-528B27E5374C}" srcOrd="0" destOrd="0" presId="urn:microsoft.com/office/officeart/2008/layout/HalfCircleOrganizationChart"/>
    <dgm:cxn modelId="{D48A989D-8145-4A40-906A-88115232C228}" type="presParOf" srcId="{EB39E86D-F2BC-4CC3-A3C4-528B27E5374C}" destId="{9C3E0A84-CCBC-40F6-81DD-C43BB5EF2C4A}" srcOrd="0" destOrd="0" presId="urn:microsoft.com/office/officeart/2008/layout/HalfCircleOrganizationChart"/>
    <dgm:cxn modelId="{5D5987E2-FCD1-44E8-B2F1-7EF60E5405E6}" type="presParOf" srcId="{EB39E86D-F2BC-4CC3-A3C4-528B27E5374C}" destId="{3F06FB2C-B197-4B65-A2C4-E3736B3D8AA1}" srcOrd="1" destOrd="0" presId="urn:microsoft.com/office/officeart/2008/layout/HalfCircleOrganizationChart"/>
    <dgm:cxn modelId="{C57DDA6A-0A5B-458E-AB9C-DB35FB586047}" type="presParOf" srcId="{EB39E86D-F2BC-4CC3-A3C4-528B27E5374C}" destId="{64090348-D4A6-4F35-99BA-D2735B37CDB3}" srcOrd="2" destOrd="0" presId="urn:microsoft.com/office/officeart/2008/layout/HalfCircleOrganizationChart"/>
    <dgm:cxn modelId="{5ABBB827-07B5-4FAB-B7D0-2715770D40BB}" type="presParOf" srcId="{EB39E86D-F2BC-4CC3-A3C4-528B27E5374C}" destId="{09035650-5937-4086-AC09-1655972DE6F0}" srcOrd="3" destOrd="0" presId="urn:microsoft.com/office/officeart/2008/layout/HalfCircleOrganizationChart"/>
    <dgm:cxn modelId="{F658DE51-5CA8-4580-96E9-BE1CD6C83F57}" type="presParOf" srcId="{14F99EB3-2B11-42B5-851A-9753D7F1C83E}" destId="{E8674458-5971-4546-A508-91C6B5577EAD}" srcOrd="1" destOrd="0" presId="urn:microsoft.com/office/officeart/2008/layout/HalfCircleOrganizationChart"/>
    <dgm:cxn modelId="{50768369-AE11-415D-B17A-6A19F3840ECA}" type="presParOf" srcId="{E8674458-5971-4546-A508-91C6B5577EAD}" destId="{47AB7124-D241-413B-83BA-9D648FBD9C6D}" srcOrd="0" destOrd="0" presId="urn:microsoft.com/office/officeart/2008/layout/HalfCircleOrganizationChart"/>
    <dgm:cxn modelId="{4E9E3CF0-AC45-479E-B80F-2E54684C5E9B}" type="presParOf" srcId="{E8674458-5971-4546-A508-91C6B5577EAD}" destId="{C5068771-37A3-48E7-A174-E6888CC2FF13}" srcOrd="1" destOrd="0" presId="urn:microsoft.com/office/officeart/2008/layout/HalfCircleOrganizationChart"/>
    <dgm:cxn modelId="{F6125E72-A43A-4897-885A-8C6A51A377CF}" type="presParOf" srcId="{C5068771-37A3-48E7-A174-E6888CC2FF13}" destId="{0E953152-4CA9-4E05-B378-9F109CEB4FFF}" srcOrd="0" destOrd="0" presId="urn:microsoft.com/office/officeart/2008/layout/HalfCircleOrganizationChart"/>
    <dgm:cxn modelId="{327285CB-9711-4711-85A8-9694C3ED7854}" type="presParOf" srcId="{0E953152-4CA9-4E05-B378-9F109CEB4FFF}" destId="{7C47696A-2954-4A58-96C3-D25CE49269E9}" srcOrd="0" destOrd="0" presId="urn:microsoft.com/office/officeart/2008/layout/HalfCircleOrganizationChart"/>
    <dgm:cxn modelId="{142F1D75-55C7-426E-8D8D-F72D8FBF3FC8}" type="presParOf" srcId="{0E953152-4CA9-4E05-B378-9F109CEB4FFF}" destId="{329DE866-D280-4A50-928A-E1F45764C5D7}" srcOrd="1" destOrd="0" presId="urn:microsoft.com/office/officeart/2008/layout/HalfCircleOrganizationChart"/>
    <dgm:cxn modelId="{1DC66A1F-4029-46D2-B243-4EA7E114669B}" type="presParOf" srcId="{0E953152-4CA9-4E05-B378-9F109CEB4FFF}" destId="{16224F8E-CD55-4B56-9B7C-7CF822822F81}" srcOrd="2" destOrd="0" presId="urn:microsoft.com/office/officeart/2008/layout/HalfCircleOrganizationChart"/>
    <dgm:cxn modelId="{F11E92FE-FE44-435C-8D3A-21B28A017C15}" type="presParOf" srcId="{0E953152-4CA9-4E05-B378-9F109CEB4FFF}" destId="{4DA3AD1C-84DC-48A1-90BB-CE34F18FA8AC}" srcOrd="3" destOrd="0" presId="urn:microsoft.com/office/officeart/2008/layout/HalfCircleOrganizationChart"/>
    <dgm:cxn modelId="{856D2876-F53D-4A04-8796-EB6EE3142FB0}" type="presParOf" srcId="{C5068771-37A3-48E7-A174-E6888CC2FF13}" destId="{C9FD7948-F843-496E-9663-47532EE9B5FC}" srcOrd="1" destOrd="0" presId="urn:microsoft.com/office/officeart/2008/layout/HalfCircleOrganizationChart"/>
    <dgm:cxn modelId="{46DF16F6-8594-488D-99FC-DD7F4C66ADC0}" type="presParOf" srcId="{C5068771-37A3-48E7-A174-E6888CC2FF13}" destId="{A2E37A73-2168-4FC8-A25F-0C3AD9EED0D9}" srcOrd="2" destOrd="0" presId="urn:microsoft.com/office/officeart/2008/layout/HalfCircleOrganizationChart"/>
    <dgm:cxn modelId="{B35AF089-FF90-4BA8-92D6-8E7A5B7CD429}" type="presParOf" srcId="{E8674458-5971-4546-A508-91C6B5577EAD}" destId="{0E40B236-A283-4491-9483-1067308F26EB}" srcOrd="2" destOrd="0" presId="urn:microsoft.com/office/officeart/2008/layout/HalfCircleOrganizationChart"/>
    <dgm:cxn modelId="{1E3FA56F-8087-4583-8FBB-0A36FDB1BF93}" type="presParOf" srcId="{E8674458-5971-4546-A508-91C6B5577EAD}" destId="{363FBB25-F97B-4B19-A2B7-C9F5978D508E}" srcOrd="3" destOrd="0" presId="urn:microsoft.com/office/officeart/2008/layout/HalfCircleOrganizationChart"/>
    <dgm:cxn modelId="{527B9EDD-75E4-4235-9F94-135DF4C15FF8}" type="presParOf" srcId="{363FBB25-F97B-4B19-A2B7-C9F5978D508E}" destId="{7ED7A6F2-AC05-4383-880B-EF2680951105}" srcOrd="0" destOrd="0" presId="urn:microsoft.com/office/officeart/2008/layout/HalfCircleOrganizationChart"/>
    <dgm:cxn modelId="{8590F864-FD9A-45FD-957E-A625CC7FB2F2}" type="presParOf" srcId="{7ED7A6F2-AC05-4383-880B-EF2680951105}" destId="{2AABC4F8-9267-4F84-BF09-DEA6668D12E9}" srcOrd="0" destOrd="0" presId="urn:microsoft.com/office/officeart/2008/layout/HalfCircleOrganizationChart"/>
    <dgm:cxn modelId="{541E2758-7B54-48B5-8F42-23269F2698EB}" type="presParOf" srcId="{7ED7A6F2-AC05-4383-880B-EF2680951105}" destId="{1834D090-6C41-49B0-A059-98AB361E1416}" srcOrd="1" destOrd="0" presId="urn:microsoft.com/office/officeart/2008/layout/HalfCircleOrganizationChart"/>
    <dgm:cxn modelId="{25D58706-0FB4-436A-AE83-1F077AAE2CB4}" type="presParOf" srcId="{7ED7A6F2-AC05-4383-880B-EF2680951105}" destId="{96F872A7-74A7-4C8A-B5D5-FC45858BCAA7}" srcOrd="2" destOrd="0" presId="urn:microsoft.com/office/officeart/2008/layout/HalfCircleOrganizationChart"/>
    <dgm:cxn modelId="{D6BD6C13-A085-4BBE-BCD3-80B0F26105CD}" type="presParOf" srcId="{7ED7A6F2-AC05-4383-880B-EF2680951105}" destId="{8B44F39A-C14A-44D7-B54D-7769A1995EDB}" srcOrd="3" destOrd="0" presId="urn:microsoft.com/office/officeart/2008/layout/HalfCircleOrganizationChart"/>
    <dgm:cxn modelId="{1126D874-3DA4-4EA0-80D9-0B030D881052}" type="presParOf" srcId="{363FBB25-F97B-4B19-A2B7-C9F5978D508E}" destId="{EEC5FA10-8969-43E8-A387-15A23D8097CC}" srcOrd="1" destOrd="0" presId="urn:microsoft.com/office/officeart/2008/layout/HalfCircleOrganizationChart"/>
    <dgm:cxn modelId="{B02AA3D3-0A15-48B6-99E3-F4D49760ED78}" type="presParOf" srcId="{EEC5FA10-8969-43E8-A387-15A23D8097CC}" destId="{A2D677EC-95E3-445A-A873-6709AF58935F}" srcOrd="0" destOrd="0" presId="urn:microsoft.com/office/officeart/2008/layout/HalfCircleOrganizationChart"/>
    <dgm:cxn modelId="{E0DF1040-EAAE-4C0A-8DF9-53935FB18B49}" type="presParOf" srcId="{EEC5FA10-8969-43E8-A387-15A23D8097CC}" destId="{BCA9A94A-A6FD-40BE-B2E7-AE918FE1A0F0}" srcOrd="1" destOrd="0" presId="urn:microsoft.com/office/officeart/2008/layout/HalfCircleOrganizationChart"/>
    <dgm:cxn modelId="{143684E6-886C-40D9-B96A-5C11B563BAFC}" type="presParOf" srcId="{BCA9A94A-A6FD-40BE-B2E7-AE918FE1A0F0}" destId="{ED3208F0-ACB3-41AC-8AF3-9D6DDF21F6E9}" srcOrd="0" destOrd="0" presId="urn:microsoft.com/office/officeart/2008/layout/HalfCircleOrganizationChart"/>
    <dgm:cxn modelId="{9281B3F0-367D-488F-B24A-72B0D6FC13DA}" type="presParOf" srcId="{ED3208F0-ACB3-41AC-8AF3-9D6DDF21F6E9}" destId="{4D01DC20-231C-4B87-99E0-428A565A13CA}" srcOrd="0" destOrd="0" presId="urn:microsoft.com/office/officeart/2008/layout/HalfCircleOrganizationChart"/>
    <dgm:cxn modelId="{36438F51-F2EA-4C3C-8BEF-1F778E037C42}" type="presParOf" srcId="{ED3208F0-ACB3-41AC-8AF3-9D6DDF21F6E9}" destId="{ECF02BAF-C040-474D-827E-5537B523A5F6}" srcOrd="1" destOrd="0" presId="urn:microsoft.com/office/officeart/2008/layout/HalfCircleOrganizationChart"/>
    <dgm:cxn modelId="{963213E4-E07B-4A0E-8DF8-7691445B76EB}" type="presParOf" srcId="{ED3208F0-ACB3-41AC-8AF3-9D6DDF21F6E9}" destId="{15EE7DA9-9A4B-4D2F-8F9D-2C45DB309FD0}" srcOrd="2" destOrd="0" presId="urn:microsoft.com/office/officeart/2008/layout/HalfCircleOrganizationChart"/>
    <dgm:cxn modelId="{12B576FB-DA6B-4F71-A7BC-4A034D20CF44}" type="presParOf" srcId="{ED3208F0-ACB3-41AC-8AF3-9D6DDF21F6E9}" destId="{152D1F76-732D-4210-A8A0-CBBCCD06A8D2}" srcOrd="3" destOrd="0" presId="urn:microsoft.com/office/officeart/2008/layout/HalfCircleOrganizationChart"/>
    <dgm:cxn modelId="{1222D98E-7FFF-4F28-B129-5C8993432485}" type="presParOf" srcId="{BCA9A94A-A6FD-40BE-B2E7-AE918FE1A0F0}" destId="{497E7311-E08D-4448-9B00-D6933E06D759}" srcOrd="1" destOrd="0" presId="urn:microsoft.com/office/officeart/2008/layout/HalfCircleOrganizationChart"/>
    <dgm:cxn modelId="{4C9D1C94-E9DF-4567-B1B6-F3AA870F1A32}" type="presParOf" srcId="{BCA9A94A-A6FD-40BE-B2E7-AE918FE1A0F0}" destId="{DB6A7D1B-A254-4B56-8714-FE5A9A5ECA25}" srcOrd="2" destOrd="0" presId="urn:microsoft.com/office/officeart/2008/layout/HalfCircleOrganizationChart"/>
    <dgm:cxn modelId="{C5DA7483-2F71-496A-AB17-067AFB984D2A}" type="presParOf" srcId="{363FBB25-F97B-4B19-A2B7-C9F5978D508E}" destId="{21E752A1-B28F-426A-A3F9-B6C4DDAFD4F6}" srcOrd="2" destOrd="0" presId="urn:microsoft.com/office/officeart/2008/layout/HalfCircleOrganizationChart"/>
    <dgm:cxn modelId="{4EB9A032-11BE-4376-A526-3D75260C103A}" type="presParOf" srcId="{E8674458-5971-4546-A508-91C6B5577EAD}" destId="{4AE60725-7867-4738-B9FD-AB74C9032300}" srcOrd="4" destOrd="0" presId="urn:microsoft.com/office/officeart/2008/layout/HalfCircleOrganizationChart"/>
    <dgm:cxn modelId="{5544690C-6DA7-4D02-BD93-707FA0C63031}" type="presParOf" srcId="{E8674458-5971-4546-A508-91C6B5577EAD}" destId="{0E4CA34A-F75C-4FEC-B43C-1E5B515A8EBC}" srcOrd="5" destOrd="0" presId="urn:microsoft.com/office/officeart/2008/layout/HalfCircleOrganizationChart"/>
    <dgm:cxn modelId="{84D5FA3E-04A4-4FA9-8AF9-30660F51B585}" type="presParOf" srcId="{0E4CA34A-F75C-4FEC-B43C-1E5B515A8EBC}" destId="{ADBB1596-280F-429A-8C71-EC99BA754021}" srcOrd="0" destOrd="0" presId="urn:microsoft.com/office/officeart/2008/layout/HalfCircleOrganizationChart"/>
    <dgm:cxn modelId="{3835E66D-E195-4E6E-B428-A997E8F75B8A}" type="presParOf" srcId="{ADBB1596-280F-429A-8C71-EC99BA754021}" destId="{A8508297-643A-4B3B-AFBB-84D915717711}" srcOrd="0" destOrd="0" presId="urn:microsoft.com/office/officeart/2008/layout/HalfCircleOrganizationChart"/>
    <dgm:cxn modelId="{4FB8FD69-107A-4501-8FF3-BC0F9FCE03FB}" type="presParOf" srcId="{ADBB1596-280F-429A-8C71-EC99BA754021}" destId="{F963409E-ED29-4E44-A0CB-28F7F16BBE2A}" srcOrd="1" destOrd="0" presId="urn:microsoft.com/office/officeart/2008/layout/HalfCircleOrganizationChart"/>
    <dgm:cxn modelId="{2D2F827C-6DB8-4DC6-98C7-95C64AEB567D}" type="presParOf" srcId="{ADBB1596-280F-429A-8C71-EC99BA754021}" destId="{CC8FB2D9-55D8-46B9-BC2B-3BCD7FF212F2}" srcOrd="2" destOrd="0" presId="urn:microsoft.com/office/officeart/2008/layout/HalfCircleOrganizationChart"/>
    <dgm:cxn modelId="{61910FB8-DB94-48F4-801B-9359A9FB9D80}" type="presParOf" srcId="{ADBB1596-280F-429A-8C71-EC99BA754021}" destId="{2158CFB6-5688-4836-B75F-F56AA5EF16E7}" srcOrd="3" destOrd="0" presId="urn:microsoft.com/office/officeart/2008/layout/HalfCircleOrganizationChart"/>
    <dgm:cxn modelId="{35A4D074-466C-41EB-9761-D52E64138FA0}" type="presParOf" srcId="{0E4CA34A-F75C-4FEC-B43C-1E5B515A8EBC}" destId="{131B6CE0-7A6C-4D31-9E80-BEB1A6F1157D}" srcOrd="1" destOrd="0" presId="urn:microsoft.com/office/officeart/2008/layout/HalfCircleOrganizationChart"/>
    <dgm:cxn modelId="{E4F9CD09-12A1-48B5-96FA-58B3B298357F}" type="presParOf" srcId="{131B6CE0-7A6C-4D31-9E80-BEB1A6F1157D}" destId="{F23B38BA-2137-4854-AC43-025681A42417}" srcOrd="0" destOrd="0" presId="urn:microsoft.com/office/officeart/2008/layout/HalfCircleOrganizationChart"/>
    <dgm:cxn modelId="{6B090BD1-8E41-42B2-AA0B-EBF6DC6B27E0}" type="presParOf" srcId="{131B6CE0-7A6C-4D31-9E80-BEB1A6F1157D}" destId="{847E3386-37C8-4BA9-973B-B77E6F243BEB}" srcOrd="1" destOrd="0" presId="urn:microsoft.com/office/officeart/2008/layout/HalfCircleOrganizationChart"/>
    <dgm:cxn modelId="{1E1DE7AB-732A-40BA-8F7E-489BADA8F42B}" type="presParOf" srcId="{847E3386-37C8-4BA9-973B-B77E6F243BEB}" destId="{673A7963-C8F5-4A78-B80B-D9DDA51AF4AA}" srcOrd="0" destOrd="0" presId="urn:microsoft.com/office/officeart/2008/layout/HalfCircleOrganizationChart"/>
    <dgm:cxn modelId="{9D05B2F5-0B84-471F-A6A2-F79D54D7F9DF}" type="presParOf" srcId="{673A7963-C8F5-4A78-B80B-D9DDA51AF4AA}" destId="{5C849281-8617-4F2F-B8B2-49B13C9C49E0}" srcOrd="0" destOrd="0" presId="urn:microsoft.com/office/officeart/2008/layout/HalfCircleOrganizationChart"/>
    <dgm:cxn modelId="{67B64219-F47B-49AA-BDC7-2EB8CD33E0CF}" type="presParOf" srcId="{673A7963-C8F5-4A78-B80B-D9DDA51AF4AA}" destId="{9AFEF613-910A-404E-BD8A-ECDF207C3959}" srcOrd="1" destOrd="0" presId="urn:microsoft.com/office/officeart/2008/layout/HalfCircleOrganizationChart"/>
    <dgm:cxn modelId="{1D87EB6F-C602-416C-BD9D-7DD95F6CDE44}" type="presParOf" srcId="{673A7963-C8F5-4A78-B80B-D9DDA51AF4AA}" destId="{82841BD9-1F92-47B0-8F15-B742B144C2AD}" srcOrd="2" destOrd="0" presId="urn:microsoft.com/office/officeart/2008/layout/HalfCircleOrganizationChart"/>
    <dgm:cxn modelId="{B0D9AB4B-77BC-41EB-B6FB-0DB4F765164E}" type="presParOf" srcId="{673A7963-C8F5-4A78-B80B-D9DDA51AF4AA}" destId="{571D8176-C8AF-4943-9DA0-BE6CC11F230C}" srcOrd="3" destOrd="0" presId="urn:microsoft.com/office/officeart/2008/layout/HalfCircleOrganizationChart"/>
    <dgm:cxn modelId="{1AD78245-D0B7-4A95-AC6D-09936DB6D3F5}" type="presParOf" srcId="{847E3386-37C8-4BA9-973B-B77E6F243BEB}" destId="{C3058228-8D06-4C14-B5BF-98AD65C288EB}" srcOrd="1" destOrd="0" presId="urn:microsoft.com/office/officeart/2008/layout/HalfCircleOrganizationChart"/>
    <dgm:cxn modelId="{E73725CF-A93B-452F-A046-C611DDBCDDD0}" type="presParOf" srcId="{847E3386-37C8-4BA9-973B-B77E6F243BEB}" destId="{95CF99D6-4684-4CBF-BD9E-31DB9C5D86C7}" srcOrd="2" destOrd="0" presId="urn:microsoft.com/office/officeart/2008/layout/HalfCircleOrganizationChart"/>
    <dgm:cxn modelId="{20E4B1E4-4CCA-40E8-8116-5A694ABD4DB7}" type="presParOf" srcId="{0E4CA34A-F75C-4FEC-B43C-1E5B515A8EBC}" destId="{B57A0FDE-6FB2-4462-9704-54DD12939C35}" srcOrd="2" destOrd="0" presId="urn:microsoft.com/office/officeart/2008/layout/HalfCircleOrganizationChart"/>
    <dgm:cxn modelId="{E0B6CA26-A887-4E45-B847-3776D3F9EE9C}" type="presParOf" srcId="{E8674458-5971-4546-A508-91C6B5577EAD}" destId="{F61D90BA-0B25-4D7B-A0DC-F89C539FD484}" srcOrd="6" destOrd="0" presId="urn:microsoft.com/office/officeart/2008/layout/HalfCircleOrganizationChart"/>
    <dgm:cxn modelId="{EE03B40F-9EA1-483A-9750-32809ED3999D}" type="presParOf" srcId="{E8674458-5971-4546-A508-91C6B5577EAD}" destId="{92C40D89-4BA7-43CE-BCD8-710A2A82E0E7}" srcOrd="7" destOrd="0" presId="urn:microsoft.com/office/officeart/2008/layout/HalfCircleOrganizationChart"/>
    <dgm:cxn modelId="{21CED0A9-8F1B-47D6-A0B8-7AC3C7539F24}" type="presParOf" srcId="{92C40D89-4BA7-43CE-BCD8-710A2A82E0E7}" destId="{473BF21E-70F6-414B-9D63-7C26E8A6211F}" srcOrd="0" destOrd="0" presId="urn:microsoft.com/office/officeart/2008/layout/HalfCircleOrganizationChart"/>
    <dgm:cxn modelId="{95B4165F-0E16-4265-83A4-5DCC3445E6EB}" type="presParOf" srcId="{473BF21E-70F6-414B-9D63-7C26E8A6211F}" destId="{13EECF6F-D143-4221-9E72-DBEDC8088F90}" srcOrd="0" destOrd="0" presId="urn:microsoft.com/office/officeart/2008/layout/HalfCircleOrganizationChart"/>
    <dgm:cxn modelId="{33F60305-01BB-45AC-8EB3-7DDC2FE38885}" type="presParOf" srcId="{473BF21E-70F6-414B-9D63-7C26E8A6211F}" destId="{D71B1CDD-1C22-4D3F-9E79-380F0452E4FB}" srcOrd="1" destOrd="0" presId="urn:microsoft.com/office/officeart/2008/layout/HalfCircleOrganizationChart"/>
    <dgm:cxn modelId="{F98B2318-0511-437F-BA36-81710D7A04A5}" type="presParOf" srcId="{473BF21E-70F6-414B-9D63-7C26E8A6211F}" destId="{58989943-0E8C-490F-B932-FD16FF1FDC1F}" srcOrd="2" destOrd="0" presId="urn:microsoft.com/office/officeart/2008/layout/HalfCircleOrganizationChart"/>
    <dgm:cxn modelId="{B5E99325-371F-49F7-938C-DE3E067AE1B6}" type="presParOf" srcId="{473BF21E-70F6-414B-9D63-7C26E8A6211F}" destId="{EEBB4EBD-FDDF-4877-AEE6-17E6D57B0093}" srcOrd="3" destOrd="0" presId="urn:microsoft.com/office/officeart/2008/layout/HalfCircleOrganizationChart"/>
    <dgm:cxn modelId="{E8932315-9FDB-4CCD-8D9D-0F96789C0175}" type="presParOf" srcId="{92C40D89-4BA7-43CE-BCD8-710A2A82E0E7}" destId="{C9AC9405-4F0B-43FA-B8CF-BC7AAA8744FB}" srcOrd="1" destOrd="0" presId="urn:microsoft.com/office/officeart/2008/layout/HalfCircleOrganizationChart"/>
    <dgm:cxn modelId="{2686C304-4185-4289-B96F-C4198AAB1BF4}" type="presParOf" srcId="{C9AC9405-4F0B-43FA-B8CF-BC7AAA8744FB}" destId="{253B017B-8078-47EB-B677-FFED3F6DC536}" srcOrd="0" destOrd="0" presId="urn:microsoft.com/office/officeart/2008/layout/HalfCircleOrganizationChart"/>
    <dgm:cxn modelId="{0A43A186-11D0-44E1-99AA-B781AEFE5299}" type="presParOf" srcId="{C9AC9405-4F0B-43FA-B8CF-BC7AAA8744FB}" destId="{07EE49C2-1358-454F-8C10-FD9ADB0B2B7C}" srcOrd="1" destOrd="0" presId="urn:microsoft.com/office/officeart/2008/layout/HalfCircleOrganizationChart"/>
    <dgm:cxn modelId="{68119AE9-C970-42DB-BAAD-33CA998F20E3}" type="presParOf" srcId="{07EE49C2-1358-454F-8C10-FD9ADB0B2B7C}" destId="{24CB2980-A7CF-42CB-97FC-FA595ED15962}" srcOrd="0" destOrd="0" presId="urn:microsoft.com/office/officeart/2008/layout/HalfCircleOrganizationChart"/>
    <dgm:cxn modelId="{3ADDDC0D-D579-4BF9-AA43-50BE092F55B3}" type="presParOf" srcId="{24CB2980-A7CF-42CB-97FC-FA595ED15962}" destId="{D1330FE7-7D44-49DC-8045-9309742C56CD}" srcOrd="0" destOrd="0" presId="urn:microsoft.com/office/officeart/2008/layout/HalfCircleOrganizationChart"/>
    <dgm:cxn modelId="{539834C7-7BC0-4089-9708-7A1E8BED68E1}" type="presParOf" srcId="{24CB2980-A7CF-42CB-97FC-FA595ED15962}" destId="{A60E1396-A646-46F0-B8E5-0F8926668FBE}" srcOrd="1" destOrd="0" presId="urn:microsoft.com/office/officeart/2008/layout/HalfCircleOrganizationChart"/>
    <dgm:cxn modelId="{F34F4EE8-1050-4094-A0BB-BCA3AAC672CF}" type="presParOf" srcId="{24CB2980-A7CF-42CB-97FC-FA595ED15962}" destId="{83CCF1E1-7519-4AF7-8601-11A02A577D0C}" srcOrd="2" destOrd="0" presId="urn:microsoft.com/office/officeart/2008/layout/HalfCircleOrganizationChart"/>
    <dgm:cxn modelId="{CFC9CC58-58DC-4556-BA76-52B89DD828AA}" type="presParOf" srcId="{24CB2980-A7CF-42CB-97FC-FA595ED15962}" destId="{3AC5B040-EE91-41A4-AA7E-F91AFDBD4E46}" srcOrd="3" destOrd="0" presId="urn:microsoft.com/office/officeart/2008/layout/HalfCircleOrganizationChart"/>
    <dgm:cxn modelId="{51106EA0-FB6D-456E-AFCF-ED3A4520D678}" type="presParOf" srcId="{07EE49C2-1358-454F-8C10-FD9ADB0B2B7C}" destId="{D24F06A2-C024-4CD0-9D31-755175C09EAB}" srcOrd="1" destOrd="0" presId="urn:microsoft.com/office/officeart/2008/layout/HalfCircleOrganizationChart"/>
    <dgm:cxn modelId="{E2F7A920-E15A-4172-ACD0-9E409919CDAB}" type="presParOf" srcId="{07EE49C2-1358-454F-8C10-FD9ADB0B2B7C}" destId="{87C2A90A-C6AD-4082-A022-3BC8E52F3ED5}" srcOrd="2" destOrd="0" presId="urn:microsoft.com/office/officeart/2008/layout/HalfCircleOrganizationChart"/>
    <dgm:cxn modelId="{D249CD3C-0F11-41FE-B008-90A5FE170FDE}" type="presParOf" srcId="{92C40D89-4BA7-43CE-BCD8-710A2A82E0E7}" destId="{D9FCB260-A6B9-42C2-8C39-084D856079C5}" srcOrd="2" destOrd="0" presId="urn:microsoft.com/office/officeart/2008/layout/HalfCircleOrganizationChart"/>
    <dgm:cxn modelId="{C5390163-2E4F-497B-98E0-BF866C6AD77E}" type="presParOf" srcId="{E8674458-5971-4546-A508-91C6B5577EAD}" destId="{37989B50-49DF-4B06-952D-9B90F74B6CFA}" srcOrd="8" destOrd="0" presId="urn:microsoft.com/office/officeart/2008/layout/HalfCircleOrganizationChart"/>
    <dgm:cxn modelId="{DF8545D0-F488-4333-8823-CAD04C33C0CE}" type="presParOf" srcId="{E8674458-5971-4546-A508-91C6B5577EAD}" destId="{2708F346-50A1-4B43-A0FE-B2E9ACCA5B72}" srcOrd="9" destOrd="0" presId="urn:microsoft.com/office/officeart/2008/layout/HalfCircleOrganizationChart"/>
    <dgm:cxn modelId="{35936F53-A5AD-43C3-BFEF-3D388E09683E}" type="presParOf" srcId="{2708F346-50A1-4B43-A0FE-B2E9ACCA5B72}" destId="{05F5F6D7-C0F6-49FA-B373-1DB335979DE7}" srcOrd="0" destOrd="0" presId="urn:microsoft.com/office/officeart/2008/layout/HalfCircleOrganizationChart"/>
    <dgm:cxn modelId="{13079FED-0986-4AAE-AB68-A88D524757BC}" type="presParOf" srcId="{05F5F6D7-C0F6-49FA-B373-1DB335979DE7}" destId="{EB5E7AD6-2DEC-4134-9937-FFFD1141773B}" srcOrd="0" destOrd="0" presId="urn:microsoft.com/office/officeart/2008/layout/HalfCircleOrganizationChart"/>
    <dgm:cxn modelId="{BFFF62C1-0448-4CC2-B047-22401AD897DC}" type="presParOf" srcId="{05F5F6D7-C0F6-49FA-B373-1DB335979DE7}" destId="{D2B4B95B-0946-48FC-BAA9-0F9F1B890055}" srcOrd="1" destOrd="0" presId="urn:microsoft.com/office/officeart/2008/layout/HalfCircleOrganizationChart"/>
    <dgm:cxn modelId="{9A0A6139-45E9-46AC-BD3F-CF1E3050D5C9}" type="presParOf" srcId="{05F5F6D7-C0F6-49FA-B373-1DB335979DE7}" destId="{CF0E8F5B-33ED-4AE7-9C2B-EDD604BAE882}" srcOrd="2" destOrd="0" presId="urn:microsoft.com/office/officeart/2008/layout/HalfCircleOrganizationChart"/>
    <dgm:cxn modelId="{BF0674B4-7ABC-4C36-839B-133E26DDE65F}" type="presParOf" srcId="{05F5F6D7-C0F6-49FA-B373-1DB335979DE7}" destId="{25E6BA89-27AB-482B-9006-7C78EC780C2D}" srcOrd="3" destOrd="0" presId="urn:microsoft.com/office/officeart/2008/layout/HalfCircleOrganizationChart"/>
    <dgm:cxn modelId="{B2C6DAD3-84E9-4F11-8262-AF5747A3B61D}" type="presParOf" srcId="{2708F346-50A1-4B43-A0FE-B2E9ACCA5B72}" destId="{99969307-4A2D-4613-BE85-CEC9796A565A}" srcOrd="1" destOrd="0" presId="urn:microsoft.com/office/officeart/2008/layout/HalfCircleOrganizationChart"/>
    <dgm:cxn modelId="{72806866-415E-4B33-B622-68357EDBB5C2}" type="presParOf" srcId="{2708F346-50A1-4B43-A0FE-B2E9ACCA5B72}" destId="{094803C8-DC8E-4BE3-B260-A3264E3E1C28}" srcOrd="2" destOrd="0" presId="urn:microsoft.com/office/officeart/2008/layout/HalfCircleOrganizationChart"/>
    <dgm:cxn modelId="{FC745451-3B11-4C97-BF1A-3A5CBE56D07C}" type="presParOf" srcId="{14F99EB3-2B11-42B5-851A-9753D7F1C83E}" destId="{80391945-FD76-4000-8D43-68CEDBEC9B30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B1CDAD2-1874-4912-8FCF-9783F47E4C0B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19BDEB5F-24B2-4FB9-A9EC-40F339F5343B}">
      <dgm:prSet custT="1"/>
      <dgm:spPr/>
      <dgm:t>
        <a:bodyPr/>
        <a:lstStyle/>
        <a:p>
          <a:r>
            <a:rPr lang="en-IN" sz="2800" dirty="0">
              <a:solidFill>
                <a:schemeClr val="tx1"/>
              </a:solidFill>
            </a:rPr>
            <a:t>The types of penetration testing </a:t>
          </a:r>
          <a:r>
            <a:rPr lang="en-IN" sz="2800" b="1" dirty="0">
              <a:solidFill>
                <a:schemeClr val="tx1"/>
              </a:solidFill>
            </a:rPr>
            <a:t>can vary depending on the technology</a:t>
          </a:r>
          <a:r>
            <a:rPr lang="en-IN" sz="2800" dirty="0">
              <a:solidFill>
                <a:schemeClr val="tx1"/>
              </a:solidFill>
            </a:rPr>
            <a:t>. </a:t>
          </a:r>
        </a:p>
      </dgm:t>
    </dgm:pt>
    <dgm:pt modelId="{5F1B9D5F-704F-4C63-B015-CFD4CCB4091C}" type="parTrans" cxnId="{C008BC73-1479-4ACC-BCE3-756C817D75BA}">
      <dgm:prSet/>
      <dgm:spPr/>
      <dgm:t>
        <a:bodyPr/>
        <a:lstStyle/>
        <a:p>
          <a:endParaRPr lang="en-IN"/>
        </a:p>
      </dgm:t>
    </dgm:pt>
    <dgm:pt modelId="{EC0E6F40-5323-4F2F-BD0E-DBE9AA5842AA}" type="sibTrans" cxnId="{C008BC73-1479-4ACC-BCE3-756C817D75BA}">
      <dgm:prSet/>
      <dgm:spPr/>
      <dgm:t>
        <a:bodyPr/>
        <a:lstStyle/>
        <a:p>
          <a:endParaRPr lang="en-IN"/>
        </a:p>
      </dgm:t>
    </dgm:pt>
    <dgm:pt modelId="{DF9B7373-6149-42C8-B0B3-4BA48C539646}">
      <dgm:prSet/>
      <dgm:spPr/>
      <dgm:t>
        <a:bodyPr/>
        <a:lstStyle/>
        <a:p>
          <a:r>
            <a:rPr lang="en-IN" b="1" dirty="0"/>
            <a:t>Network Testing</a:t>
          </a:r>
        </a:p>
      </dgm:t>
    </dgm:pt>
    <dgm:pt modelId="{F4998CB9-94B5-4D4F-A565-03206864B81B}" type="parTrans" cxnId="{B71DCA9E-7A91-4A1F-931F-03CA5B92E3AF}">
      <dgm:prSet/>
      <dgm:spPr/>
      <dgm:t>
        <a:bodyPr/>
        <a:lstStyle/>
        <a:p>
          <a:endParaRPr lang="en-IN"/>
        </a:p>
      </dgm:t>
    </dgm:pt>
    <dgm:pt modelId="{9ECBD4FD-0FD6-425A-BAD1-980138791372}" type="sibTrans" cxnId="{B71DCA9E-7A91-4A1F-931F-03CA5B92E3AF}">
      <dgm:prSet/>
      <dgm:spPr/>
      <dgm:t>
        <a:bodyPr/>
        <a:lstStyle/>
        <a:p>
          <a:endParaRPr lang="en-IN"/>
        </a:p>
      </dgm:t>
    </dgm:pt>
    <dgm:pt modelId="{F76C6CFD-9D73-4ABA-86BB-15A97B58E27C}">
      <dgm:prSet/>
      <dgm:spPr/>
      <dgm:t>
        <a:bodyPr/>
        <a:lstStyle/>
        <a:p>
          <a:r>
            <a:rPr lang="en-IN" b="1" dirty="0"/>
            <a:t>Mobile Application Testing</a:t>
          </a:r>
        </a:p>
      </dgm:t>
    </dgm:pt>
    <dgm:pt modelId="{8D9F072E-D003-42B0-AF6D-72CC9F251EE0}" type="parTrans" cxnId="{A184C6DB-9F99-46AE-9838-F68F11F5C57A}">
      <dgm:prSet/>
      <dgm:spPr/>
      <dgm:t>
        <a:bodyPr/>
        <a:lstStyle/>
        <a:p>
          <a:endParaRPr lang="en-IN"/>
        </a:p>
      </dgm:t>
    </dgm:pt>
    <dgm:pt modelId="{CE03F69B-B355-46D7-BB83-3317605C12C9}" type="sibTrans" cxnId="{A184C6DB-9F99-46AE-9838-F68F11F5C57A}">
      <dgm:prSet/>
      <dgm:spPr/>
      <dgm:t>
        <a:bodyPr/>
        <a:lstStyle/>
        <a:p>
          <a:endParaRPr lang="en-IN"/>
        </a:p>
      </dgm:t>
    </dgm:pt>
    <dgm:pt modelId="{ACCB9876-C17C-4772-AEE8-964B6D49A864}">
      <dgm:prSet/>
      <dgm:spPr/>
      <dgm:t>
        <a:bodyPr/>
        <a:lstStyle/>
        <a:p>
          <a:r>
            <a:rPr lang="en-IN" b="1" dirty="0"/>
            <a:t>Web Application Testing</a:t>
          </a:r>
        </a:p>
      </dgm:t>
    </dgm:pt>
    <dgm:pt modelId="{A46B477F-82F8-42BB-9F16-AE45F1E8A555}" type="parTrans" cxnId="{971C889E-DADA-4E94-83E0-A9C7B7716293}">
      <dgm:prSet/>
      <dgm:spPr/>
      <dgm:t>
        <a:bodyPr/>
        <a:lstStyle/>
        <a:p>
          <a:endParaRPr lang="en-IN"/>
        </a:p>
      </dgm:t>
    </dgm:pt>
    <dgm:pt modelId="{1D2B639E-0376-4A93-86BC-8ACACED58C81}" type="sibTrans" cxnId="{971C889E-DADA-4E94-83E0-A9C7B7716293}">
      <dgm:prSet/>
      <dgm:spPr/>
      <dgm:t>
        <a:bodyPr/>
        <a:lstStyle/>
        <a:p>
          <a:endParaRPr lang="en-IN"/>
        </a:p>
      </dgm:t>
    </dgm:pt>
    <dgm:pt modelId="{13CEB166-5536-4F38-9962-E6BDF22CA368}">
      <dgm:prSet/>
      <dgm:spPr/>
      <dgm:t>
        <a:bodyPr/>
        <a:lstStyle/>
        <a:p>
          <a:r>
            <a:rPr lang="en-IN" b="1" dirty="0"/>
            <a:t>Cloud Testing</a:t>
          </a:r>
        </a:p>
      </dgm:t>
    </dgm:pt>
    <dgm:pt modelId="{717A1670-1943-496B-AFC5-3A1C1AF4057B}" type="parTrans" cxnId="{F39435A3-B347-4746-A520-0E8AD94838F9}">
      <dgm:prSet/>
      <dgm:spPr/>
      <dgm:t>
        <a:bodyPr/>
        <a:lstStyle/>
        <a:p>
          <a:endParaRPr lang="en-IN"/>
        </a:p>
      </dgm:t>
    </dgm:pt>
    <dgm:pt modelId="{510FA7A7-8E3A-47EC-82CE-A8912D757CF5}" type="sibTrans" cxnId="{F39435A3-B347-4746-A520-0E8AD94838F9}">
      <dgm:prSet/>
      <dgm:spPr/>
      <dgm:t>
        <a:bodyPr/>
        <a:lstStyle/>
        <a:p>
          <a:endParaRPr lang="en-IN"/>
        </a:p>
      </dgm:t>
    </dgm:pt>
    <dgm:pt modelId="{254171BA-EE60-486D-B598-E1D6E8C412C7}">
      <dgm:prSet/>
      <dgm:spPr/>
      <dgm:t>
        <a:bodyPr/>
        <a:lstStyle/>
        <a:p>
          <a:r>
            <a:rPr lang="en-IN" b="1" dirty="0"/>
            <a:t>Social Engineering Testing</a:t>
          </a:r>
        </a:p>
      </dgm:t>
    </dgm:pt>
    <dgm:pt modelId="{0907E68A-4209-4900-892F-CAA1E14074AD}" type="parTrans" cxnId="{2B390C49-7496-4040-AF85-15FF6AA98746}">
      <dgm:prSet/>
      <dgm:spPr/>
      <dgm:t>
        <a:bodyPr/>
        <a:lstStyle/>
        <a:p>
          <a:endParaRPr lang="en-IN"/>
        </a:p>
      </dgm:t>
    </dgm:pt>
    <dgm:pt modelId="{5536B334-A6F4-44BF-BD63-C59A543B9EB2}" type="sibTrans" cxnId="{2B390C49-7496-4040-AF85-15FF6AA98746}">
      <dgm:prSet/>
      <dgm:spPr/>
      <dgm:t>
        <a:bodyPr/>
        <a:lstStyle/>
        <a:p>
          <a:endParaRPr lang="en-IN"/>
        </a:p>
      </dgm:t>
    </dgm:pt>
    <dgm:pt modelId="{545AF6B9-F61D-4472-B1D0-DA5476BE2BBF}">
      <dgm:prSet custT="1"/>
      <dgm:spPr/>
      <dgm:t>
        <a:bodyPr/>
        <a:lstStyle/>
        <a:p>
          <a:r>
            <a:rPr lang="en-IN" sz="2400" dirty="0">
              <a:solidFill>
                <a:schemeClr val="tx1"/>
              </a:solidFill>
            </a:rPr>
            <a:t>Even though each area of penetration testing </a:t>
          </a:r>
          <a:r>
            <a:rPr lang="en-IN" sz="2400" b="1" dirty="0">
              <a:solidFill>
                <a:schemeClr val="tx1"/>
              </a:solidFill>
            </a:rPr>
            <a:t>have differing tool sets</a:t>
          </a:r>
          <a:r>
            <a:rPr lang="en-IN" sz="2400" dirty="0">
              <a:solidFill>
                <a:schemeClr val="tx1"/>
              </a:solidFill>
            </a:rPr>
            <a:t>, </a:t>
          </a:r>
        </a:p>
        <a:p>
          <a:r>
            <a:rPr lang="en-IN" sz="2400" dirty="0">
              <a:solidFill>
                <a:schemeClr val="tx1"/>
              </a:solidFill>
            </a:rPr>
            <a:t>They </a:t>
          </a:r>
          <a:r>
            <a:rPr lang="en-IN" sz="2400" b="1" dirty="0">
              <a:solidFill>
                <a:schemeClr val="tx1"/>
              </a:solidFill>
            </a:rPr>
            <a:t>share a common methodology</a:t>
          </a:r>
          <a:endParaRPr lang="en-IN" sz="2400" dirty="0">
            <a:solidFill>
              <a:schemeClr val="tx1"/>
            </a:solidFill>
          </a:endParaRPr>
        </a:p>
      </dgm:t>
    </dgm:pt>
    <dgm:pt modelId="{E899B4ED-F905-404E-A581-A5C2444A95AA}" type="parTrans" cxnId="{BF9B588D-B97F-451F-A227-9AC1824A0866}">
      <dgm:prSet/>
      <dgm:spPr/>
      <dgm:t>
        <a:bodyPr/>
        <a:lstStyle/>
        <a:p>
          <a:endParaRPr lang="en-IN"/>
        </a:p>
      </dgm:t>
    </dgm:pt>
    <dgm:pt modelId="{C0AADC36-A871-49DD-B626-6D47AE73DF79}" type="sibTrans" cxnId="{BF9B588D-B97F-451F-A227-9AC1824A0866}">
      <dgm:prSet/>
      <dgm:spPr/>
      <dgm:t>
        <a:bodyPr/>
        <a:lstStyle/>
        <a:p>
          <a:endParaRPr lang="en-IN"/>
        </a:p>
      </dgm:t>
    </dgm:pt>
    <dgm:pt modelId="{3B5F5E2C-CD37-421A-A36F-98523E8A209C}">
      <dgm:prSet/>
      <dgm:spPr/>
      <dgm:t>
        <a:bodyPr/>
        <a:lstStyle/>
        <a:p>
          <a:r>
            <a:rPr lang="en-IN" dirty="0"/>
            <a:t>Here are some of the </a:t>
          </a:r>
          <a:r>
            <a:rPr lang="en-IN" b="1" dirty="0">
              <a:solidFill>
                <a:schemeClr val="tx1"/>
              </a:solidFill>
            </a:rPr>
            <a:t>common types of pen testing:</a:t>
          </a:r>
        </a:p>
      </dgm:t>
    </dgm:pt>
    <dgm:pt modelId="{BD3B6C82-F93A-4C96-A686-6081D6976FF7}" type="parTrans" cxnId="{D141E8C2-771B-4A99-B3F8-F7C90F712B7D}">
      <dgm:prSet/>
      <dgm:spPr/>
      <dgm:t>
        <a:bodyPr/>
        <a:lstStyle/>
        <a:p>
          <a:endParaRPr lang="en-IN"/>
        </a:p>
      </dgm:t>
    </dgm:pt>
    <dgm:pt modelId="{2E198A58-B5DD-42B8-9621-24A1D285DC31}" type="sibTrans" cxnId="{D141E8C2-771B-4A99-B3F8-F7C90F712B7D}">
      <dgm:prSet/>
      <dgm:spPr/>
      <dgm:t>
        <a:bodyPr/>
        <a:lstStyle/>
        <a:p>
          <a:endParaRPr lang="en-IN"/>
        </a:p>
      </dgm:t>
    </dgm:pt>
    <dgm:pt modelId="{5E92A250-3062-47C1-BAAE-350F66EE7FEA}" type="pres">
      <dgm:prSet presAssocID="{AB1CDAD2-1874-4912-8FCF-9783F47E4C0B}" presName="Name0" presStyleCnt="0">
        <dgm:presLayoutVars>
          <dgm:dir/>
          <dgm:animLvl val="lvl"/>
          <dgm:resizeHandles val="exact"/>
        </dgm:presLayoutVars>
      </dgm:prSet>
      <dgm:spPr/>
    </dgm:pt>
    <dgm:pt modelId="{2DCEC9C4-E10C-44C3-B4CB-941C2D2A5695}" type="pres">
      <dgm:prSet presAssocID="{AB1CDAD2-1874-4912-8FCF-9783F47E4C0B}" presName="tSp" presStyleCnt="0"/>
      <dgm:spPr/>
    </dgm:pt>
    <dgm:pt modelId="{FA760F20-D74B-4850-8046-5DCADD4F6338}" type="pres">
      <dgm:prSet presAssocID="{AB1CDAD2-1874-4912-8FCF-9783F47E4C0B}" presName="bSp" presStyleCnt="0"/>
      <dgm:spPr/>
    </dgm:pt>
    <dgm:pt modelId="{2600A262-EDD1-487D-A4BF-2DAAB3D923BB}" type="pres">
      <dgm:prSet presAssocID="{AB1CDAD2-1874-4912-8FCF-9783F47E4C0B}" presName="process" presStyleCnt="0"/>
      <dgm:spPr/>
    </dgm:pt>
    <dgm:pt modelId="{742AE216-4145-4D71-8E16-9D5496FE1C7C}" type="pres">
      <dgm:prSet presAssocID="{19BDEB5F-24B2-4FB9-A9EC-40F339F5343B}" presName="composite1" presStyleCnt="0"/>
      <dgm:spPr/>
    </dgm:pt>
    <dgm:pt modelId="{68FE7546-AE71-49E6-8EDD-12013EF092AE}" type="pres">
      <dgm:prSet presAssocID="{19BDEB5F-24B2-4FB9-A9EC-40F339F5343B}" presName="dummyNode1" presStyleLbl="node1" presStyleIdx="0" presStyleCnt="3"/>
      <dgm:spPr/>
    </dgm:pt>
    <dgm:pt modelId="{21BCE8BC-6494-466F-8A58-BE089326CF06}" type="pres">
      <dgm:prSet presAssocID="{19BDEB5F-24B2-4FB9-A9EC-40F339F5343B}" presName="childNode1" presStyleLbl="bgAcc1" presStyleIdx="0" presStyleCnt="3" custScaleY="52834">
        <dgm:presLayoutVars>
          <dgm:bulletEnabled val="1"/>
        </dgm:presLayoutVars>
      </dgm:prSet>
      <dgm:spPr/>
    </dgm:pt>
    <dgm:pt modelId="{5403AA8E-2546-495A-94A7-CF5A8DF2B1B0}" type="pres">
      <dgm:prSet presAssocID="{19BDEB5F-24B2-4FB9-A9EC-40F339F5343B}" presName="childNode1tx" presStyleLbl="bgAcc1" presStyleIdx="0" presStyleCnt="3">
        <dgm:presLayoutVars>
          <dgm:bulletEnabled val="1"/>
        </dgm:presLayoutVars>
      </dgm:prSet>
      <dgm:spPr/>
    </dgm:pt>
    <dgm:pt modelId="{14340635-2AC4-41AA-999C-2F439F961056}" type="pres">
      <dgm:prSet presAssocID="{19BDEB5F-24B2-4FB9-A9EC-40F339F5343B}" presName="parentNode1" presStyleLbl="node1" presStyleIdx="0" presStyleCnt="3" custScaleX="130377" custScaleY="310359" custLinFactY="-512" custLinFactNeighborX="-19808" custLinFactNeighborY="-100000">
        <dgm:presLayoutVars>
          <dgm:chMax val="1"/>
          <dgm:bulletEnabled val="1"/>
        </dgm:presLayoutVars>
      </dgm:prSet>
      <dgm:spPr/>
    </dgm:pt>
    <dgm:pt modelId="{B82F42BA-165D-4F93-AA5B-F020710B1C86}" type="pres">
      <dgm:prSet presAssocID="{19BDEB5F-24B2-4FB9-A9EC-40F339F5343B}" presName="connSite1" presStyleCnt="0"/>
      <dgm:spPr/>
    </dgm:pt>
    <dgm:pt modelId="{4F861BE9-8EE4-45E4-8BB0-8234B63FCCE9}" type="pres">
      <dgm:prSet presAssocID="{EC0E6F40-5323-4F2F-BD0E-DBE9AA5842AA}" presName="Name9" presStyleLbl="sibTrans2D1" presStyleIdx="0" presStyleCnt="2"/>
      <dgm:spPr/>
    </dgm:pt>
    <dgm:pt modelId="{258950D4-D9DF-4595-AA72-CF7EC3C69526}" type="pres">
      <dgm:prSet presAssocID="{3B5F5E2C-CD37-421A-A36F-98523E8A209C}" presName="composite2" presStyleCnt="0"/>
      <dgm:spPr/>
    </dgm:pt>
    <dgm:pt modelId="{1FEFFCCC-DEE5-4067-8E04-81FEC91F5354}" type="pres">
      <dgm:prSet presAssocID="{3B5F5E2C-CD37-421A-A36F-98523E8A209C}" presName="dummyNode2" presStyleLbl="node1" presStyleIdx="0" presStyleCnt="3"/>
      <dgm:spPr/>
    </dgm:pt>
    <dgm:pt modelId="{7399CEB6-9055-4665-91C2-829AC076B827}" type="pres">
      <dgm:prSet presAssocID="{3B5F5E2C-CD37-421A-A36F-98523E8A209C}" presName="childNode2" presStyleLbl="bgAcc1" presStyleIdx="1" presStyleCnt="3" custScaleX="113339">
        <dgm:presLayoutVars>
          <dgm:bulletEnabled val="1"/>
        </dgm:presLayoutVars>
      </dgm:prSet>
      <dgm:spPr/>
    </dgm:pt>
    <dgm:pt modelId="{88AD64E8-0ABA-4A3E-8B89-4A1BBA2FAAB3}" type="pres">
      <dgm:prSet presAssocID="{3B5F5E2C-CD37-421A-A36F-98523E8A209C}" presName="childNode2tx" presStyleLbl="bgAcc1" presStyleIdx="1" presStyleCnt="3">
        <dgm:presLayoutVars>
          <dgm:bulletEnabled val="1"/>
        </dgm:presLayoutVars>
      </dgm:prSet>
      <dgm:spPr/>
    </dgm:pt>
    <dgm:pt modelId="{69A6E140-032C-41B1-AB2D-10A3A35A3F44}" type="pres">
      <dgm:prSet presAssocID="{3B5F5E2C-CD37-421A-A36F-98523E8A209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F3228246-6661-496A-B391-F93B773857AF}" type="pres">
      <dgm:prSet presAssocID="{3B5F5E2C-CD37-421A-A36F-98523E8A209C}" presName="connSite2" presStyleCnt="0"/>
      <dgm:spPr/>
    </dgm:pt>
    <dgm:pt modelId="{13A6E0A9-8FA7-4A40-8D9F-9060FED3EDD0}" type="pres">
      <dgm:prSet presAssocID="{2E198A58-B5DD-42B8-9621-24A1D285DC31}" presName="Name18" presStyleLbl="sibTrans2D1" presStyleIdx="1" presStyleCnt="2" custScaleX="105013"/>
      <dgm:spPr/>
    </dgm:pt>
    <dgm:pt modelId="{F10D467F-2A5B-4AA9-98A3-DABE9A31719F}" type="pres">
      <dgm:prSet presAssocID="{545AF6B9-F61D-4472-B1D0-DA5476BE2BBF}" presName="composite1" presStyleCnt="0"/>
      <dgm:spPr/>
    </dgm:pt>
    <dgm:pt modelId="{2019502A-7814-4CB5-ADA6-7A9C33849321}" type="pres">
      <dgm:prSet presAssocID="{545AF6B9-F61D-4472-B1D0-DA5476BE2BBF}" presName="dummyNode1" presStyleLbl="node1" presStyleIdx="1" presStyleCnt="3"/>
      <dgm:spPr/>
    </dgm:pt>
    <dgm:pt modelId="{17E88A03-A090-45BF-99A8-756F86C2DA55}" type="pres">
      <dgm:prSet presAssocID="{545AF6B9-F61D-4472-B1D0-DA5476BE2BBF}" presName="childNode1" presStyleLbl="bgAcc1" presStyleIdx="2" presStyleCnt="3">
        <dgm:presLayoutVars>
          <dgm:bulletEnabled val="1"/>
        </dgm:presLayoutVars>
      </dgm:prSet>
      <dgm:spPr/>
    </dgm:pt>
    <dgm:pt modelId="{1F211AF3-AE71-464D-8629-C8801C9EB030}" type="pres">
      <dgm:prSet presAssocID="{545AF6B9-F61D-4472-B1D0-DA5476BE2BBF}" presName="childNode1tx" presStyleLbl="bgAcc1" presStyleIdx="2" presStyleCnt="3">
        <dgm:presLayoutVars>
          <dgm:bulletEnabled val="1"/>
        </dgm:presLayoutVars>
      </dgm:prSet>
      <dgm:spPr/>
    </dgm:pt>
    <dgm:pt modelId="{0FDF03BE-4EC2-4869-B63E-A4DC2FBC0729}" type="pres">
      <dgm:prSet presAssocID="{545AF6B9-F61D-4472-B1D0-DA5476BE2BBF}" presName="parentNode1" presStyleLbl="node1" presStyleIdx="2" presStyleCnt="3" custScaleX="127924" custScaleY="302740" custLinFactNeighborX="-2927" custLinFactNeighborY="-15641">
        <dgm:presLayoutVars>
          <dgm:chMax val="1"/>
          <dgm:bulletEnabled val="1"/>
        </dgm:presLayoutVars>
      </dgm:prSet>
      <dgm:spPr/>
    </dgm:pt>
    <dgm:pt modelId="{18B9013D-426E-4BFA-AE4A-27473704111F}" type="pres">
      <dgm:prSet presAssocID="{545AF6B9-F61D-4472-B1D0-DA5476BE2BBF}" presName="connSite1" presStyleCnt="0"/>
      <dgm:spPr/>
    </dgm:pt>
  </dgm:ptLst>
  <dgm:cxnLst>
    <dgm:cxn modelId="{3BD8ED00-6BA2-439E-8088-729E71804A22}" type="presOf" srcId="{254171BA-EE60-486D-B598-E1D6E8C412C7}" destId="{7399CEB6-9055-4665-91C2-829AC076B827}" srcOrd="0" destOrd="4" presId="urn:microsoft.com/office/officeart/2005/8/layout/hProcess4"/>
    <dgm:cxn modelId="{A073D10D-6475-4A45-AEA5-E7965BED307D}" type="presOf" srcId="{3B5F5E2C-CD37-421A-A36F-98523E8A209C}" destId="{69A6E140-032C-41B1-AB2D-10A3A35A3F44}" srcOrd="0" destOrd="0" presId="urn:microsoft.com/office/officeart/2005/8/layout/hProcess4"/>
    <dgm:cxn modelId="{FD19A916-52BC-40F4-9B01-F1783E30F3D7}" type="presOf" srcId="{13CEB166-5536-4F38-9962-E6BDF22CA368}" destId="{88AD64E8-0ABA-4A3E-8B89-4A1BBA2FAAB3}" srcOrd="1" destOrd="3" presId="urn:microsoft.com/office/officeart/2005/8/layout/hProcess4"/>
    <dgm:cxn modelId="{ABADB017-1DA8-4C3F-9AE4-CBC0EC34D7C2}" type="presOf" srcId="{F76C6CFD-9D73-4ABA-86BB-15A97B58E27C}" destId="{88AD64E8-0ABA-4A3E-8B89-4A1BBA2FAAB3}" srcOrd="1" destOrd="1" presId="urn:microsoft.com/office/officeart/2005/8/layout/hProcess4"/>
    <dgm:cxn modelId="{7AD16526-E164-4F5D-AB71-78BFAEC618B1}" type="presOf" srcId="{DF9B7373-6149-42C8-B0B3-4BA48C539646}" destId="{88AD64E8-0ABA-4A3E-8B89-4A1BBA2FAAB3}" srcOrd="1" destOrd="0" presId="urn:microsoft.com/office/officeart/2005/8/layout/hProcess4"/>
    <dgm:cxn modelId="{1291E429-0947-4D9C-86E4-474DA630C21D}" type="presOf" srcId="{DF9B7373-6149-42C8-B0B3-4BA48C539646}" destId="{7399CEB6-9055-4665-91C2-829AC076B827}" srcOrd="0" destOrd="0" presId="urn:microsoft.com/office/officeart/2005/8/layout/hProcess4"/>
    <dgm:cxn modelId="{EDAD7D2C-90F6-4E8E-9780-E41B0D3003FC}" type="presOf" srcId="{ACCB9876-C17C-4772-AEE8-964B6D49A864}" destId="{88AD64E8-0ABA-4A3E-8B89-4A1BBA2FAAB3}" srcOrd="1" destOrd="2" presId="urn:microsoft.com/office/officeart/2005/8/layout/hProcess4"/>
    <dgm:cxn modelId="{7C377F35-9B86-463C-9A1C-BA83FBBCFAE8}" type="presOf" srcId="{F76C6CFD-9D73-4ABA-86BB-15A97B58E27C}" destId="{7399CEB6-9055-4665-91C2-829AC076B827}" srcOrd="0" destOrd="1" presId="urn:microsoft.com/office/officeart/2005/8/layout/hProcess4"/>
    <dgm:cxn modelId="{2B390C49-7496-4040-AF85-15FF6AA98746}" srcId="{3B5F5E2C-CD37-421A-A36F-98523E8A209C}" destId="{254171BA-EE60-486D-B598-E1D6E8C412C7}" srcOrd="4" destOrd="0" parTransId="{0907E68A-4209-4900-892F-CAA1E14074AD}" sibTransId="{5536B334-A6F4-44BF-BD63-C59A543B9EB2}"/>
    <dgm:cxn modelId="{4EAA7C53-D68E-4163-B91B-8363E80E76F5}" type="presOf" srcId="{ACCB9876-C17C-4772-AEE8-964B6D49A864}" destId="{7399CEB6-9055-4665-91C2-829AC076B827}" srcOrd="0" destOrd="2" presId="urn:microsoft.com/office/officeart/2005/8/layout/hProcess4"/>
    <dgm:cxn modelId="{C008BC73-1479-4ACC-BCE3-756C817D75BA}" srcId="{AB1CDAD2-1874-4912-8FCF-9783F47E4C0B}" destId="{19BDEB5F-24B2-4FB9-A9EC-40F339F5343B}" srcOrd="0" destOrd="0" parTransId="{5F1B9D5F-704F-4C63-B015-CFD4CCB4091C}" sibTransId="{EC0E6F40-5323-4F2F-BD0E-DBE9AA5842AA}"/>
    <dgm:cxn modelId="{8FF89257-3834-44D5-A4EC-6BE0E0242477}" type="presOf" srcId="{AB1CDAD2-1874-4912-8FCF-9783F47E4C0B}" destId="{5E92A250-3062-47C1-BAAE-350F66EE7FEA}" srcOrd="0" destOrd="0" presId="urn:microsoft.com/office/officeart/2005/8/layout/hProcess4"/>
    <dgm:cxn modelId="{90D00982-3045-45BD-A207-10190D7673F4}" type="presOf" srcId="{254171BA-EE60-486D-B598-E1D6E8C412C7}" destId="{88AD64E8-0ABA-4A3E-8B89-4A1BBA2FAAB3}" srcOrd="1" destOrd="4" presId="urn:microsoft.com/office/officeart/2005/8/layout/hProcess4"/>
    <dgm:cxn modelId="{BF9B588D-B97F-451F-A227-9AC1824A0866}" srcId="{AB1CDAD2-1874-4912-8FCF-9783F47E4C0B}" destId="{545AF6B9-F61D-4472-B1D0-DA5476BE2BBF}" srcOrd="2" destOrd="0" parTransId="{E899B4ED-F905-404E-A581-A5C2444A95AA}" sibTransId="{C0AADC36-A871-49DD-B626-6D47AE73DF79}"/>
    <dgm:cxn modelId="{971C889E-DADA-4E94-83E0-A9C7B7716293}" srcId="{3B5F5E2C-CD37-421A-A36F-98523E8A209C}" destId="{ACCB9876-C17C-4772-AEE8-964B6D49A864}" srcOrd="2" destOrd="0" parTransId="{A46B477F-82F8-42BB-9F16-AE45F1E8A555}" sibTransId="{1D2B639E-0376-4A93-86BC-8ACACED58C81}"/>
    <dgm:cxn modelId="{B71DCA9E-7A91-4A1F-931F-03CA5B92E3AF}" srcId="{3B5F5E2C-CD37-421A-A36F-98523E8A209C}" destId="{DF9B7373-6149-42C8-B0B3-4BA48C539646}" srcOrd="0" destOrd="0" parTransId="{F4998CB9-94B5-4D4F-A565-03206864B81B}" sibTransId="{9ECBD4FD-0FD6-425A-BAD1-980138791372}"/>
    <dgm:cxn modelId="{4D97C7A1-FA6D-4D79-91F4-ECD7A88C87E6}" type="presOf" srcId="{13CEB166-5536-4F38-9962-E6BDF22CA368}" destId="{7399CEB6-9055-4665-91C2-829AC076B827}" srcOrd="0" destOrd="3" presId="urn:microsoft.com/office/officeart/2005/8/layout/hProcess4"/>
    <dgm:cxn modelId="{F39435A3-B347-4746-A520-0E8AD94838F9}" srcId="{3B5F5E2C-CD37-421A-A36F-98523E8A209C}" destId="{13CEB166-5536-4F38-9962-E6BDF22CA368}" srcOrd="3" destOrd="0" parTransId="{717A1670-1943-496B-AFC5-3A1C1AF4057B}" sibTransId="{510FA7A7-8E3A-47EC-82CE-A8912D757CF5}"/>
    <dgm:cxn modelId="{D141E8C2-771B-4A99-B3F8-F7C90F712B7D}" srcId="{AB1CDAD2-1874-4912-8FCF-9783F47E4C0B}" destId="{3B5F5E2C-CD37-421A-A36F-98523E8A209C}" srcOrd="1" destOrd="0" parTransId="{BD3B6C82-F93A-4C96-A686-6081D6976FF7}" sibTransId="{2E198A58-B5DD-42B8-9621-24A1D285DC31}"/>
    <dgm:cxn modelId="{49D3BEC8-36F6-47A5-BC18-F28380169A1D}" type="presOf" srcId="{545AF6B9-F61D-4472-B1D0-DA5476BE2BBF}" destId="{0FDF03BE-4EC2-4869-B63E-A4DC2FBC0729}" srcOrd="0" destOrd="0" presId="urn:microsoft.com/office/officeart/2005/8/layout/hProcess4"/>
    <dgm:cxn modelId="{F228E4D6-7AB8-4E71-A44E-43E4E43371E9}" type="presOf" srcId="{EC0E6F40-5323-4F2F-BD0E-DBE9AA5842AA}" destId="{4F861BE9-8EE4-45E4-8BB0-8234B63FCCE9}" srcOrd="0" destOrd="0" presId="urn:microsoft.com/office/officeart/2005/8/layout/hProcess4"/>
    <dgm:cxn modelId="{A184C6DB-9F99-46AE-9838-F68F11F5C57A}" srcId="{3B5F5E2C-CD37-421A-A36F-98523E8A209C}" destId="{F76C6CFD-9D73-4ABA-86BB-15A97B58E27C}" srcOrd="1" destOrd="0" parTransId="{8D9F072E-D003-42B0-AF6D-72CC9F251EE0}" sibTransId="{CE03F69B-B355-46D7-BB83-3317605C12C9}"/>
    <dgm:cxn modelId="{06F4E0E7-6F97-4644-845D-EE621D48C2AD}" type="presOf" srcId="{19BDEB5F-24B2-4FB9-A9EC-40F339F5343B}" destId="{14340635-2AC4-41AA-999C-2F439F961056}" srcOrd="0" destOrd="0" presId="urn:microsoft.com/office/officeart/2005/8/layout/hProcess4"/>
    <dgm:cxn modelId="{2A3769FC-21C3-458F-8DE3-F53B9416EC99}" type="presOf" srcId="{2E198A58-B5DD-42B8-9621-24A1D285DC31}" destId="{13A6E0A9-8FA7-4A40-8D9F-9060FED3EDD0}" srcOrd="0" destOrd="0" presId="urn:microsoft.com/office/officeart/2005/8/layout/hProcess4"/>
    <dgm:cxn modelId="{7325EF25-82F5-4DF3-9C3C-648B45C955CA}" type="presParOf" srcId="{5E92A250-3062-47C1-BAAE-350F66EE7FEA}" destId="{2DCEC9C4-E10C-44C3-B4CB-941C2D2A5695}" srcOrd="0" destOrd="0" presId="urn:microsoft.com/office/officeart/2005/8/layout/hProcess4"/>
    <dgm:cxn modelId="{4A56F9F1-2FA3-45F3-9364-D3BED098A511}" type="presParOf" srcId="{5E92A250-3062-47C1-BAAE-350F66EE7FEA}" destId="{FA760F20-D74B-4850-8046-5DCADD4F6338}" srcOrd="1" destOrd="0" presId="urn:microsoft.com/office/officeart/2005/8/layout/hProcess4"/>
    <dgm:cxn modelId="{8BBF3FE8-4C43-4507-B2B5-4DF9DFC48F6A}" type="presParOf" srcId="{5E92A250-3062-47C1-BAAE-350F66EE7FEA}" destId="{2600A262-EDD1-487D-A4BF-2DAAB3D923BB}" srcOrd="2" destOrd="0" presId="urn:microsoft.com/office/officeart/2005/8/layout/hProcess4"/>
    <dgm:cxn modelId="{2A53A5D2-42CE-4763-B34A-7CE9AF23342C}" type="presParOf" srcId="{2600A262-EDD1-487D-A4BF-2DAAB3D923BB}" destId="{742AE216-4145-4D71-8E16-9D5496FE1C7C}" srcOrd="0" destOrd="0" presId="urn:microsoft.com/office/officeart/2005/8/layout/hProcess4"/>
    <dgm:cxn modelId="{92440BDD-8108-48B3-B43C-B229D59F6345}" type="presParOf" srcId="{742AE216-4145-4D71-8E16-9D5496FE1C7C}" destId="{68FE7546-AE71-49E6-8EDD-12013EF092AE}" srcOrd="0" destOrd="0" presId="urn:microsoft.com/office/officeart/2005/8/layout/hProcess4"/>
    <dgm:cxn modelId="{785CA9D2-C60A-4C10-8CC2-60AADF1AFFBB}" type="presParOf" srcId="{742AE216-4145-4D71-8E16-9D5496FE1C7C}" destId="{21BCE8BC-6494-466F-8A58-BE089326CF06}" srcOrd="1" destOrd="0" presId="urn:microsoft.com/office/officeart/2005/8/layout/hProcess4"/>
    <dgm:cxn modelId="{16EA3C05-AA54-4F34-B3A8-5D2E9AF1CB66}" type="presParOf" srcId="{742AE216-4145-4D71-8E16-9D5496FE1C7C}" destId="{5403AA8E-2546-495A-94A7-CF5A8DF2B1B0}" srcOrd="2" destOrd="0" presId="urn:microsoft.com/office/officeart/2005/8/layout/hProcess4"/>
    <dgm:cxn modelId="{F22AE22E-4284-4459-8BFD-908C7028033B}" type="presParOf" srcId="{742AE216-4145-4D71-8E16-9D5496FE1C7C}" destId="{14340635-2AC4-41AA-999C-2F439F961056}" srcOrd="3" destOrd="0" presId="urn:microsoft.com/office/officeart/2005/8/layout/hProcess4"/>
    <dgm:cxn modelId="{13617E50-57D0-40DA-BFEF-25B4C8C64DD2}" type="presParOf" srcId="{742AE216-4145-4D71-8E16-9D5496FE1C7C}" destId="{B82F42BA-165D-4F93-AA5B-F020710B1C86}" srcOrd="4" destOrd="0" presId="urn:microsoft.com/office/officeart/2005/8/layout/hProcess4"/>
    <dgm:cxn modelId="{358BBFF5-0783-4B23-BA11-D2551BC4391C}" type="presParOf" srcId="{2600A262-EDD1-487D-A4BF-2DAAB3D923BB}" destId="{4F861BE9-8EE4-45E4-8BB0-8234B63FCCE9}" srcOrd="1" destOrd="0" presId="urn:microsoft.com/office/officeart/2005/8/layout/hProcess4"/>
    <dgm:cxn modelId="{33909ADA-3A36-405B-8DEF-83CA4F08B06C}" type="presParOf" srcId="{2600A262-EDD1-487D-A4BF-2DAAB3D923BB}" destId="{258950D4-D9DF-4595-AA72-CF7EC3C69526}" srcOrd="2" destOrd="0" presId="urn:microsoft.com/office/officeart/2005/8/layout/hProcess4"/>
    <dgm:cxn modelId="{E89D9194-6090-4B74-804A-1CCDFBD2D5E8}" type="presParOf" srcId="{258950D4-D9DF-4595-AA72-CF7EC3C69526}" destId="{1FEFFCCC-DEE5-4067-8E04-81FEC91F5354}" srcOrd="0" destOrd="0" presId="urn:microsoft.com/office/officeart/2005/8/layout/hProcess4"/>
    <dgm:cxn modelId="{B4E447ED-8BCF-46AD-9ED5-BA02D024484D}" type="presParOf" srcId="{258950D4-D9DF-4595-AA72-CF7EC3C69526}" destId="{7399CEB6-9055-4665-91C2-829AC076B827}" srcOrd="1" destOrd="0" presId="urn:microsoft.com/office/officeart/2005/8/layout/hProcess4"/>
    <dgm:cxn modelId="{550F0ABC-816A-45CB-A5F1-56DC6D3C56B2}" type="presParOf" srcId="{258950D4-D9DF-4595-AA72-CF7EC3C69526}" destId="{88AD64E8-0ABA-4A3E-8B89-4A1BBA2FAAB3}" srcOrd="2" destOrd="0" presId="urn:microsoft.com/office/officeart/2005/8/layout/hProcess4"/>
    <dgm:cxn modelId="{8B4C9E2E-9CEB-4D6A-ADC9-06B3CACA768E}" type="presParOf" srcId="{258950D4-D9DF-4595-AA72-CF7EC3C69526}" destId="{69A6E140-032C-41B1-AB2D-10A3A35A3F44}" srcOrd="3" destOrd="0" presId="urn:microsoft.com/office/officeart/2005/8/layout/hProcess4"/>
    <dgm:cxn modelId="{19E88D1C-B7D6-4FD7-8E5B-3CFEF26BC698}" type="presParOf" srcId="{258950D4-D9DF-4595-AA72-CF7EC3C69526}" destId="{F3228246-6661-496A-B391-F93B773857AF}" srcOrd="4" destOrd="0" presId="urn:microsoft.com/office/officeart/2005/8/layout/hProcess4"/>
    <dgm:cxn modelId="{0F666273-6D76-4953-B5E8-FA76B3D1DCF3}" type="presParOf" srcId="{2600A262-EDD1-487D-A4BF-2DAAB3D923BB}" destId="{13A6E0A9-8FA7-4A40-8D9F-9060FED3EDD0}" srcOrd="3" destOrd="0" presId="urn:microsoft.com/office/officeart/2005/8/layout/hProcess4"/>
    <dgm:cxn modelId="{FF68DDB8-3FF5-42F8-A93D-B60ADB4A1E2F}" type="presParOf" srcId="{2600A262-EDD1-487D-A4BF-2DAAB3D923BB}" destId="{F10D467F-2A5B-4AA9-98A3-DABE9A31719F}" srcOrd="4" destOrd="0" presId="urn:microsoft.com/office/officeart/2005/8/layout/hProcess4"/>
    <dgm:cxn modelId="{AAAAFBFE-C70E-4D10-ADA7-0224AB395EE5}" type="presParOf" srcId="{F10D467F-2A5B-4AA9-98A3-DABE9A31719F}" destId="{2019502A-7814-4CB5-ADA6-7A9C33849321}" srcOrd="0" destOrd="0" presId="urn:microsoft.com/office/officeart/2005/8/layout/hProcess4"/>
    <dgm:cxn modelId="{4B9E946B-B8B6-498E-8EA4-2EE5F8F586A4}" type="presParOf" srcId="{F10D467F-2A5B-4AA9-98A3-DABE9A31719F}" destId="{17E88A03-A090-45BF-99A8-756F86C2DA55}" srcOrd="1" destOrd="0" presId="urn:microsoft.com/office/officeart/2005/8/layout/hProcess4"/>
    <dgm:cxn modelId="{4B25B1FC-97AA-4D94-BB25-85F4DD6DC514}" type="presParOf" srcId="{F10D467F-2A5B-4AA9-98A3-DABE9A31719F}" destId="{1F211AF3-AE71-464D-8629-C8801C9EB030}" srcOrd="2" destOrd="0" presId="urn:microsoft.com/office/officeart/2005/8/layout/hProcess4"/>
    <dgm:cxn modelId="{6E78B23F-6269-4C27-A9BC-454DC8A9E545}" type="presParOf" srcId="{F10D467F-2A5B-4AA9-98A3-DABE9A31719F}" destId="{0FDF03BE-4EC2-4869-B63E-A4DC2FBC0729}" srcOrd="3" destOrd="0" presId="urn:microsoft.com/office/officeart/2005/8/layout/hProcess4"/>
    <dgm:cxn modelId="{91FFDF7F-0236-4527-B975-4DC602AD1D45}" type="presParOf" srcId="{F10D467F-2A5B-4AA9-98A3-DABE9A31719F}" destId="{18B9013D-426E-4BFA-AE4A-27473704111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929AA-8D9A-4B05-A06E-B3F6F80AE559}">
      <dsp:nvSpPr>
        <dsp:cNvPr id="0" name=""/>
        <dsp:cNvSpPr/>
      </dsp:nvSpPr>
      <dsp:spPr>
        <a:xfrm rot="5400000">
          <a:off x="-209497" y="339502"/>
          <a:ext cx="1227426" cy="808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tx1"/>
              </a:solidFill>
            </a:rPr>
            <a:t>V --&gt; Vulnerability </a:t>
          </a:r>
          <a:r>
            <a:rPr lang="en-IN" sz="1400" b="1" kern="1200" dirty="0"/>
            <a:t>:</a:t>
          </a:r>
          <a:endParaRPr lang="en-IN" sz="1400" kern="1200" dirty="0"/>
        </a:p>
      </dsp:txBody>
      <dsp:txXfrm rot="-5400000">
        <a:off x="1" y="534221"/>
        <a:ext cx="808431" cy="418995"/>
      </dsp:txXfrm>
    </dsp:sp>
    <dsp:sp modelId="{08FF80CD-5542-4D30-B932-CA3E79F4C81D}">
      <dsp:nvSpPr>
        <dsp:cNvPr id="0" name=""/>
        <dsp:cNvSpPr/>
      </dsp:nvSpPr>
      <dsp:spPr>
        <a:xfrm rot="5400000">
          <a:off x="5290168" y="-4373289"/>
          <a:ext cx="1054992" cy="9821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The LOOPHOLES ,security misconfigurations which can cause an attacker to get inside a network or website or ways which help an attacker to intrude in the systems.</a:t>
          </a:r>
        </a:p>
      </dsp:txBody>
      <dsp:txXfrm rot="-5400000">
        <a:off x="906964" y="61415"/>
        <a:ext cx="9769901" cy="951992"/>
      </dsp:txXfrm>
    </dsp:sp>
    <dsp:sp modelId="{2EEA8B07-0015-40B6-8D73-F101E59AB4C4}">
      <dsp:nvSpPr>
        <dsp:cNvPr id="0" name=""/>
        <dsp:cNvSpPr/>
      </dsp:nvSpPr>
      <dsp:spPr>
        <a:xfrm rot="5400000">
          <a:off x="-199367" y="1414385"/>
          <a:ext cx="1227426" cy="8286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tx1"/>
              </a:solidFill>
            </a:rPr>
            <a:t>A --&gt; Assessment :</a:t>
          </a:r>
          <a:endParaRPr lang="en-IN" sz="1400" kern="1200" dirty="0">
            <a:solidFill>
              <a:schemeClr val="tx1"/>
            </a:solidFill>
          </a:endParaRPr>
        </a:p>
      </dsp:txBody>
      <dsp:txXfrm rot="-5400000">
        <a:off x="1" y="1629364"/>
        <a:ext cx="828691" cy="398735"/>
      </dsp:txXfrm>
    </dsp:sp>
    <dsp:sp modelId="{AA1D37FF-53AE-4752-9B05-2CAF15F9A38B}">
      <dsp:nvSpPr>
        <dsp:cNvPr id="0" name=""/>
        <dsp:cNvSpPr/>
      </dsp:nvSpPr>
      <dsp:spPr>
        <a:xfrm rot="5400000">
          <a:off x="5751853" y="-3708143"/>
          <a:ext cx="803896" cy="10650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Analysing the vulnerability and scanning the vulnerability onto how much it could cause damage to the victim.</a:t>
          </a:r>
        </a:p>
      </dsp:txBody>
      <dsp:txXfrm rot="-5400000">
        <a:off x="828692" y="1254261"/>
        <a:ext cx="10610976" cy="725410"/>
      </dsp:txXfrm>
    </dsp:sp>
    <dsp:sp modelId="{62C955E0-24CA-4D6D-94A7-893421D3F8B3}">
      <dsp:nvSpPr>
        <dsp:cNvPr id="0" name=""/>
        <dsp:cNvSpPr/>
      </dsp:nvSpPr>
      <dsp:spPr>
        <a:xfrm rot="5400000">
          <a:off x="-199367" y="2499399"/>
          <a:ext cx="1227426" cy="8286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tx1"/>
              </a:solidFill>
            </a:rPr>
            <a:t>P --&gt; Penetration:</a:t>
          </a:r>
          <a:endParaRPr lang="en-IN" sz="1400" kern="1200" dirty="0">
            <a:solidFill>
              <a:schemeClr val="tx1"/>
            </a:solidFill>
          </a:endParaRPr>
        </a:p>
      </dsp:txBody>
      <dsp:txXfrm rot="-5400000">
        <a:off x="1" y="2714378"/>
        <a:ext cx="828691" cy="398735"/>
      </dsp:txXfrm>
    </dsp:sp>
    <dsp:sp modelId="{5E2BAC25-B857-4B6F-91F5-705A2560EFD6}">
      <dsp:nvSpPr>
        <dsp:cNvPr id="0" name=""/>
        <dsp:cNvSpPr/>
      </dsp:nvSpPr>
      <dsp:spPr>
        <a:xfrm rot="5400000">
          <a:off x="5751853" y="-2623129"/>
          <a:ext cx="803896" cy="10650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When you get the vulnerability and is accessed, a report is generated and through that further exploitation or intrusion is done this is known as penetration .</a:t>
          </a:r>
        </a:p>
      </dsp:txBody>
      <dsp:txXfrm rot="-5400000">
        <a:off x="828692" y="2339275"/>
        <a:ext cx="10610976" cy="725410"/>
      </dsp:txXfrm>
    </dsp:sp>
    <dsp:sp modelId="{B258844B-0DBA-4375-877A-A96DF3BFE949}">
      <dsp:nvSpPr>
        <dsp:cNvPr id="0" name=""/>
        <dsp:cNvSpPr/>
      </dsp:nvSpPr>
      <dsp:spPr>
        <a:xfrm rot="5400000">
          <a:off x="-199367" y="3584413"/>
          <a:ext cx="1227426" cy="8286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tx1"/>
              </a:solidFill>
            </a:rPr>
            <a:t>T --&gt; Testing:</a:t>
          </a:r>
          <a:endParaRPr lang="en-IN" sz="1400" kern="1200" dirty="0">
            <a:solidFill>
              <a:schemeClr val="tx1"/>
            </a:solidFill>
          </a:endParaRPr>
        </a:p>
      </dsp:txBody>
      <dsp:txXfrm rot="-5400000">
        <a:off x="1" y="3799392"/>
        <a:ext cx="828691" cy="398735"/>
      </dsp:txXfrm>
    </dsp:sp>
    <dsp:sp modelId="{51D1B2B6-CB9B-44E3-8C1A-B250B7FC47D5}">
      <dsp:nvSpPr>
        <dsp:cNvPr id="0" name=""/>
        <dsp:cNvSpPr/>
      </dsp:nvSpPr>
      <dsp:spPr>
        <a:xfrm rot="5400000">
          <a:off x="5751853" y="-1538116"/>
          <a:ext cx="803896" cy="106502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When a person is penetrating it requires several procedures or attacks to penetrate this is done through this testing phase.</a:t>
          </a:r>
        </a:p>
      </dsp:txBody>
      <dsp:txXfrm rot="-5400000">
        <a:off x="828692" y="3424288"/>
        <a:ext cx="10610976" cy="725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58586-1094-4D5F-9125-CB6B167AB1FE}">
      <dsp:nvSpPr>
        <dsp:cNvPr id="0" name=""/>
        <dsp:cNvSpPr/>
      </dsp:nvSpPr>
      <dsp:spPr>
        <a:xfrm>
          <a:off x="10884" y="0"/>
          <a:ext cx="11144250" cy="10982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solidFill>
                <a:schemeClr val="tx1"/>
              </a:solidFill>
            </a:rPr>
            <a:t>Provides enterprises with a </a:t>
          </a:r>
          <a:r>
            <a:rPr lang="en-IN" sz="3100" b="1" kern="1200" dirty="0">
              <a:solidFill>
                <a:schemeClr val="tx1"/>
              </a:solidFill>
            </a:rPr>
            <a:t>more comprehensive application evaluation</a:t>
          </a:r>
          <a:r>
            <a:rPr lang="en-IN" sz="3100" kern="1200" dirty="0">
              <a:solidFill>
                <a:schemeClr val="tx1"/>
              </a:solidFill>
            </a:rPr>
            <a:t> than any single test alone. </a:t>
          </a:r>
        </a:p>
      </dsp:txBody>
      <dsp:txXfrm>
        <a:off x="64498" y="53614"/>
        <a:ext cx="11037022" cy="991063"/>
      </dsp:txXfrm>
    </dsp:sp>
    <dsp:sp modelId="{1D776A88-77B6-451B-AFA9-E8A8613C770E}">
      <dsp:nvSpPr>
        <dsp:cNvPr id="0" name=""/>
        <dsp:cNvSpPr/>
      </dsp:nvSpPr>
      <dsp:spPr>
        <a:xfrm>
          <a:off x="5442" y="1155489"/>
          <a:ext cx="11144250" cy="1098291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solidFill>
                <a:schemeClr val="tx1"/>
              </a:solidFill>
            </a:rPr>
            <a:t>Gives an organization a </a:t>
          </a:r>
          <a:r>
            <a:rPr lang="en-IN" sz="3100" b="1" kern="1200" dirty="0">
              <a:solidFill>
                <a:schemeClr val="tx1"/>
              </a:solidFill>
            </a:rPr>
            <a:t>more detailed view </a:t>
          </a:r>
          <a:r>
            <a:rPr lang="en-IN" sz="3100" kern="1200" dirty="0">
              <a:solidFill>
                <a:schemeClr val="tx1"/>
              </a:solidFill>
            </a:rPr>
            <a:t>of the threats facing its applications, to protect from malicious attacks. </a:t>
          </a:r>
        </a:p>
      </dsp:txBody>
      <dsp:txXfrm>
        <a:off x="59056" y="1209103"/>
        <a:ext cx="11037022" cy="991063"/>
      </dsp:txXfrm>
    </dsp:sp>
    <dsp:sp modelId="{C347324C-6102-40EA-9F2F-D050D2258BC8}">
      <dsp:nvSpPr>
        <dsp:cNvPr id="0" name=""/>
        <dsp:cNvSpPr/>
      </dsp:nvSpPr>
      <dsp:spPr>
        <a:xfrm>
          <a:off x="5442" y="2308694"/>
          <a:ext cx="11144250" cy="1098291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solidFill>
                <a:schemeClr val="tx1"/>
              </a:solidFill>
            </a:rPr>
            <a:t>Helps </a:t>
          </a:r>
          <a:r>
            <a:rPr lang="en-IN" sz="3100" b="1" kern="1200" dirty="0">
              <a:solidFill>
                <a:schemeClr val="tx1"/>
              </a:solidFill>
            </a:rPr>
            <a:t>identify programming errors</a:t>
          </a:r>
        </a:p>
      </dsp:txBody>
      <dsp:txXfrm>
        <a:off x="59056" y="2362308"/>
        <a:ext cx="11037022" cy="991063"/>
      </dsp:txXfrm>
    </dsp:sp>
    <dsp:sp modelId="{AB41944A-7D7D-4611-8A34-31C3CDE38A8C}">
      <dsp:nvSpPr>
        <dsp:cNvPr id="0" name=""/>
        <dsp:cNvSpPr/>
      </dsp:nvSpPr>
      <dsp:spPr>
        <a:xfrm>
          <a:off x="5442" y="3461900"/>
          <a:ext cx="11144250" cy="1098291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solidFill>
                <a:schemeClr val="tx1"/>
              </a:solidFill>
            </a:rPr>
            <a:t>Provides a </a:t>
          </a:r>
          <a:r>
            <a:rPr lang="en-IN" sz="3100" b="1" kern="1200" dirty="0">
              <a:solidFill>
                <a:schemeClr val="tx1"/>
              </a:solidFill>
            </a:rPr>
            <a:t>methodical approach</a:t>
          </a:r>
          <a:r>
            <a:rPr lang="en-IN" sz="3100" kern="1200" dirty="0">
              <a:solidFill>
                <a:schemeClr val="tx1"/>
              </a:solidFill>
            </a:rPr>
            <a:t> to risk management</a:t>
          </a:r>
        </a:p>
      </dsp:txBody>
      <dsp:txXfrm>
        <a:off x="59056" y="3515514"/>
        <a:ext cx="11037022" cy="9910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7EA57-DF9A-4FB9-9EBE-276DB63A33A3}">
      <dsp:nvSpPr>
        <dsp:cNvPr id="0" name=""/>
        <dsp:cNvSpPr/>
      </dsp:nvSpPr>
      <dsp:spPr>
        <a:xfrm>
          <a:off x="3188884" y="2162252"/>
          <a:ext cx="1745108" cy="605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870"/>
              </a:lnTo>
              <a:lnTo>
                <a:pt x="1745108" y="302870"/>
              </a:lnTo>
              <a:lnTo>
                <a:pt x="1745108" y="6057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BD791-A09E-4A0E-BA3D-50D3D5BCFBBE}">
      <dsp:nvSpPr>
        <dsp:cNvPr id="0" name=""/>
        <dsp:cNvSpPr/>
      </dsp:nvSpPr>
      <dsp:spPr>
        <a:xfrm>
          <a:off x="1443776" y="2162252"/>
          <a:ext cx="1745108" cy="605740"/>
        </a:xfrm>
        <a:custGeom>
          <a:avLst/>
          <a:gdLst/>
          <a:ahLst/>
          <a:cxnLst/>
          <a:rect l="0" t="0" r="0" b="0"/>
          <a:pathLst>
            <a:path>
              <a:moveTo>
                <a:pt x="1745108" y="0"/>
              </a:moveTo>
              <a:lnTo>
                <a:pt x="1745108" y="302870"/>
              </a:lnTo>
              <a:lnTo>
                <a:pt x="0" y="302870"/>
              </a:lnTo>
              <a:lnTo>
                <a:pt x="0" y="6057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BA893-BFEE-4ED2-895B-A4FE5F1676F0}">
      <dsp:nvSpPr>
        <dsp:cNvPr id="0" name=""/>
        <dsp:cNvSpPr/>
      </dsp:nvSpPr>
      <dsp:spPr>
        <a:xfrm>
          <a:off x="1746646" y="720014"/>
          <a:ext cx="2884476" cy="14422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/>
              </a:solidFill>
            </a:rPr>
            <a:t>Two main reasons for systems being vulnerable</a:t>
          </a:r>
        </a:p>
      </dsp:txBody>
      <dsp:txXfrm>
        <a:off x="1746646" y="720014"/>
        <a:ext cx="2884476" cy="1442238"/>
      </dsp:txXfrm>
    </dsp:sp>
    <dsp:sp modelId="{70DB7FFE-729F-485D-9F79-59B8DA808D1C}">
      <dsp:nvSpPr>
        <dsp:cNvPr id="0" name=""/>
        <dsp:cNvSpPr/>
      </dsp:nvSpPr>
      <dsp:spPr>
        <a:xfrm>
          <a:off x="1537" y="2767993"/>
          <a:ext cx="2884476" cy="14422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/>
              </a:solidFill>
            </a:rPr>
            <a:t>Misconfiguration</a:t>
          </a:r>
        </a:p>
      </dsp:txBody>
      <dsp:txXfrm>
        <a:off x="1537" y="2767993"/>
        <a:ext cx="2884476" cy="1442238"/>
      </dsp:txXfrm>
    </dsp:sp>
    <dsp:sp modelId="{A9E4FDEB-C730-407B-BBE9-09AB7E363EF6}">
      <dsp:nvSpPr>
        <dsp:cNvPr id="0" name=""/>
        <dsp:cNvSpPr/>
      </dsp:nvSpPr>
      <dsp:spPr>
        <a:xfrm>
          <a:off x="3491754" y="2767993"/>
          <a:ext cx="2884476" cy="14422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/>
              </a:solidFill>
            </a:rPr>
            <a:t>Incorrect programming practices. </a:t>
          </a:r>
        </a:p>
      </dsp:txBody>
      <dsp:txXfrm>
        <a:off x="3491754" y="2767993"/>
        <a:ext cx="2884476" cy="1442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7E35C-9F22-40BB-9998-B9144979F6E7}">
      <dsp:nvSpPr>
        <dsp:cNvPr id="0" name=""/>
        <dsp:cNvSpPr/>
      </dsp:nvSpPr>
      <dsp:spPr>
        <a:xfrm>
          <a:off x="10669" y="79677"/>
          <a:ext cx="10924031" cy="13443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>
              <a:solidFill>
                <a:schemeClr val="tx1"/>
              </a:solidFill>
            </a:rPr>
            <a:t>Devices such as </a:t>
          </a:r>
          <a:r>
            <a:rPr lang="en-IN" sz="3700" b="1" kern="1200" dirty="0">
              <a:solidFill>
                <a:schemeClr val="tx1"/>
              </a:solidFill>
            </a:rPr>
            <a:t>routers, switches and servers</a:t>
          </a:r>
          <a:r>
            <a:rPr lang="en-IN" sz="3700" kern="1200" dirty="0">
              <a:solidFill>
                <a:schemeClr val="tx1"/>
              </a:solidFill>
            </a:rPr>
            <a:t>, as well as </a:t>
          </a:r>
          <a:r>
            <a:rPr lang="en-IN" sz="3700" b="1" kern="1200" dirty="0">
              <a:solidFill>
                <a:schemeClr val="tx1"/>
              </a:solidFill>
            </a:rPr>
            <a:t>firewalls and IPS systems</a:t>
          </a:r>
          <a:r>
            <a:rPr lang="en-IN" sz="3700" kern="1200" dirty="0">
              <a:solidFill>
                <a:schemeClr val="tx1"/>
              </a:solidFill>
            </a:rPr>
            <a:t> are either misconfigured </a:t>
          </a:r>
        </a:p>
      </dsp:txBody>
      <dsp:txXfrm>
        <a:off x="76295" y="145303"/>
        <a:ext cx="10792779" cy="1213093"/>
      </dsp:txXfrm>
    </dsp:sp>
    <dsp:sp modelId="{93DBC2CE-AC2B-44E3-907E-79CE9712BC10}">
      <dsp:nvSpPr>
        <dsp:cNvPr id="0" name=""/>
        <dsp:cNvSpPr/>
      </dsp:nvSpPr>
      <dsp:spPr>
        <a:xfrm rot="5400000">
          <a:off x="6606462" y="-210710"/>
          <a:ext cx="2332516" cy="632162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solidFill>
                <a:schemeClr val="tx1"/>
              </a:solidFill>
            </a:rPr>
            <a:t>As an example, almost all firewalls have a </a:t>
          </a:r>
          <a:r>
            <a:rPr lang="en-IN" sz="2300" b="1" kern="1200" dirty="0">
              <a:solidFill>
                <a:schemeClr val="tx1"/>
              </a:solidFill>
            </a:rPr>
            <a:t>default built-in user account with the </a:t>
          </a:r>
          <a:r>
            <a:rPr lang="en-IN" sz="2300" b="1" kern="1200" dirty="0" err="1">
              <a:solidFill>
                <a:schemeClr val="tx1"/>
              </a:solidFill>
            </a:rPr>
            <a:t>name,‘admin</a:t>
          </a:r>
          <a:r>
            <a:rPr lang="en-IN" sz="2300" kern="1200" dirty="0">
              <a:solidFill>
                <a:schemeClr val="tx1"/>
              </a:solidFill>
            </a:rPr>
            <a:t>’.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solidFill>
                <a:schemeClr val="tx1"/>
              </a:solidFill>
            </a:rPr>
            <a:t>Typically, the </a:t>
          </a:r>
          <a:r>
            <a:rPr lang="en-IN" sz="2300" b="1" kern="1200" dirty="0">
              <a:solidFill>
                <a:schemeClr val="tx1"/>
              </a:solidFill>
            </a:rPr>
            <a:t>password for it is also set to ‘admin,</a:t>
          </a:r>
          <a:r>
            <a:rPr lang="en-IN" sz="2300" kern="1200" dirty="0">
              <a:solidFill>
                <a:schemeClr val="tx1"/>
              </a:solidFill>
            </a:rPr>
            <a:t>’ by default, or something even easier to guess. </a:t>
          </a:r>
        </a:p>
      </dsp:txBody>
      <dsp:txXfrm rot="-5400000">
        <a:off x="4611908" y="1897708"/>
        <a:ext cx="6207760" cy="2104788"/>
      </dsp:txXfrm>
    </dsp:sp>
    <dsp:sp modelId="{3A58ED08-14BE-486B-BC62-2A53C17B85A4}">
      <dsp:nvSpPr>
        <dsp:cNvPr id="0" name=""/>
        <dsp:cNvSpPr/>
      </dsp:nvSpPr>
      <dsp:spPr>
        <a:xfrm>
          <a:off x="1168" y="1492278"/>
          <a:ext cx="4610739" cy="291564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>
              <a:solidFill>
                <a:schemeClr val="tx1"/>
              </a:solidFill>
            </a:rPr>
            <a:t>In Some cases, not configured at all, thus running default settings. </a:t>
          </a:r>
        </a:p>
      </dsp:txBody>
      <dsp:txXfrm>
        <a:off x="143498" y="1634608"/>
        <a:ext cx="4326079" cy="2630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B47DC-0475-454E-A311-5382CBFA55CD}">
      <dsp:nvSpPr>
        <dsp:cNvPr id="0" name=""/>
        <dsp:cNvSpPr/>
      </dsp:nvSpPr>
      <dsp:spPr>
        <a:xfrm rot="5400000">
          <a:off x="8261045" y="-1344563"/>
          <a:ext cx="1312980" cy="433052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>
              <a:solidFill>
                <a:schemeClr val="tx1"/>
              </a:solidFill>
            </a:rPr>
            <a:t>e.g. Can lead to a parameter manipulation attack or SQL injection attack. </a:t>
          </a:r>
        </a:p>
      </dsp:txBody>
      <dsp:txXfrm rot="-5400000">
        <a:off x="6752271" y="228305"/>
        <a:ext cx="4266434" cy="1184792"/>
      </dsp:txXfrm>
    </dsp:sp>
    <dsp:sp modelId="{D24F48EF-C6BE-4093-9C5D-2B89B3EB24B8}">
      <dsp:nvSpPr>
        <dsp:cNvPr id="0" name=""/>
        <dsp:cNvSpPr/>
      </dsp:nvSpPr>
      <dsp:spPr>
        <a:xfrm>
          <a:off x="3353" y="88"/>
          <a:ext cx="6748918" cy="16412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/>
              </a:solidFill>
            </a:rPr>
            <a:t>User input taken from a Web application form may be directly sent to a backend database server without parsing it. </a:t>
          </a:r>
        </a:p>
      </dsp:txBody>
      <dsp:txXfrm>
        <a:off x="83471" y="80206"/>
        <a:ext cx="6588682" cy="1480989"/>
      </dsp:txXfrm>
    </dsp:sp>
    <dsp:sp modelId="{30772E2F-CA79-4013-8D4F-E12A55B8259F}">
      <dsp:nvSpPr>
        <dsp:cNvPr id="0" name=""/>
        <dsp:cNvSpPr/>
      </dsp:nvSpPr>
      <dsp:spPr>
        <a:xfrm>
          <a:off x="3353" y="1723375"/>
          <a:ext cx="11057427" cy="1641225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/>
              </a:solidFill>
            </a:rPr>
            <a:t>E.g. of programming errors would be a Web service accepting requests </a:t>
          </a:r>
          <a:r>
            <a:rPr lang="en-IN" sz="3000" b="1" kern="1200" dirty="0">
              <a:solidFill>
                <a:schemeClr val="tx1"/>
              </a:solidFill>
            </a:rPr>
            <a:t>without performing adequate authentication</a:t>
          </a:r>
        </a:p>
      </dsp:txBody>
      <dsp:txXfrm>
        <a:off x="83471" y="1803493"/>
        <a:ext cx="10897191" cy="1480989"/>
      </dsp:txXfrm>
    </dsp:sp>
    <dsp:sp modelId="{745D9910-4926-4523-8287-AAF98FBA4764}">
      <dsp:nvSpPr>
        <dsp:cNvPr id="0" name=""/>
        <dsp:cNvSpPr/>
      </dsp:nvSpPr>
      <dsp:spPr>
        <a:xfrm>
          <a:off x="3353" y="3446662"/>
          <a:ext cx="11057427" cy="79187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solidFill>
                <a:schemeClr val="tx1"/>
              </a:solidFill>
            </a:rPr>
            <a:t>Human error</a:t>
          </a:r>
        </a:p>
      </dsp:txBody>
      <dsp:txXfrm>
        <a:off x="42009" y="3485318"/>
        <a:ext cx="10980115" cy="7145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98BF7-7746-43ED-91A7-EEE54B308426}">
      <dsp:nvSpPr>
        <dsp:cNvPr id="0" name=""/>
        <dsp:cNvSpPr/>
      </dsp:nvSpPr>
      <dsp:spPr>
        <a:xfrm>
          <a:off x="5920953" y="2134099"/>
          <a:ext cx="560729" cy="2062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651"/>
              </a:lnTo>
              <a:lnTo>
                <a:pt x="560729" y="20626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C9FB9-0A8F-4BF0-A81A-9B45D785E0D2}">
      <dsp:nvSpPr>
        <dsp:cNvPr id="0" name=""/>
        <dsp:cNvSpPr/>
      </dsp:nvSpPr>
      <dsp:spPr>
        <a:xfrm>
          <a:off x="5920953" y="2134099"/>
          <a:ext cx="560729" cy="810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957"/>
              </a:lnTo>
              <a:lnTo>
                <a:pt x="560729" y="8109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E7136-3C48-4426-B3CE-FC7428E5F273}">
      <dsp:nvSpPr>
        <dsp:cNvPr id="0" name=""/>
        <dsp:cNvSpPr/>
      </dsp:nvSpPr>
      <dsp:spPr>
        <a:xfrm>
          <a:off x="5362024" y="882404"/>
          <a:ext cx="2054207" cy="370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09"/>
              </a:lnTo>
              <a:lnTo>
                <a:pt x="2054207" y="185109"/>
              </a:lnTo>
              <a:lnTo>
                <a:pt x="2054207" y="37021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7E711-E7A1-4408-948C-F166BA6FAA80}">
      <dsp:nvSpPr>
        <dsp:cNvPr id="0" name=""/>
        <dsp:cNvSpPr/>
      </dsp:nvSpPr>
      <dsp:spPr>
        <a:xfrm>
          <a:off x="1812539" y="2134099"/>
          <a:ext cx="560729" cy="2062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651"/>
              </a:lnTo>
              <a:lnTo>
                <a:pt x="560729" y="20626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07C86-549A-4E8F-8B4C-5545F8E57727}">
      <dsp:nvSpPr>
        <dsp:cNvPr id="0" name=""/>
        <dsp:cNvSpPr/>
      </dsp:nvSpPr>
      <dsp:spPr>
        <a:xfrm>
          <a:off x="1812539" y="2134099"/>
          <a:ext cx="560729" cy="810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0957"/>
              </a:lnTo>
              <a:lnTo>
                <a:pt x="560729" y="8109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1597A-8DEF-43D9-8DFD-5B8D6674CEF9}">
      <dsp:nvSpPr>
        <dsp:cNvPr id="0" name=""/>
        <dsp:cNvSpPr/>
      </dsp:nvSpPr>
      <dsp:spPr>
        <a:xfrm>
          <a:off x="3307817" y="882404"/>
          <a:ext cx="2054207" cy="370219"/>
        </a:xfrm>
        <a:custGeom>
          <a:avLst/>
          <a:gdLst/>
          <a:ahLst/>
          <a:cxnLst/>
          <a:rect l="0" t="0" r="0" b="0"/>
          <a:pathLst>
            <a:path>
              <a:moveTo>
                <a:pt x="2054207" y="0"/>
              </a:moveTo>
              <a:lnTo>
                <a:pt x="2054207" y="185109"/>
              </a:lnTo>
              <a:lnTo>
                <a:pt x="0" y="185109"/>
              </a:lnTo>
              <a:lnTo>
                <a:pt x="0" y="37021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8A2EF-9DB8-46C2-B3D4-78022677F936}">
      <dsp:nvSpPr>
        <dsp:cNvPr id="0" name=""/>
        <dsp:cNvSpPr/>
      </dsp:nvSpPr>
      <dsp:spPr>
        <a:xfrm>
          <a:off x="3492927" y="929"/>
          <a:ext cx="3738194" cy="881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VAPT</a:t>
          </a:r>
        </a:p>
      </dsp:txBody>
      <dsp:txXfrm>
        <a:off x="3492927" y="929"/>
        <a:ext cx="3738194" cy="881475"/>
      </dsp:txXfrm>
    </dsp:sp>
    <dsp:sp modelId="{20B474FD-652A-46ED-8C8C-19EAEC5B930D}">
      <dsp:nvSpPr>
        <dsp:cNvPr id="0" name=""/>
        <dsp:cNvSpPr/>
      </dsp:nvSpPr>
      <dsp:spPr>
        <a:xfrm>
          <a:off x="1438719" y="1252624"/>
          <a:ext cx="3738194" cy="881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Web VAPT</a:t>
          </a:r>
        </a:p>
      </dsp:txBody>
      <dsp:txXfrm>
        <a:off x="1438719" y="1252624"/>
        <a:ext cx="3738194" cy="881475"/>
      </dsp:txXfrm>
    </dsp:sp>
    <dsp:sp modelId="{86F05959-E6F4-49DE-ACEE-D95E58DE002B}">
      <dsp:nvSpPr>
        <dsp:cNvPr id="0" name=""/>
        <dsp:cNvSpPr/>
      </dsp:nvSpPr>
      <dsp:spPr>
        <a:xfrm>
          <a:off x="2373268" y="2504318"/>
          <a:ext cx="3738194" cy="881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Websites are vulnerable</a:t>
          </a:r>
          <a:r>
            <a:rPr lang="en-IN" sz="2000" kern="1200" dirty="0">
              <a:solidFill>
                <a:schemeClr val="tx1"/>
              </a:solidFill>
            </a:rPr>
            <a:t> </a:t>
          </a:r>
        </a:p>
      </dsp:txBody>
      <dsp:txXfrm>
        <a:off x="2373268" y="2504318"/>
        <a:ext cx="3738194" cy="881475"/>
      </dsp:txXfrm>
    </dsp:sp>
    <dsp:sp modelId="{2F512B17-0162-4899-B784-EF8E7CB08369}">
      <dsp:nvSpPr>
        <dsp:cNvPr id="0" name=""/>
        <dsp:cNvSpPr/>
      </dsp:nvSpPr>
      <dsp:spPr>
        <a:xfrm>
          <a:off x="2373268" y="3756013"/>
          <a:ext cx="3738194" cy="881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Simulation of real life hacking methodologies. </a:t>
          </a:r>
        </a:p>
      </dsp:txBody>
      <dsp:txXfrm>
        <a:off x="2373268" y="3756013"/>
        <a:ext cx="3738194" cy="881475"/>
      </dsp:txXfrm>
    </dsp:sp>
    <dsp:sp modelId="{1628F898-9A03-4728-8399-1C3863EA4A15}">
      <dsp:nvSpPr>
        <dsp:cNvPr id="0" name=""/>
        <dsp:cNvSpPr/>
      </dsp:nvSpPr>
      <dsp:spPr>
        <a:xfrm>
          <a:off x="5547134" y="1252624"/>
          <a:ext cx="3738194" cy="881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Network VAPT</a:t>
          </a:r>
        </a:p>
      </dsp:txBody>
      <dsp:txXfrm>
        <a:off x="5547134" y="1252624"/>
        <a:ext cx="3738194" cy="881475"/>
      </dsp:txXfrm>
    </dsp:sp>
    <dsp:sp modelId="{8B154195-8EFE-4BBD-9DEB-E6DE28FA53DD}">
      <dsp:nvSpPr>
        <dsp:cNvPr id="0" name=""/>
        <dsp:cNvSpPr/>
      </dsp:nvSpPr>
      <dsp:spPr>
        <a:xfrm>
          <a:off x="6481683" y="2504318"/>
          <a:ext cx="3738194" cy="881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Networks, systems, hosts and network </a:t>
          </a:r>
          <a:r>
            <a:rPr lang="en-IN" sz="2000" kern="1200" dirty="0">
              <a:solidFill>
                <a:schemeClr val="tx1"/>
              </a:solidFill>
            </a:rPr>
            <a:t>devices (i.e. </a:t>
          </a:r>
          <a:r>
            <a:rPr lang="en-IN" sz="2000" b="1" kern="1200" dirty="0">
              <a:solidFill>
                <a:schemeClr val="tx1"/>
              </a:solidFill>
            </a:rPr>
            <a:t>routers, switches</a:t>
          </a:r>
          <a:r>
            <a:rPr lang="en-IN" sz="2000" kern="1200" dirty="0">
              <a:solidFill>
                <a:schemeClr val="tx1"/>
              </a:solidFill>
            </a:rPr>
            <a:t>) </a:t>
          </a:r>
        </a:p>
      </dsp:txBody>
      <dsp:txXfrm>
        <a:off x="6481683" y="2504318"/>
        <a:ext cx="3738194" cy="881475"/>
      </dsp:txXfrm>
    </dsp:sp>
    <dsp:sp modelId="{118CC23B-C75D-4A7A-930E-BEFE07D0CE36}">
      <dsp:nvSpPr>
        <dsp:cNvPr id="0" name=""/>
        <dsp:cNvSpPr/>
      </dsp:nvSpPr>
      <dsp:spPr>
        <a:xfrm>
          <a:off x="6481683" y="3756013"/>
          <a:ext cx="3738194" cy="881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Unauthorized access to sensitive </a:t>
          </a:r>
          <a:r>
            <a:rPr lang="en-IN" sz="2000" kern="1200" dirty="0">
              <a:solidFill>
                <a:schemeClr val="tx1"/>
              </a:solidFill>
            </a:rPr>
            <a:t>data </a:t>
          </a:r>
        </a:p>
      </dsp:txBody>
      <dsp:txXfrm>
        <a:off x="6481683" y="3756013"/>
        <a:ext cx="3738194" cy="8814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40EAF-DD9F-4736-A291-2941423811D5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7CFE8-8E78-45BB-9278-05EA729E7139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70DBB-0C63-49F6-AD71-2FA78A413623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Web server exploits</a:t>
          </a:r>
          <a:endParaRPr lang="en-US" sz="2400" kern="1200"/>
        </a:p>
      </dsp:txBody>
      <dsp:txXfrm>
        <a:off x="1172126" y="908559"/>
        <a:ext cx="2114937" cy="897246"/>
      </dsp:txXfrm>
    </dsp:sp>
    <dsp:sp modelId="{36CA28B6-BFE3-4407-9EBD-E77238F84C2F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78DFB-E0FB-44F2-B191-9D18990F7CF3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8B3E-DC1A-4855-8058-824C9D73ADAF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Web service exploits</a:t>
          </a:r>
          <a:endParaRPr lang="en-US" sz="2400" kern="1200"/>
        </a:p>
      </dsp:txBody>
      <dsp:txXfrm>
        <a:off x="4745088" y="908559"/>
        <a:ext cx="2114937" cy="897246"/>
      </dsp:txXfrm>
    </dsp:sp>
    <dsp:sp modelId="{C01486CF-38FF-483B-A1DC-1101C8EA97E9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251FA-D900-4801-B0B2-9C01448FDC1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D0A64-FB42-46F0-A590-DF2A515286A0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Authentication problems</a:t>
          </a:r>
          <a:endParaRPr lang="en-US" sz="2400" kern="1200"/>
        </a:p>
      </dsp:txBody>
      <dsp:txXfrm>
        <a:off x="8318049" y="908559"/>
        <a:ext cx="2114937" cy="897246"/>
      </dsp:txXfrm>
    </dsp:sp>
    <dsp:sp modelId="{1F7B1880-6B4A-470A-9FC3-5631ED7963E7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7BE59-6544-4354-BA77-3B8DDAD922B2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FF0AA-C117-4ECD-BDCE-51D9FAB9D32B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Configuration problems</a:t>
          </a:r>
          <a:endParaRPr lang="en-US" sz="2400" kern="1200"/>
        </a:p>
      </dsp:txBody>
      <dsp:txXfrm>
        <a:off x="1172126" y="2545532"/>
        <a:ext cx="2114937" cy="897246"/>
      </dsp:txXfrm>
    </dsp:sp>
    <dsp:sp modelId="{9EB01B5F-21F7-4D30-B0A4-D540ED0E5A09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01FA4-1F03-41ED-A700-94D2B777499C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86FDC-A5B2-4C50-9925-BCEDDB173487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Database related problems</a:t>
          </a:r>
          <a:endParaRPr lang="en-US" sz="2400" kern="1200"/>
        </a:p>
      </dsp:txBody>
      <dsp:txXfrm>
        <a:off x="4745088" y="2545532"/>
        <a:ext cx="2114937" cy="897246"/>
      </dsp:txXfrm>
    </dsp:sp>
    <dsp:sp modelId="{5477E3DD-39CF-4938-9539-CDA5954F889F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CA1AD-F7F0-4C98-9F3B-1459ED2024FE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7BEA1-F8CB-40D8-BEDA-93C4E32E5739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Scripting related problems</a:t>
          </a:r>
          <a:endParaRPr lang="en-US" sz="2400" kern="1200"/>
        </a:p>
      </dsp:txBody>
      <dsp:txXfrm>
        <a:off x="8318049" y="2545532"/>
        <a:ext cx="2114937" cy="8972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89B50-49DF-4B06-952D-9B90F74B6CFA}">
      <dsp:nvSpPr>
        <dsp:cNvPr id="0" name=""/>
        <dsp:cNvSpPr/>
      </dsp:nvSpPr>
      <dsp:spPr>
        <a:xfrm>
          <a:off x="5786436" y="1947726"/>
          <a:ext cx="4238227" cy="31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50"/>
              </a:lnTo>
              <a:lnTo>
                <a:pt x="4238227" y="155750"/>
              </a:lnTo>
              <a:lnTo>
                <a:pt x="4238227" y="31150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B017B-8078-47EB-B677-FFED3F6DC536}">
      <dsp:nvSpPr>
        <dsp:cNvPr id="0" name=""/>
        <dsp:cNvSpPr/>
      </dsp:nvSpPr>
      <dsp:spPr>
        <a:xfrm>
          <a:off x="8152000" y="3376271"/>
          <a:ext cx="705683" cy="445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001"/>
              </a:lnTo>
              <a:lnTo>
                <a:pt x="705683" y="4450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D90BA-0B25-4D7B-A0DC-F89C539FD484}">
      <dsp:nvSpPr>
        <dsp:cNvPr id="0" name=""/>
        <dsp:cNvSpPr/>
      </dsp:nvSpPr>
      <dsp:spPr>
        <a:xfrm>
          <a:off x="5786436" y="1947726"/>
          <a:ext cx="2365563" cy="31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50"/>
              </a:lnTo>
              <a:lnTo>
                <a:pt x="2365563" y="155750"/>
              </a:lnTo>
              <a:lnTo>
                <a:pt x="2365563" y="31150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38BA-2137-4854-AC43-025681A42417}">
      <dsp:nvSpPr>
        <dsp:cNvPr id="0" name=""/>
        <dsp:cNvSpPr/>
      </dsp:nvSpPr>
      <dsp:spPr>
        <a:xfrm>
          <a:off x="6160579" y="3529255"/>
          <a:ext cx="717963" cy="445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001"/>
              </a:lnTo>
              <a:lnTo>
                <a:pt x="717963" y="4450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60725-7867-4738-B9FD-AB74C9032300}">
      <dsp:nvSpPr>
        <dsp:cNvPr id="0" name=""/>
        <dsp:cNvSpPr/>
      </dsp:nvSpPr>
      <dsp:spPr>
        <a:xfrm>
          <a:off x="5786436" y="1947726"/>
          <a:ext cx="374142" cy="31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50"/>
              </a:lnTo>
              <a:lnTo>
                <a:pt x="374142" y="155750"/>
              </a:lnTo>
              <a:lnTo>
                <a:pt x="374142" y="31150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677EC-95E3-445A-A873-6709AF58935F}">
      <dsp:nvSpPr>
        <dsp:cNvPr id="0" name=""/>
        <dsp:cNvSpPr/>
      </dsp:nvSpPr>
      <dsp:spPr>
        <a:xfrm>
          <a:off x="3318490" y="3338794"/>
          <a:ext cx="761134" cy="563868"/>
        </a:xfrm>
        <a:custGeom>
          <a:avLst/>
          <a:gdLst/>
          <a:ahLst/>
          <a:cxnLst/>
          <a:rect l="0" t="0" r="0" b="0"/>
          <a:pathLst>
            <a:path>
              <a:moveTo>
                <a:pt x="761134" y="0"/>
              </a:moveTo>
              <a:lnTo>
                <a:pt x="761134" y="563868"/>
              </a:lnTo>
              <a:lnTo>
                <a:pt x="0" y="56386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0B236-A283-4491-9483-1067308F26EB}">
      <dsp:nvSpPr>
        <dsp:cNvPr id="0" name=""/>
        <dsp:cNvSpPr/>
      </dsp:nvSpPr>
      <dsp:spPr>
        <a:xfrm>
          <a:off x="4079624" y="1947726"/>
          <a:ext cx="1706812" cy="311501"/>
        </a:xfrm>
        <a:custGeom>
          <a:avLst/>
          <a:gdLst/>
          <a:ahLst/>
          <a:cxnLst/>
          <a:rect l="0" t="0" r="0" b="0"/>
          <a:pathLst>
            <a:path>
              <a:moveTo>
                <a:pt x="1706812" y="0"/>
              </a:moveTo>
              <a:lnTo>
                <a:pt x="1706812" y="155750"/>
              </a:lnTo>
              <a:lnTo>
                <a:pt x="0" y="155750"/>
              </a:lnTo>
              <a:lnTo>
                <a:pt x="0" y="31150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B7124-D241-413B-83BA-9D648FBD9C6D}">
      <dsp:nvSpPr>
        <dsp:cNvPr id="0" name=""/>
        <dsp:cNvSpPr/>
      </dsp:nvSpPr>
      <dsp:spPr>
        <a:xfrm>
          <a:off x="1832817" y="1947726"/>
          <a:ext cx="3953619" cy="311501"/>
        </a:xfrm>
        <a:custGeom>
          <a:avLst/>
          <a:gdLst/>
          <a:ahLst/>
          <a:cxnLst/>
          <a:rect l="0" t="0" r="0" b="0"/>
          <a:pathLst>
            <a:path>
              <a:moveTo>
                <a:pt x="3953619" y="0"/>
              </a:moveTo>
              <a:lnTo>
                <a:pt x="3953619" y="155750"/>
              </a:lnTo>
              <a:lnTo>
                <a:pt x="0" y="155750"/>
              </a:lnTo>
              <a:lnTo>
                <a:pt x="0" y="31150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6FB2C-B197-4B65-A2C4-E3736B3D8AA1}">
      <dsp:nvSpPr>
        <dsp:cNvPr id="0" name=""/>
        <dsp:cNvSpPr/>
      </dsp:nvSpPr>
      <dsp:spPr>
        <a:xfrm>
          <a:off x="5078001" y="2274"/>
          <a:ext cx="1416871" cy="194545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90348-D4A6-4F35-99BA-D2735B37CDB3}">
      <dsp:nvSpPr>
        <dsp:cNvPr id="0" name=""/>
        <dsp:cNvSpPr/>
      </dsp:nvSpPr>
      <dsp:spPr>
        <a:xfrm>
          <a:off x="5078001" y="2274"/>
          <a:ext cx="1416871" cy="194545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0A84-CCBC-40F6-81DD-C43BB5EF2C4A}">
      <dsp:nvSpPr>
        <dsp:cNvPr id="0" name=""/>
        <dsp:cNvSpPr/>
      </dsp:nvSpPr>
      <dsp:spPr>
        <a:xfrm>
          <a:off x="4369565" y="352455"/>
          <a:ext cx="2833742" cy="12450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There are 5 Phases which depicts how to gain access of a system. </a:t>
          </a:r>
          <a:endParaRPr lang="en-US" sz="2300" kern="1200" dirty="0"/>
        </a:p>
      </dsp:txBody>
      <dsp:txXfrm>
        <a:off x="4369565" y="352455"/>
        <a:ext cx="2833742" cy="1245089"/>
      </dsp:txXfrm>
    </dsp:sp>
    <dsp:sp modelId="{329DE866-D280-4A50-928A-E1F45764C5D7}">
      <dsp:nvSpPr>
        <dsp:cNvPr id="0" name=""/>
        <dsp:cNvSpPr/>
      </dsp:nvSpPr>
      <dsp:spPr>
        <a:xfrm>
          <a:off x="1319678" y="2259227"/>
          <a:ext cx="1026278" cy="113910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24F8E-CD55-4B56-9B7C-7CF822822F81}">
      <dsp:nvSpPr>
        <dsp:cNvPr id="0" name=""/>
        <dsp:cNvSpPr/>
      </dsp:nvSpPr>
      <dsp:spPr>
        <a:xfrm>
          <a:off x="1319678" y="2259227"/>
          <a:ext cx="1026278" cy="113910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7696A-2954-4A58-96C3-D25CE49269E9}">
      <dsp:nvSpPr>
        <dsp:cNvPr id="0" name=""/>
        <dsp:cNvSpPr/>
      </dsp:nvSpPr>
      <dsp:spPr>
        <a:xfrm>
          <a:off x="806539" y="2464267"/>
          <a:ext cx="2052556" cy="72902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1. INFORMATION GATHERING (Reconnaissance)</a:t>
          </a:r>
          <a:endParaRPr lang="en-US" sz="2000" kern="1200" dirty="0"/>
        </a:p>
      </dsp:txBody>
      <dsp:txXfrm>
        <a:off x="806539" y="2464267"/>
        <a:ext cx="2052556" cy="729029"/>
      </dsp:txXfrm>
    </dsp:sp>
    <dsp:sp modelId="{1834D090-6C41-49B0-A059-98AB361E1416}">
      <dsp:nvSpPr>
        <dsp:cNvPr id="0" name=""/>
        <dsp:cNvSpPr/>
      </dsp:nvSpPr>
      <dsp:spPr>
        <a:xfrm>
          <a:off x="3625111" y="2259227"/>
          <a:ext cx="909027" cy="107956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872A7-74A7-4C8A-B5D5-FC45858BCAA7}">
      <dsp:nvSpPr>
        <dsp:cNvPr id="0" name=""/>
        <dsp:cNvSpPr/>
      </dsp:nvSpPr>
      <dsp:spPr>
        <a:xfrm>
          <a:off x="3625111" y="2259227"/>
          <a:ext cx="909027" cy="107956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BC4F8-9267-4F84-BF09-DEA6668D12E9}">
      <dsp:nvSpPr>
        <dsp:cNvPr id="0" name=""/>
        <dsp:cNvSpPr/>
      </dsp:nvSpPr>
      <dsp:spPr>
        <a:xfrm>
          <a:off x="3170597" y="2453549"/>
          <a:ext cx="1818055" cy="6909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2. SCANNING (OS, IP, MAC etc)</a:t>
          </a:r>
          <a:endParaRPr lang="en-US" sz="2000" kern="1200" dirty="0"/>
        </a:p>
      </dsp:txBody>
      <dsp:txXfrm>
        <a:off x="3170597" y="2453549"/>
        <a:ext cx="1818055" cy="690922"/>
      </dsp:txXfrm>
    </dsp:sp>
    <dsp:sp modelId="{ECF02BAF-C040-474D-827E-5537B523A5F6}">
      <dsp:nvSpPr>
        <dsp:cNvPr id="0" name=""/>
        <dsp:cNvSpPr/>
      </dsp:nvSpPr>
      <dsp:spPr>
        <a:xfrm>
          <a:off x="2665820" y="3769162"/>
          <a:ext cx="741669" cy="7416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E7DA9-9A4B-4D2F-8F9D-2C45DB309FD0}">
      <dsp:nvSpPr>
        <dsp:cNvPr id="0" name=""/>
        <dsp:cNvSpPr/>
      </dsp:nvSpPr>
      <dsp:spPr>
        <a:xfrm>
          <a:off x="2665820" y="3769162"/>
          <a:ext cx="741669" cy="7416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1DC20-231C-4B87-99E0-428A565A13CA}">
      <dsp:nvSpPr>
        <dsp:cNvPr id="0" name=""/>
        <dsp:cNvSpPr/>
      </dsp:nvSpPr>
      <dsp:spPr>
        <a:xfrm>
          <a:off x="2294985" y="3902663"/>
          <a:ext cx="1483339" cy="474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Pre-Attacking Phase</a:t>
          </a:r>
          <a:endParaRPr lang="en-US" sz="2000" kern="1200" dirty="0"/>
        </a:p>
      </dsp:txBody>
      <dsp:txXfrm>
        <a:off x="2294985" y="3902663"/>
        <a:ext cx="1483339" cy="474668"/>
      </dsp:txXfrm>
    </dsp:sp>
    <dsp:sp modelId="{F963409E-ED29-4E44-A0CB-28F7F16BBE2A}">
      <dsp:nvSpPr>
        <dsp:cNvPr id="0" name=""/>
        <dsp:cNvSpPr/>
      </dsp:nvSpPr>
      <dsp:spPr>
        <a:xfrm>
          <a:off x="5730366" y="2259227"/>
          <a:ext cx="860425" cy="127002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FB2D9-55D8-46B9-BC2B-3BCD7FF212F2}">
      <dsp:nvSpPr>
        <dsp:cNvPr id="0" name=""/>
        <dsp:cNvSpPr/>
      </dsp:nvSpPr>
      <dsp:spPr>
        <a:xfrm>
          <a:off x="5730366" y="2259227"/>
          <a:ext cx="860425" cy="127002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08297-643A-4B3B-AFBB-84D915717711}">
      <dsp:nvSpPr>
        <dsp:cNvPr id="0" name=""/>
        <dsp:cNvSpPr/>
      </dsp:nvSpPr>
      <dsp:spPr>
        <a:xfrm>
          <a:off x="5300153" y="2487832"/>
          <a:ext cx="1720851" cy="8128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3. GAINING ACCESS-(Exploitation/Weaponization)</a:t>
          </a:r>
          <a:endParaRPr lang="en-US" sz="2000" kern="1200" dirty="0"/>
        </a:p>
      </dsp:txBody>
      <dsp:txXfrm>
        <a:off x="5300153" y="2487832"/>
        <a:ext cx="1720851" cy="812817"/>
      </dsp:txXfrm>
    </dsp:sp>
    <dsp:sp modelId="{9AFEF613-910A-404E-BD8A-ECDF207C3959}">
      <dsp:nvSpPr>
        <dsp:cNvPr id="0" name=""/>
        <dsp:cNvSpPr/>
      </dsp:nvSpPr>
      <dsp:spPr>
        <a:xfrm>
          <a:off x="6789542" y="3840756"/>
          <a:ext cx="741669" cy="7416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41BD9-1F92-47B0-8F15-B742B144C2AD}">
      <dsp:nvSpPr>
        <dsp:cNvPr id="0" name=""/>
        <dsp:cNvSpPr/>
      </dsp:nvSpPr>
      <dsp:spPr>
        <a:xfrm>
          <a:off x="6789542" y="3840756"/>
          <a:ext cx="741669" cy="7416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49281-8617-4F2F-B8B2-49B13C9C49E0}">
      <dsp:nvSpPr>
        <dsp:cNvPr id="0" name=""/>
        <dsp:cNvSpPr/>
      </dsp:nvSpPr>
      <dsp:spPr>
        <a:xfrm>
          <a:off x="6418707" y="3974257"/>
          <a:ext cx="1483339" cy="474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Attacking or Exploitation Phase</a:t>
          </a:r>
          <a:endParaRPr lang="en-US" sz="2000" kern="1200" dirty="0"/>
        </a:p>
      </dsp:txBody>
      <dsp:txXfrm>
        <a:off x="6418707" y="3974257"/>
        <a:ext cx="1483339" cy="474668"/>
      </dsp:txXfrm>
    </dsp:sp>
    <dsp:sp modelId="{D71B1CDD-1C22-4D3F-9E79-380F0452E4FB}">
      <dsp:nvSpPr>
        <dsp:cNvPr id="0" name=""/>
        <dsp:cNvSpPr/>
      </dsp:nvSpPr>
      <dsp:spPr>
        <a:xfrm>
          <a:off x="7742253" y="2259227"/>
          <a:ext cx="819493" cy="111704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89943-0E8C-490F-B932-FD16FF1FDC1F}">
      <dsp:nvSpPr>
        <dsp:cNvPr id="0" name=""/>
        <dsp:cNvSpPr/>
      </dsp:nvSpPr>
      <dsp:spPr>
        <a:xfrm>
          <a:off x="7742253" y="2259227"/>
          <a:ext cx="819493" cy="111704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ECF6F-D143-4221-9E72-DBEDC8088F90}">
      <dsp:nvSpPr>
        <dsp:cNvPr id="0" name=""/>
        <dsp:cNvSpPr/>
      </dsp:nvSpPr>
      <dsp:spPr>
        <a:xfrm>
          <a:off x="7332506" y="2460295"/>
          <a:ext cx="1638986" cy="7149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4. MAINTAINING ACCESSS-(Persistence)</a:t>
          </a:r>
          <a:endParaRPr lang="en-US" sz="2000" kern="1200" dirty="0"/>
        </a:p>
      </dsp:txBody>
      <dsp:txXfrm>
        <a:off x="7332506" y="2460295"/>
        <a:ext cx="1638986" cy="714907"/>
      </dsp:txXfrm>
    </dsp:sp>
    <dsp:sp modelId="{A60E1396-A646-46F0-B8E5-0F8926668FBE}">
      <dsp:nvSpPr>
        <dsp:cNvPr id="0" name=""/>
        <dsp:cNvSpPr/>
      </dsp:nvSpPr>
      <dsp:spPr>
        <a:xfrm>
          <a:off x="8768683" y="3687772"/>
          <a:ext cx="741669" cy="74166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CF1E1-7519-4AF7-8601-11A02A577D0C}">
      <dsp:nvSpPr>
        <dsp:cNvPr id="0" name=""/>
        <dsp:cNvSpPr/>
      </dsp:nvSpPr>
      <dsp:spPr>
        <a:xfrm>
          <a:off x="8768683" y="3687772"/>
          <a:ext cx="741669" cy="74166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30FE7-7D44-49DC-8045-9309742C56CD}">
      <dsp:nvSpPr>
        <dsp:cNvPr id="0" name=""/>
        <dsp:cNvSpPr/>
      </dsp:nvSpPr>
      <dsp:spPr>
        <a:xfrm>
          <a:off x="8397848" y="3821273"/>
          <a:ext cx="1483339" cy="474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Post Exploitation Phase</a:t>
          </a:r>
          <a:endParaRPr lang="en-US" sz="2000" kern="1200" dirty="0"/>
        </a:p>
      </dsp:txBody>
      <dsp:txXfrm>
        <a:off x="8397848" y="3821273"/>
        <a:ext cx="1483339" cy="474668"/>
      </dsp:txXfrm>
    </dsp:sp>
    <dsp:sp modelId="{D2B4B95B-0946-48FC-BAA9-0F9F1B890055}">
      <dsp:nvSpPr>
        <dsp:cNvPr id="0" name=""/>
        <dsp:cNvSpPr/>
      </dsp:nvSpPr>
      <dsp:spPr>
        <a:xfrm>
          <a:off x="9653829" y="2259227"/>
          <a:ext cx="741669" cy="128041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E8F5B-33ED-4AE7-9C2B-EDD604BAE882}">
      <dsp:nvSpPr>
        <dsp:cNvPr id="0" name=""/>
        <dsp:cNvSpPr/>
      </dsp:nvSpPr>
      <dsp:spPr>
        <a:xfrm>
          <a:off x="9653829" y="2259227"/>
          <a:ext cx="741669" cy="128041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E7AD6-2DEC-4134-9937-FFFD1141773B}">
      <dsp:nvSpPr>
        <dsp:cNvPr id="0" name=""/>
        <dsp:cNvSpPr/>
      </dsp:nvSpPr>
      <dsp:spPr>
        <a:xfrm>
          <a:off x="9282994" y="2489702"/>
          <a:ext cx="1483339" cy="81946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5. COVERING TRACES-(Logs/events)</a:t>
          </a:r>
          <a:endParaRPr lang="en-US" sz="1100" kern="1200" dirty="0"/>
        </a:p>
      </dsp:txBody>
      <dsp:txXfrm>
        <a:off x="9282994" y="2489702"/>
        <a:ext cx="1483339" cy="8194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CE8BC-6494-466F-8A58-BE089326CF06}">
      <dsp:nvSpPr>
        <dsp:cNvPr id="0" name=""/>
        <dsp:cNvSpPr/>
      </dsp:nvSpPr>
      <dsp:spPr>
        <a:xfrm>
          <a:off x="2962" y="1386127"/>
          <a:ext cx="2881477" cy="12556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61BE9-8EE4-45E4-8BB0-8234B63FCCE9}">
      <dsp:nvSpPr>
        <dsp:cNvPr id="0" name=""/>
        <dsp:cNvSpPr/>
      </dsp:nvSpPr>
      <dsp:spPr>
        <a:xfrm>
          <a:off x="1401063" y="862294"/>
          <a:ext cx="4301443" cy="4301443"/>
        </a:xfrm>
        <a:prstGeom prst="leftCircularArrow">
          <a:avLst>
            <a:gd name="adj1" fmla="val 2707"/>
            <a:gd name="adj2" fmla="val 329647"/>
            <a:gd name="adj3" fmla="val 2583266"/>
            <a:gd name="adj4" fmla="val 9502598"/>
            <a:gd name="adj5" fmla="val 315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40635-2AC4-41AA-999C-2F439F961056}">
      <dsp:nvSpPr>
        <dsp:cNvPr id="0" name=""/>
        <dsp:cNvSpPr/>
      </dsp:nvSpPr>
      <dsp:spPr>
        <a:xfrm>
          <a:off x="0" y="597921"/>
          <a:ext cx="3339362" cy="31611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The types of penetration testing </a:t>
          </a:r>
          <a:r>
            <a:rPr lang="en-IN" sz="2800" b="1" kern="1200" dirty="0">
              <a:solidFill>
                <a:schemeClr val="tx1"/>
              </a:solidFill>
            </a:rPr>
            <a:t>can vary depending on the technology</a:t>
          </a:r>
          <a:r>
            <a:rPr lang="en-IN" sz="2800" kern="1200" dirty="0">
              <a:solidFill>
                <a:schemeClr val="tx1"/>
              </a:solidFill>
            </a:rPr>
            <a:t>. </a:t>
          </a:r>
        </a:p>
      </dsp:txBody>
      <dsp:txXfrm>
        <a:off x="92587" y="690508"/>
        <a:ext cx="3154188" cy="2975986"/>
      </dsp:txXfrm>
    </dsp:sp>
    <dsp:sp modelId="{7399CEB6-9055-4665-91C2-829AC076B827}">
      <dsp:nvSpPr>
        <dsp:cNvPr id="0" name=""/>
        <dsp:cNvSpPr/>
      </dsp:nvSpPr>
      <dsp:spPr>
        <a:xfrm>
          <a:off x="4148095" y="1361303"/>
          <a:ext cx="3265837" cy="2376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/>
            <a:t>Network Testing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/>
            <a:t>Mobile Application Testing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/>
            <a:t>Web Application Testing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/>
            <a:t>Cloud Testing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/>
            <a:t>Social Engineering Testing</a:t>
          </a:r>
        </a:p>
      </dsp:txBody>
      <dsp:txXfrm>
        <a:off x="4202788" y="1925270"/>
        <a:ext cx="3156451" cy="1757955"/>
      </dsp:txXfrm>
    </dsp:sp>
    <dsp:sp modelId="{13A6E0A9-8FA7-4A40-8D9F-9060FED3EDD0}">
      <dsp:nvSpPr>
        <dsp:cNvPr id="0" name=""/>
        <dsp:cNvSpPr/>
      </dsp:nvSpPr>
      <dsp:spPr>
        <a:xfrm>
          <a:off x="5939970" y="-422760"/>
          <a:ext cx="3907459" cy="3720928"/>
        </a:xfrm>
        <a:prstGeom prst="circularArrow">
          <a:avLst>
            <a:gd name="adj1" fmla="val 3129"/>
            <a:gd name="adj2" fmla="val 384870"/>
            <a:gd name="adj3" fmla="val 18848307"/>
            <a:gd name="adj4" fmla="val 11984198"/>
            <a:gd name="adj5" fmla="val 365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6E140-032C-41B1-AB2D-10A3A35A3F44}">
      <dsp:nvSpPr>
        <dsp:cNvPr id="0" name=""/>
        <dsp:cNvSpPr/>
      </dsp:nvSpPr>
      <dsp:spPr>
        <a:xfrm>
          <a:off x="4980603" y="852028"/>
          <a:ext cx="2561312" cy="1018549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Here are some of the </a:t>
          </a:r>
          <a:r>
            <a:rPr lang="en-IN" sz="2100" b="1" kern="1200" dirty="0">
              <a:solidFill>
                <a:schemeClr val="tx1"/>
              </a:solidFill>
            </a:rPr>
            <a:t>common types of pen testing:</a:t>
          </a:r>
        </a:p>
      </dsp:txBody>
      <dsp:txXfrm>
        <a:off x="5010435" y="881860"/>
        <a:ext cx="2501648" cy="958885"/>
      </dsp:txXfrm>
    </dsp:sp>
    <dsp:sp modelId="{17E88A03-A090-45BF-99A8-756F86C2DA55}">
      <dsp:nvSpPr>
        <dsp:cNvPr id="0" name=""/>
        <dsp:cNvSpPr/>
      </dsp:nvSpPr>
      <dsp:spPr>
        <a:xfrm>
          <a:off x="8096383" y="845051"/>
          <a:ext cx="2881477" cy="2376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F03BE-4EC2-4869-B63E-A4DC2FBC0729}">
      <dsp:nvSpPr>
        <dsp:cNvPr id="0" name=""/>
        <dsp:cNvSpPr/>
      </dsp:nvSpPr>
      <dsp:spPr>
        <a:xfrm>
          <a:off x="8304131" y="1520577"/>
          <a:ext cx="3276533" cy="3083557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Even though each area of penetration testing </a:t>
          </a:r>
          <a:r>
            <a:rPr lang="en-IN" sz="2400" b="1" kern="1200" dirty="0">
              <a:solidFill>
                <a:schemeClr val="tx1"/>
              </a:solidFill>
            </a:rPr>
            <a:t>have differing tool sets</a:t>
          </a:r>
          <a:r>
            <a:rPr lang="en-IN" sz="2400" kern="1200" dirty="0">
              <a:solidFill>
                <a:schemeClr val="tx1"/>
              </a:solidFill>
            </a:rPr>
            <a:t>,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They </a:t>
          </a:r>
          <a:r>
            <a:rPr lang="en-IN" sz="2400" b="1" kern="1200" dirty="0">
              <a:solidFill>
                <a:schemeClr val="tx1"/>
              </a:solidFill>
            </a:rPr>
            <a:t>share a common methodology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8394445" y="1610891"/>
        <a:ext cx="3095905" cy="2902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9/8/2020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saddahaq.com/after-advanis-website-gets-hacked-bjp-blocks-its-website-access-in-pakista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st.gov/topics/cybersecur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ecforte.com/services/vulnerability-managem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secforte.com/services/penetration-test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ecforte.com/products/core-impac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2B45-1CF7-49FB-A493-14F75DBAF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VAPT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05ECF-B30B-4BD2-A2F5-009EA500F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VAPT</a:t>
            </a:r>
          </a:p>
        </p:txBody>
      </p:sp>
    </p:spTree>
    <p:extLst>
      <p:ext uri="{BB962C8B-B14F-4D97-AF65-F5344CB8AC3E}">
        <p14:creationId xmlns:p14="http://schemas.microsoft.com/office/powerpoint/2010/main" val="418712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00C3-6B2F-457D-81DA-67D2ECFE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VAPT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090271-D5DF-44C2-8842-475D6B197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33463"/>
              </p:ext>
            </p:extLst>
          </p:nvPr>
        </p:nvGraphicFramePr>
        <p:xfrm>
          <a:off x="313039" y="1885950"/>
          <a:ext cx="11658598" cy="4638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85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F189-2274-46FC-B362-C9656FBA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Exploit Categories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AE4AAE-A40E-4D61-B08E-C6786E9A5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7135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18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EF1C-58FD-4960-BE30-E07A5819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3AE8-593E-4D08-BAEA-45E3B51B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IN" sz="2000" b="1" dirty="0"/>
              <a:t>Google Search- </a:t>
            </a:r>
            <a:r>
              <a:rPr lang="en-IN" sz="2000" dirty="0"/>
              <a:t>BJP website got hacked before elections as VPN credentials were floated online by one minister which were used for hacking website later by attackers</a:t>
            </a:r>
          </a:p>
          <a:p>
            <a:pPr marL="0" indent="0">
              <a:buNone/>
            </a:pPr>
            <a:endParaRPr lang="en-IN" sz="2000" dirty="0">
              <a:hlinkClick r:id="rId2"/>
            </a:endParaRPr>
          </a:p>
          <a:p>
            <a:r>
              <a:rPr lang="en-IN" sz="2000" dirty="0">
                <a:hlinkClick r:id="rId2"/>
              </a:rPr>
              <a:t>https://www.saddahaq.com/after-advanis-website-gets-hacked-bjp-blocks-its-website-access-in-pakistan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5D0CB-FA12-40D1-A8AE-3BDBE8380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28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9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7686-F7BE-4695-BCFD-0BBAFBA0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+mj-lt"/>
                <a:cs typeface="+mj-cs"/>
              </a:rPr>
              <a:t>10 organisations monitoring intercepting on internet in India 2019</a:t>
            </a:r>
          </a:p>
        </p:txBody>
      </p:sp>
      <p:pic>
        <p:nvPicPr>
          <p:cNvPr id="30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67E5C7-942A-4E2A-A8E4-DC5D92456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4" r="-1" b="1096"/>
          <a:stretch/>
        </p:blipFill>
        <p:spPr>
          <a:xfrm>
            <a:off x="877888" y="1865313"/>
            <a:ext cx="4953000" cy="4268788"/>
          </a:xfrm>
          <a:prstGeom prst="rect">
            <a:avLst/>
          </a:prstGeom>
        </p:spPr>
      </p:pic>
      <p:pic>
        <p:nvPicPr>
          <p:cNvPr id="2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22F7A6-F01F-4128-B38B-F252777C4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3438" y="1865313"/>
            <a:ext cx="5389563" cy="42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0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263-5EE9-4CB1-9104-970F5269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32" y="2843921"/>
            <a:ext cx="10305535" cy="862313"/>
          </a:xfrm>
        </p:spPr>
        <p:txBody>
          <a:bodyPr/>
          <a:lstStyle/>
          <a:p>
            <a:pPr algn="ctr"/>
            <a:r>
              <a:rPr lang="en-IN" dirty="0"/>
              <a:t>PENETRATION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6917A-22AF-40BC-B516-B1949122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985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3B7B-528B-45CD-9F82-9528B6C4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5 phases of Penetration Testing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9904A43-0084-4332-930B-58B822DB3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313286"/>
              </p:ext>
            </p:extLst>
          </p:nvPr>
        </p:nvGraphicFramePr>
        <p:xfrm>
          <a:off x="342901" y="1825623"/>
          <a:ext cx="11572874" cy="4584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0EAD2D4-5A9C-407A-A5F0-93F1BEED3402}"/>
              </a:ext>
            </a:extLst>
          </p:cNvPr>
          <p:cNvGrpSpPr/>
          <p:nvPr/>
        </p:nvGrpSpPr>
        <p:grpSpPr>
          <a:xfrm>
            <a:off x="2066925" y="5024437"/>
            <a:ext cx="8315325" cy="795338"/>
            <a:chOff x="2066925" y="5024437"/>
            <a:chExt cx="8315325" cy="7953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393185-E171-45F1-933F-D99CA55F24ED}"/>
                </a:ext>
              </a:extLst>
            </p:cNvPr>
            <p:cNvGrpSpPr/>
            <p:nvPr/>
          </p:nvGrpSpPr>
          <p:grpSpPr>
            <a:xfrm>
              <a:off x="2066925" y="5257800"/>
              <a:ext cx="8315325" cy="561975"/>
              <a:chOff x="2066925" y="5257800"/>
              <a:chExt cx="8315325" cy="56197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34CFC65-F9C3-497B-B81F-CDA28360C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6925" y="5257800"/>
                <a:ext cx="0" cy="561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1833E3F-0F6E-4533-AEB9-42F9FA0D3D04}"/>
                  </a:ext>
                </a:extLst>
              </p:cNvPr>
              <p:cNvCxnSpPr/>
              <p:nvPr/>
            </p:nvCxnSpPr>
            <p:spPr>
              <a:xfrm>
                <a:off x="2066925" y="5819775"/>
                <a:ext cx="409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4A34AB0-7A80-4755-857C-11E267F73936}"/>
                  </a:ext>
                </a:extLst>
              </p:cNvPr>
              <p:cNvCxnSpPr/>
              <p:nvPr/>
            </p:nvCxnSpPr>
            <p:spPr>
              <a:xfrm>
                <a:off x="9915525" y="567690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7822AFC-9D38-40B1-86F1-BDD5B9AC2B07}"/>
                  </a:ext>
                </a:extLst>
              </p:cNvPr>
              <p:cNvCxnSpPr/>
              <p:nvPr/>
            </p:nvCxnSpPr>
            <p:spPr>
              <a:xfrm>
                <a:off x="10382250" y="5381625"/>
                <a:ext cx="0" cy="2952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Plus Sign 14">
              <a:extLst>
                <a:ext uri="{FF2B5EF4-FFF2-40B4-BE49-F238E27FC236}">
                  <a16:creationId xmlns:a16="http://schemas.microsoft.com/office/drawing/2014/main" id="{29489771-3018-4773-B32B-3426B7BD62B3}"/>
                </a:ext>
              </a:extLst>
            </p:cNvPr>
            <p:cNvSpPr/>
            <p:nvPr/>
          </p:nvSpPr>
          <p:spPr>
            <a:xfrm>
              <a:off x="3162300" y="5081587"/>
              <a:ext cx="428625" cy="46672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Plus Sign 17">
              <a:extLst>
                <a:ext uri="{FF2B5EF4-FFF2-40B4-BE49-F238E27FC236}">
                  <a16:creationId xmlns:a16="http://schemas.microsoft.com/office/drawing/2014/main" id="{440014D2-4310-497D-9452-F259524CF24A}"/>
                </a:ext>
              </a:extLst>
            </p:cNvPr>
            <p:cNvSpPr/>
            <p:nvPr/>
          </p:nvSpPr>
          <p:spPr>
            <a:xfrm>
              <a:off x="9239250" y="5024437"/>
              <a:ext cx="428625" cy="466725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9660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A5DC-335A-4BA0-984B-4D63E3C9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PenTesting</a:t>
            </a:r>
            <a:r>
              <a:rPr lang="en-IN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1B505-0C58-456D-B1D0-5F3D1FE9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1026" name="Picture 2" descr="Five Stages of Penetration Testing">
            <a:extLst>
              <a:ext uri="{FF2B5EF4-FFF2-40B4-BE49-F238E27FC236}">
                <a16:creationId xmlns:a16="http://schemas.microsoft.com/office/drawing/2014/main" id="{45FAFA24-352B-4148-B48A-68A679585A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9" y="1614649"/>
            <a:ext cx="10305535" cy="456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9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3263-4B21-4146-A997-41311481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Penetration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07A6B4-F744-4039-9FF2-14E9E6C10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767697"/>
              </p:ext>
            </p:extLst>
          </p:nvPr>
        </p:nvGraphicFramePr>
        <p:xfrm>
          <a:off x="313039" y="1425146"/>
          <a:ext cx="11658598" cy="509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20674-EDF8-4E69-9614-7768A609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721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E8CB2-0DAA-4DE7-98D3-79CECC52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  <a:latin typeface="+mj-lt"/>
                <a:cs typeface="+mj-cs"/>
              </a:rPr>
              <a:t>Lockheed Martin Kill Chain-it tells what all phases to work in for cyber security</a:t>
            </a:r>
          </a:p>
        </p:txBody>
      </p:sp>
      <p:pic>
        <p:nvPicPr>
          <p:cNvPr id="4" name="Picture 2" descr="the Cyber Kill ChainÂ®">
            <a:extLst>
              <a:ext uri="{FF2B5EF4-FFF2-40B4-BE49-F238E27FC236}">
                <a16:creationId xmlns:a16="http://schemas.microsoft.com/office/drawing/2014/main" id="{0A627DF6-2F68-4978-A050-9712588DD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105"/>
          <a:stretch/>
        </p:blipFill>
        <p:spPr bwMode="auto">
          <a:xfrm>
            <a:off x="1314843" y="307731"/>
            <a:ext cx="34663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BE431-C16D-4BE0-BF6C-6519D1D28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21" r="21226" b="1"/>
          <a:stretch/>
        </p:blipFill>
        <p:spPr>
          <a:xfrm>
            <a:off x="6416043" y="762711"/>
            <a:ext cx="5455917" cy="308767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9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44CA-4251-466A-BC95-22D8066C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725" y="397219"/>
            <a:ext cx="6634463" cy="1325563"/>
          </a:xfrm>
        </p:spPr>
        <p:txBody>
          <a:bodyPr>
            <a:normAutofit/>
          </a:bodyPr>
          <a:lstStyle/>
          <a:p>
            <a:r>
              <a:rPr lang="en-IN" dirty="0"/>
              <a:t>Case Study</a:t>
            </a:r>
          </a:p>
        </p:txBody>
      </p:sp>
      <p:pic>
        <p:nvPicPr>
          <p:cNvPr id="16" name="Graphic 6" descr="Upward trend">
            <a:extLst>
              <a:ext uri="{FF2B5EF4-FFF2-40B4-BE49-F238E27FC236}">
                <a16:creationId xmlns:a16="http://schemas.microsoft.com/office/drawing/2014/main" id="{DCEDD370-9CCE-4992-B1FB-85B8A5C7B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B453-6E02-40A7-92E1-CE81D4B80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872343"/>
            <a:ext cx="7152983" cy="4775200"/>
          </a:xfrm>
        </p:spPr>
        <p:txBody>
          <a:bodyPr anchor="t">
            <a:normAutofit/>
          </a:bodyPr>
          <a:lstStyle/>
          <a:p>
            <a:r>
              <a:rPr lang="en-IN"/>
              <a:t>Attacker took .3 roubles from per user/month. Total users were 14.7 million</a:t>
            </a:r>
          </a:p>
          <a:p>
            <a:r>
              <a:rPr lang="en-IN"/>
              <a:t>Total sum per day was 0.3x14.7 millions</a:t>
            </a:r>
          </a:p>
          <a:p>
            <a:r>
              <a:rPr lang="en-IN"/>
              <a:t>Total salary per month =50 millions</a:t>
            </a:r>
          </a:p>
          <a:p>
            <a:r>
              <a:rPr lang="en-IN"/>
              <a:t>Bank got to know after 1.6 years</a:t>
            </a:r>
          </a:p>
          <a:p>
            <a:r>
              <a:rPr lang="en-IN"/>
              <a:t>Bank thought s/w glitch, then matched accounts on paper, it took time. </a:t>
            </a:r>
          </a:p>
          <a:p>
            <a:r>
              <a:rPr lang="en-IN"/>
              <a:t>Attacker arrested after 3-4months later bank employed attacker and offered job of CISO highest position (22LPA)</a:t>
            </a:r>
          </a:p>
          <a:p>
            <a:r>
              <a:rPr lang="en-IN"/>
              <a:t>Chief information security officer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49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0BAE-285C-4F0F-A847-DB850CAF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39" y="607496"/>
            <a:ext cx="10305535" cy="862313"/>
          </a:xfrm>
        </p:spPr>
        <p:txBody>
          <a:bodyPr>
            <a:normAutofit fontScale="90000"/>
          </a:bodyPr>
          <a:lstStyle/>
          <a:p>
            <a:pPr fontAlgn="t"/>
            <a:br>
              <a:rPr lang="en-IN" dirty="0"/>
            </a:br>
            <a:r>
              <a:rPr lang="en-IN" dirty="0"/>
              <a:t>Vulnerability Assessment and Penetration Testing (VAPT)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036878-D48F-433E-B58E-20EE139C9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227265"/>
              </p:ext>
            </p:extLst>
          </p:nvPr>
        </p:nvGraphicFramePr>
        <p:xfrm>
          <a:off x="313038" y="1745772"/>
          <a:ext cx="11478911" cy="4616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51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8CFB-FDD4-4FF7-BE87-3D0E4F4F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NIST (National Institute of Standards and Technology)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4E9C-4D7C-4DC6-84C5-B220193A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NIST implements practical cybersecurity and privacy through outreach and effective application of standards and best practices necessary for the U.S. to adopt cybersecurity capabilities.</a:t>
            </a:r>
          </a:p>
          <a:p>
            <a:pPr marL="0" indent="0">
              <a:buNone/>
            </a:pPr>
            <a:r>
              <a:rPr lang="en-IN" i="1" dirty="0"/>
              <a:t>(</a:t>
            </a:r>
            <a:r>
              <a:rPr lang="en-IN" dirty="0">
                <a:hlinkClick r:id="rId2"/>
              </a:rPr>
              <a:t>https://www.nist.gov/topics/cybersecurity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1805 profiles for jobs</a:t>
            </a:r>
          </a:p>
        </p:txBody>
      </p:sp>
    </p:spTree>
    <p:extLst>
      <p:ext uri="{BB962C8B-B14F-4D97-AF65-F5344CB8AC3E}">
        <p14:creationId xmlns:p14="http://schemas.microsoft.com/office/powerpoint/2010/main" val="86408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5F69-3AB7-4C98-AD88-F79056E2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sz="2400">
                <a:solidFill>
                  <a:srgbClr val="FFFFFF"/>
                </a:solidFill>
              </a:rPr>
              <a:t>VAPT (Vulnerability Assessment Penetration Testing)</a:t>
            </a:r>
          </a:p>
        </p:txBody>
      </p:sp>
      <p:pic>
        <p:nvPicPr>
          <p:cNvPr id="2050" name="Picture 2" descr="https://www.guru99.com/images/3-2016/032216_0654_Vulnerabili1.png">
            <a:extLst>
              <a:ext uri="{FF2B5EF4-FFF2-40B4-BE49-F238E27FC236}">
                <a16:creationId xmlns:a16="http://schemas.microsoft.com/office/drawing/2014/main" id="{765A13EC-21C2-4418-876D-A808B48A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2220" y="337854"/>
            <a:ext cx="5220206" cy="3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3B99-5AFB-493C-9546-0E5B9631A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0" y="3169920"/>
            <a:ext cx="8006080" cy="33502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/>
              <a:t>VAPT Service is the combination of two different Security Services one is </a:t>
            </a:r>
            <a:r>
              <a:rPr lang="en-IN" sz="2400" b="1">
                <a:hlinkClick r:id="rId3"/>
              </a:rPr>
              <a:t>Vulnerability Assessment</a:t>
            </a:r>
            <a:r>
              <a:rPr lang="en-IN" sz="2400"/>
              <a:t> (VA) &amp; </a:t>
            </a:r>
            <a:r>
              <a:rPr lang="en-IN" sz="2400" b="1">
                <a:hlinkClick r:id="rId4"/>
              </a:rPr>
              <a:t>Penetration Testing</a:t>
            </a:r>
            <a:r>
              <a:rPr lang="en-IN" sz="2400" b="1"/>
              <a:t> </a:t>
            </a:r>
            <a:r>
              <a:rPr lang="en-IN" sz="2400"/>
              <a:t>(PT).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/>
              <a:t>The tests have different powers and are often shared to achieve a more complete vulnerability analysis.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/>
              <a:t>Both Services have their own area for securing your network &amp; application.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229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203B-7ACC-44DB-9B0A-75C3D344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600" dirty="0">
                <a:solidFill>
                  <a:srgbClr val="FFFFFF"/>
                </a:solidFill>
              </a:rPr>
              <a:t>VAPT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60CC46-6770-49D6-A287-DF6E5FE16F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56000" y="376224"/>
          <a:ext cx="8188961" cy="60652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90132">
                  <a:extLst>
                    <a:ext uri="{9D8B030D-6E8A-4147-A177-3AD203B41FA5}">
                      <a16:colId xmlns:a16="http://schemas.microsoft.com/office/drawing/2014/main" val="1939837139"/>
                    </a:ext>
                  </a:extLst>
                </a:gridCol>
                <a:gridCol w="4098829">
                  <a:extLst>
                    <a:ext uri="{9D8B030D-6E8A-4147-A177-3AD203B41FA5}">
                      <a16:colId xmlns:a16="http://schemas.microsoft.com/office/drawing/2014/main" val="1144728301"/>
                    </a:ext>
                  </a:extLst>
                </a:gridCol>
              </a:tblGrid>
              <a:tr h="39434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/>
                        <a:t>Vulnerability Assessment</a:t>
                      </a:r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/>
                        <a:t>Penetration Test</a:t>
                      </a:r>
                    </a:p>
                  </a:txBody>
                  <a:tcPr marL="64497" marR="64497" marT="32248" marB="32248"/>
                </a:tc>
                <a:extLst>
                  <a:ext uri="{0D108BD9-81ED-4DB2-BD59-A6C34878D82A}">
                    <a16:rowId xmlns:a16="http://schemas.microsoft.com/office/drawing/2014/main" val="1447507779"/>
                  </a:ext>
                </a:extLst>
              </a:tr>
              <a:tr h="43000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u="none" strike="noStrike" kern="1200" dirty="0">
                          <a:effectLst/>
                        </a:rPr>
                        <a:t>Vulnerability Assessment </a:t>
                      </a:r>
                      <a:r>
                        <a:rPr lang="en-IN" sz="2000" b="0" u="none" strike="noStrike" kern="1200" dirty="0">
                          <a:effectLst/>
                        </a:rPr>
                        <a:t>Tools</a:t>
                      </a:r>
                      <a:r>
                        <a:rPr lang="en-IN" sz="2000" b="0" kern="1200" dirty="0">
                          <a:effectLst/>
                        </a:rPr>
                        <a:t> discover which vulnerabilities are present, but they do not differentiate between flaws that can be exploited to cause damage and those that cannot.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kern="12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kern="120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kern="1200" dirty="0">
                          <a:effectLst/>
                        </a:rPr>
                        <a:t>Vulnerability scanners alert companies to the pre-existing flaws in their code and where they are located. </a:t>
                      </a:r>
                      <a:endParaRPr lang="en-IN" sz="2000" b="0" dirty="0"/>
                    </a:p>
                  </a:txBody>
                  <a:tcPr marL="64497" marR="64497" marT="32248" marB="3224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kern="1200">
                          <a:effectLst/>
                        </a:rPr>
                        <a:t>Penetration tests</a:t>
                      </a:r>
                      <a:r>
                        <a:rPr lang="en-IN" sz="2000" b="0" kern="1200">
                          <a:effectLst/>
                        </a:rPr>
                        <a:t> find exploitable flaws and measure the severity of each. Penetration tests attempt to exploit the vulnerabilities in a system to determine whether unauthorized access or other malicious activity is possible and identify which flaws pose a threat to the application.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kern="1200">
                          <a:effectLst/>
                        </a:rPr>
                        <a:t>A penetration test is meant to show how damaging a flaw could be in a real attack rather than find every flaw in a system. </a:t>
                      </a:r>
                      <a:endParaRPr lang="en-IN" sz="2000" b="0"/>
                    </a:p>
                  </a:txBody>
                  <a:tcPr marL="64497" marR="64497" marT="32248" marB="32248"/>
                </a:tc>
                <a:extLst>
                  <a:ext uri="{0D108BD9-81ED-4DB2-BD59-A6C34878D82A}">
                    <a16:rowId xmlns:a16="http://schemas.microsoft.com/office/drawing/2014/main" val="598894948"/>
                  </a:ext>
                </a:extLst>
              </a:tr>
              <a:tr h="1370783"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000" b="0" dirty="0"/>
                        <a:t>Together, Vulnerability Assessment and </a:t>
                      </a:r>
                      <a:r>
                        <a:rPr lang="en-IN" sz="2000" b="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Penetration Testing Tools</a:t>
                      </a:r>
                      <a:r>
                        <a:rPr lang="en-IN" sz="2000" b="0" dirty="0"/>
                        <a:t> provide a detailed picture of the flaws that exist in an application and the risks associated with those flaws.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dirty="0"/>
                    </a:p>
                  </a:txBody>
                  <a:tcPr marL="64497" marR="64497" marT="32248" marB="32248"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0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5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64F6-F636-4A8A-9386-11F461C2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 vs 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8811B-DAE6-4C19-BE1A-116695421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38" y="1491344"/>
            <a:ext cx="11658600" cy="47461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6FE9B-9ABA-4FFB-8865-F8F3ECDC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929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5478-0292-42CD-9366-B219EBAF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4824756" y="-4081122"/>
            <a:ext cx="1093332" cy="10059762"/>
          </a:xfrm>
        </p:spPr>
        <p:txBody>
          <a:bodyPr vert="vert270">
            <a:normAutofit/>
          </a:bodyPr>
          <a:lstStyle/>
          <a:p>
            <a:r>
              <a:rPr lang="en-IN" b="1" dirty="0"/>
              <a:t>Pro of VAPT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FB86ED-16D8-4289-BE0E-A66D14586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901132"/>
              </p:ext>
            </p:extLst>
          </p:nvPr>
        </p:nvGraphicFramePr>
        <p:xfrm>
          <a:off x="341541" y="1771649"/>
          <a:ext cx="11155135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96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05057-7037-4354-9BA8-B2731194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3588870" y="-2754482"/>
            <a:ext cx="1213781" cy="7362825"/>
          </a:xfrm>
        </p:spPr>
        <p:txBody>
          <a:bodyPr vert="vert270">
            <a:normAutofit/>
          </a:bodyPr>
          <a:lstStyle/>
          <a:p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Why are systems vulnerable?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447C40-03BC-409D-A444-F3C4A9D10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871611"/>
              </p:ext>
            </p:extLst>
          </p:nvPr>
        </p:nvGraphicFramePr>
        <p:xfrm>
          <a:off x="4995081" y="1644660"/>
          <a:ext cx="6377769" cy="493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85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3FD7-697B-4BC6-A17B-4B04C369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4976812" y="-4110038"/>
            <a:ext cx="1133478" cy="10248903"/>
          </a:xfrm>
        </p:spPr>
        <p:txBody>
          <a:bodyPr vert="vert270">
            <a:normAutofit/>
          </a:bodyPr>
          <a:lstStyle/>
          <a:p>
            <a:r>
              <a:rPr lang="en-IN" sz="3700" dirty="0">
                <a:solidFill>
                  <a:schemeClr val="accent1"/>
                </a:solidFill>
              </a:rPr>
              <a:t>Network misconfiguration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D357B7-46B9-48C1-8721-450F2542E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973908"/>
              </p:ext>
            </p:extLst>
          </p:nvPr>
        </p:nvGraphicFramePr>
        <p:xfrm>
          <a:off x="419100" y="1724024"/>
          <a:ext cx="10934701" cy="4410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51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19AC-FB93-4648-95F9-6F3A8AAF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4914900" y="-4010025"/>
            <a:ext cx="1219200" cy="10325100"/>
          </a:xfrm>
        </p:spPr>
        <p:txBody>
          <a:bodyPr vert="vert270">
            <a:norm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Incorrect programming practices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1D409E-2173-44DE-9629-FF8666B72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752383"/>
              </p:ext>
            </p:extLst>
          </p:nvPr>
        </p:nvGraphicFramePr>
        <p:xfrm>
          <a:off x="361950" y="1943099"/>
          <a:ext cx="11086154" cy="4238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003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922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Introduction to VAPT</vt:lpstr>
      <vt:lpstr> Vulnerability Assessment and Penetration Testing (VAPT) </vt:lpstr>
      <vt:lpstr>VAPT (Vulnerability Assessment Penetration Testing)</vt:lpstr>
      <vt:lpstr>VAPT</vt:lpstr>
      <vt:lpstr>VA vs PT</vt:lpstr>
      <vt:lpstr>Pro of VAPT</vt:lpstr>
      <vt:lpstr>Why are systems vulnerable?</vt:lpstr>
      <vt:lpstr>Network misconfiguration</vt:lpstr>
      <vt:lpstr>Incorrect programming practices</vt:lpstr>
      <vt:lpstr>VAPT</vt:lpstr>
      <vt:lpstr>Exploit Categories</vt:lpstr>
      <vt:lpstr>Case Study</vt:lpstr>
      <vt:lpstr>10 organisations monitoring intercepting on internet in India 2019</vt:lpstr>
      <vt:lpstr>PENETRATION TESTING</vt:lpstr>
      <vt:lpstr>5 phases of Penetration Testing</vt:lpstr>
      <vt:lpstr>PenTesting </vt:lpstr>
      <vt:lpstr>Types of Penetration Testing</vt:lpstr>
      <vt:lpstr>Lockheed Martin Kill Chain-it tells what all phases to work in for cyber security</vt:lpstr>
      <vt:lpstr>Case Study</vt:lpstr>
      <vt:lpstr>NIST (National Institute of Standards and Technology)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VAPT</dc:title>
  <dc:creator>Sharad Gogna</dc:creator>
  <cp:lastModifiedBy>mehak khurana</cp:lastModifiedBy>
  <cp:revision>22</cp:revision>
  <dcterms:created xsi:type="dcterms:W3CDTF">2019-11-20T08:01:15Z</dcterms:created>
  <dcterms:modified xsi:type="dcterms:W3CDTF">2020-08-09T18:00:12Z</dcterms:modified>
</cp:coreProperties>
</file>