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9" r:id="rId3"/>
    <p:sldId id="444" r:id="rId4"/>
    <p:sldId id="442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5" r:id="rId15"/>
    <p:sldId id="456" r:id="rId16"/>
    <p:sldId id="457" r:id="rId17"/>
    <p:sldId id="443" r:id="rId18"/>
    <p:sldId id="458" r:id="rId19"/>
    <p:sldId id="462" r:id="rId20"/>
    <p:sldId id="459" r:id="rId21"/>
    <p:sldId id="460" r:id="rId22"/>
    <p:sldId id="4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349"/>
            <p14:sldId id="444"/>
            <p14:sldId id="442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6"/>
            <p14:sldId id="457"/>
            <p14:sldId id="443"/>
            <p14:sldId id="458"/>
            <p14:sldId id="462"/>
            <p14:sldId id="459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3908B-EF23-4B04-9043-36BE61822CA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7D38AF93-FEED-47AC-AC69-2D73737942C3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Zenmap is the </a:t>
          </a:r>
          <a:r>
            <a:rPr lang="en-IN" b="1">
              <a:solidFill>
                <a:schemeClr val="tx1"/>
              </a:solidFill>
            </a:rPr>
            <a:t>official graphical user interface (GUI) for the Nmap </a:t>
          </a:r>
          <a:r>
            <a:rPr lang="en-IN">
              <a:solidFill>
                <a:schemeClr val="tx1"/>
              </a:solidFill>
            </a:rPr>
            <a:t>Security Scanner. </a:t>
          </a:r>
        </a:p>
      </dgm:t>
    </dgm:pt>
    <dgm:pt modelId="{78A3C671-441E-42C0-A1CF-A5E841C0891F}" type="parTrans" cxnId="{2AF686BE-84A3-49E4-B5F3-C829C8668EF0}">
      <dgm:prSet/>
      <dgm:spPr/>
      <dgm:t>
        <a:bodyPr/>
        <a:lstStyle/>
        <a:p>
          <a:endParaRPr lang="en-IN"/>
        </a:p>
      </dgm:t>
    </dgm:pt>
    <dgm:pt modelId="{D9ED4FF8-387D-42E2-8B5A-F939B143B7A8}" type="sibTrans" cxnId="{2AF686BE-84A3-49E4-B5F3-C829C8668EF0}">
      <dgm:prSet/>
      <dgm:spPr/>
      <dgm:t>
        <a:bodyPr/>
        <a:lstStyle/>
        <a:p>
          <a:endParaRPr lang="en-IN"/>
        </a:p>
      </dgm:t>
    </dgm:pt>
    <dgm:pt modelId="{11D530F9-244C-4697-A368-0562B557FF57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It is a </a:t>
          </a:r>
          <a:r>
            <a:rPr lang="en-IN" b="1" dirty="0">
              <a:solidFill>
                <a:schemeClr val="tx1"/>
              </a:solidFill>
            </a:rPr>
            <a:t>multi-platform, free and open-source application </a:t>
          </a:r>
          <a:r>
            <a:rPr lang="en-IN" dirty="0">
              <a:solidFill>
                <a:schemeClr val="tx1"/>
              </a:solidFill>
            </a:rPr>
            <a:t>designed to make Nmap easy for beginners to use while providing advanced features for experienced Nmap users. </a:t>
          </a:r>
        </a:p>
      </dgm:t>
    </dgm:pt>
    <dgm:pt modelId="{948F4581-04F2-4B3E-8B2C-4A6D1B0FC47A}" type="parTrans" cxnId="{03EE5025-6C88-4AA4-8E05-86E123A34199}">
      <dgm:prSet/>
      <dgm:spPr/>
      <dgm:t>
        <a:bodyPr/>
        <a:lstStyle/>
        <a:p>
          <a:endParaRPr lang="en-IN"/>
        </a:p>
      </dgm:t>
    </dgm:pt>
    <dgm:pt modelId="{CEF9016B-7ABB-4CE6-ADCE-E1AA870FA13F}" type="sibTrans" cxnId="{03EE5025-6C88-4AA4-8E05-86E123A34199}">
      <dgm:prSet/>
      <dgm:spPr/>
      <dgm:t>
        <a:bodyPr/>
        <a:lstStyle/>
        <a:p>
          <a:endParaRPr lang="en-IN"/>
        </a:p>
      </dgm:t>
    </dgm:pt>
    <dgm:pt modelId="{6ECA70B8-5CD0-407B-B8E7-F403B8AD23AF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Scan results </a:t>
          </a:r>
          <a:r>
            <a:rPr lang="en-IN" b="1">
              <a:solidFill>
                <a:schemeClr val="tx1"/>
              </a:solidFill>
            </a:rPr>
            <a:t>can be saved and viewed later</a:t>
          </a:r>
          <a:r>
            <a:rPr lang="en-IN">
              <a:solidFill>
                <a:schemeClr val="tx1"/>
              </a:solidFill>
            </a:rPr>
            <a:t>.</a:t>
          </a:r>
        </a:p>
      </dgm:t>
    </dgm:pt>
    <dgm:pt modelId="{950CFE82-FF46-4943-A5A8-0447523FC4DF}" type="parTrans" cxnId="{62C0B66F-F21A-4EB1-984D-3E52E8253DE0}">
      <dgm:prSet/>
      <dgm:spPr/>
      <dgm:t>
        <a:bodyPr/>
        <a:lstStyle/>
        <a:p>
          <a:endParaRPr lang="en-IN"/>
        </a:p>
      </dgm:t>
    </dgm:pt>
    <dgm:pt modelId="{37A57BC9-F82C-442B-BE70-C56349129BA0}" type="sibTrans" cxnId="{62C0B66F-F21A-4EB1-984D-3E52E8253DE0}">
      <dgm:prSet/>
      <dgm:spPr/>
      <dgm:t>
        <a:bodyPr/>
        <a:lstStyle/>
        <a:p>
          <a:endParaRPr lang="en-IN"/>
        </a:p>
      </dgm:t>
    </dgm:pt>
    <dgm:pt modelId="{00A35B6F-3E0F-4E53-8B45-A53BFB6699D2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Saved scans </a:t>
          </a:r>
          <a:r>
            <a:rPr lang="en-IN" b="1" dirty="0">
              <a:solidFill>
                <a:schemeClr val="tx1"/>
              </a:solidFill>
            </a:rPr>
            <a:t>can be compared </a:t>
          </a:r>
          <a:r>
            <a:rPr lang="en-IN" dirty="0">
              <a:solidFill>
                <a:schemeClr val="tx1"/>
              </a:solidFill>
            </a:rPr>
            <a:t>with one another to see how they differ</a:t>
          </a:r>
        </a:p>
      </dgm:t>
    </dgm:pt>
    <dgm:pt modelId="{9375FA38-5C45-404A-B44C-DD7B57B71A28}" type="parTrans" cxnId="{0CA01F21-DC61-4556-8C6B-E1BD1AE37ADA}">
      <dgm:prSet/>
      <dgm:spPr/>
      <dgm:t>
        <a:bodyPr/>
        <a:lstStyle/>
        <a:p>
          <a:endParaRPr lang="en-IN"/>
        </a:p>
      </dgm:t>
    </dgm:pt>
    <dgm:pt modelId="{0DB95854-6891-49F9-BFA1-2D032D815F23}" type="sibTrans" cxnId="{0CA01F21-DC61-4556-8C6B-E1BD1AE37ADA}">
      <dgm:prSet/>
      <dgm:spPr/>
      <dgm:t>
        <a:bodyPr/>
        <a:lstStyle/>
        <a:p>
          <a:endParaRPr lang="en-IN"/>
        </a:p>
      </dgm:t>
    </dgm:pt>
    <dgm:pt modelId="{42E22BE2-5552-43AB-B18E-621E34EA03B0}" type="pres">
      <dgm:prSet presAssocID="{C903908B-EF23-4B04-9043-36BE61822CA0}" presName="Name0" presStyleCnt="0">
        <dgm:presLayoutVars>
          <dgm:chMax val="7"/>
          <dgm:chPref val="7"/>
          <dgm:dir/>
        </dgm:presLayoutVars>
      </dgm:prSet>
      <dgm:spPr/>
    </dgm:pt>
    <dgm:pt modelId="{87E0BEE2-5592-4060-AA3A-BFB2C82F7EE0}" type="pres">
      <dgm:prSet presAssocID="{C903908B-EF23-4B04-9043-36BE61822CA0}" presName="Name1" presStyleCnt="0"/>
      <dgm:spPr/>
    </dgm:pt>
    <dgm:pt modelId="{39053052-37B2-4A94-98D7-6DB1FD600ED9}" type="pres">
      <dgm:prSet presAssocID="{C903908B-EF23-4B04-9043-36BE61822CA0}" presName="cycle" presStyleCnt="0"/>
      <dgm:spPr/>
    </dgm:pt>
    <dgm:pt modelId="{0B36F23B-D267-4371-835C-B0D0944A2FF2}" type="pres">
      <dgm:prSet presAssocID="{C903908B-EF23-4B04-9043-36BE61822CA0}" presName="srcNode" presStyleLbl="node1" presStyleIdx="0" presStyleCnt="4"/>
      <dgm:spPr/>
    </dgm:pt>
    <dgm:pt modelId="{9548F2E6-2E76-43B8-8F40-5A79C50C316D}" type="pres">
      <dgm:prSet presAssocID="{C903908B-EF23-4B04-9043-36BE61822CA0}" presName="conn" presStyleLbl="parChTrans1D2" presStyleIdx="0" presStyleCnt="1"/>
      <dgm:spPr/>
    </dgm:pt>
    <dgm:pt modelId="{41B8E6A8-805A-482D-AF6D-F34FE1ABBB75}" type="pres">
      <dgm:prSet presAssocID="{C903908B-EF23-4B04-9043-36BE61822CA0}" presName="extraNode" presStyleLbl="node1" presStyleIdx="0" presStyleCnt="4"/>
      <dgm:spPr/>
    </dgm:pt>
    <dgm:pt modelId="{152ADBC8-F7AA-4CAD-997C-14CBC52D12FD}" type="pres">
      <dgm:prSet presAssocID="{C903908B-EF23-4B04-9043-36BE61822CA0}" presName="dstNode" presStyleLbl="node1" presStyleIdx="0" presStyleCnt="4"/>
      <dgm:spPr/>
    </dgm:pt>
    <dgm:pt modelId="{2088EB0E-2D85-4068-BA06-5526258F609B}" type="pres">
      <dgm:prSet presAssocID="{7D38AF93-FEED-47AC-AC69-2D73737942C3}" presName="text_1" presStyleLbl="node1" presStyleIdx="0" presStyleCnt="4">
        <dgm:presLayoutVars>
          <dgm:bulletEnabled val="1"/>
        </dgm:presLayoutVars>
      </dgm:prSet>
      <dgm:spPr/>
    </dgm:pt>
    <dgm:pt modelId="{6127F397-0451-4598-A803-C597C4DA359A}" type="pres">
      <dgm:prSet presAssocID="{7D38AF93-FEED-47AC-AC69-2D73737942C3}" presName="accent_1" presStyleCnt="0"/>
      <dgm:spPr/>
    </dgm:pt>
    <dgm:pt modelId="{D3AD3A8F-7772-49B7-8E9D-2419404A2E7E}" type="pres">
      <dgm:prSet presAssocID="{7D38AF93-FEED-47AC-AC69-2D73737942C3}" presName="accentRepeatNode" presStyleLbl="solidFgAcc1" presStyleIdx="0" presStyleCnt="4"/>
      <dgm:spPr/>
    </dgm:pt>
    <dgm:pt modelId="{AEA2E449-5775-4703-BE18-63D2E6C0FF60}" type="pres">
      <dgm:prSet presAssocID="{11D530F9-244C-4697-A368-0562B557FF57}" presName="text_2" presStyleLbl="node1" presStyleIdx="1" presStyleCnt="4">
        <dgm:presLayoutVars>
          <dgm:bulletEnabled val="1"/>
        </dgm:presLayoutVars>
      </dgm:prSet>
      <dgm:spPr/>
    </dgm:pt>
    <dgm:pt modelId="{C52CA338-4667-4F57-A7C5-D86F388A2315}" type="pres">
      <dgm:prSet presAssocID="{11D530F9-244C-4697-A368-0562B557FF57}" presName="accent_2" presStyleCnt="0"/>
      <dgm:spPr/>
    </dgm:pt>
    <dgm:pt modelId="{17A0BCA7-BCAF-4E81-961A-20BF6CBEC157}" type="pres">
      <dgm:prSet presAssocID="{11D530F9-244C-4697-A368-0562B557FF57}" presName="accentRepeatNode" presStyleLbl="solidFgAcc1" presStyleIdx="1" presStyleCnt="4"/>
      <dgm:spPr/>
    </dgm:pt>
    <dgm:pt modelId="{350DFB07-000D-4BFE-A6DF-183AF4ED16A9}" type="pres">
      <dgm:prSet presAssocID="{6ECA70B8-5CD0-407B-B8E7-F403B8AD23AF}" presName="text_3" presStyleLbl="node1" presStyleIdx="2" presStyleCnt="4">
        <dgm:presLayoutVars>
          <dgm:bulletEnabled val="1"/>
        </dgm:presLayoutVars>
      </dgm:prSet>
      <dgm:spPr/>
    </dgm:pt>
    <dgm:pt modelId="{E3217BCA-6A31-48E2-8960-CD2A3ADC9F88}" type="pres">
      <dgm:prSet presAssocID="{6ECA70B8-5CD0-407B-B8E7-F403B8AD23AF}" presName="accent_3" presStyleCnt="0"/>
      <dgm:spPr/>
    </dgm:pt>
    <dgm:pt modelId="{281C0254-BA98-470A-811B-E9BE7E02397E}" type="pres">
      <dgm:prSet presAssocID="{6ECA70B8-5CD0-407B-B8E7-F403B8AD23AF}" presName="accentRepeatNode" presStyleLbl="solidFgAcc1" presStyleIdx="2" presStyleCnt="4"/>
      <dgm:spPr/>
    </dgm:pt>
    <dgm:pt modelId="{2BAA410B-4FA8-420B-9E05-F56D6308A5F6}" type="pres">
      <dgm:prSet presAssocID="{00A35B6F-3E0F-4E53-8B45-A53BFB6699D2}" presName="text_4" presStyleLbl="node1" presStyleIdx="3" presStyleCnt="4">
        <dgm:presLayoutVars>
          <dgm:bulletEnabled val="1"/>
        </dgm:presLayoutVars>
      </dgm:prSet>
      <dgm:spPr/>
    </dgm:pt>
    <dgm:pt modelId="{4E976F0F-D1C6-4B3B-A52B-6C39C6503C1F}" type="pres">
      <dgm:prSet presAssocID="{00A35B6F-3E0F-4E53-8B45-A53BFB6699D2}" presName="accent_4" presStyleCnt="0"/>
      <dgm:spPr/>
    </dgm:pt>
    <dgm:pt modelId="{D6405105-339E-4308-A86C-E3F4C6A2D43B}" type="pres">
      <dgm:prSet presAssocID="{00A35B6F-3E0F-4E53-8B45-A53BFB6699D2}" presName="accentRepeatNode" presStyleLbl="solidFgAcc1" presStyleIdx="3" presStyleCnt="4"/>
      <dgm:spPr/>
    </dgm:pt>
  </dgm:ptLst>
  <dgm:cxnLst>
    <dgm:cxn modelId="{229C6D07-B4FC-4C9C-BED1-15698C082958}" type="presOf" srcId="{00A35B6F-3E0F-4E53-8B45-A53BFB6699D2}" destId="{2BAA410B-4FA8-420B-9E05-F56D6308A5F6}" srcOrd="0" destOrd="0" presId="urn:microsoft.com/office/officeart/2008/layout/VerticalCurvedList"/>
    <dgm:cxn modelId="{6FFC6608-52FB-42CC-ABFB-52050C97207E}" type="presOf" srcId="{11D530F9-244C-4697-A368-0562B557FF57}" destId="{AEA2E449-5775-4703-BE18-63D2E6C0FF60}" srcOrd="0" destOrd="0" presId="urn:microsoft.com/office/officeart/2008/layout/VerticalCurvedList"/>
    <dgm:cxn modelId="{0CA01F21-DC61-4556-8C6B-E1BD1AE37ADA}" srcId="{C903908B-EF23-4B04-9043-36BE61822CA0}" destId="{00A35B6F-3E0F-4E53-8B45-A53BFB6699D2}" srcOrd="3" destOrd="0" parTransId="{9375FA38-5C45-404A-B44C-DD7B57B71A28}" sibTransId="{0DB95854-6891-49F9-BFA1-2D032D815F23}"/>
    <dgm:cxn modelId="{03EE5025-6C88-4AA4-8E05-86E123A34199}" srcId="{C903908B-EF23-4B04-9043-36BE61822CA0}" destId="{11D530F9-244C-4697-A368-0562B557FF57}" srcOrd="1" destOrd="0" parTransId="{948F4581-04F2-4B3E-8B2C-4A6D1B0FC47A}" sibTransId="{CEF9016B-7ABB-4CE6-ADCE-E1AA870FA13F}"/>
    <dgm:cxn modelId="{8C2E8C34-D6F3-4EE8-A159-09641C699B47}" type="presOf" srcId="{C903908B-EF23-4B04-9043-36BE61822CA0}" destId="{42E22BE2-5552-43AB-B18E-621E34EA03B0}" srcOrd="0" destOrd="0" presId="urn:microsoft.com/office/officeart/2008/layout/VerticalCurvedList"/>
    <dgm:cxn modelId="{62C0B66F-F21A-4EB1-984D-3E52E8253DE0}" srcId="{C903908B-EF23-4B04-9043-36BE61822CA0}" destId="{6ECA70B8-5CD0-407B-B8E7-F403B8AD23AF}" srcOrd="2" destOrd="0" parTransId="{950CFE82-FF46-4943-A5A8-0447523FC4DF}" sibTransId="{37A57BC9-F82C-442B-BE70-C56349129BA0}"/>
    <dgm:cxn modelId="{D088D08C-DF70-47EC-B119-63BFFBED3892}" type="presOf" srcId="{D9ED4FF8-387D-42E2-8B5A-F939B143B7A8}" destId="{9548F2E6-2E76-43B8-8F40-5A79C50C316D}" srcOrd="0" destOrd="0" presId="urn:microsoft.com/office/officeart/2008/layout/VerticalCurvedList"/>
    <dgm:cxn modelId="{3BBCA6A6-9F44-4A24-A726-59524F1EBC28}" type="presOf" srcId="{6ECA70B8-5CD0-407B-B8E7-F403B8AD23AF}" destId="{350DFB07-000D-4BFE-A6DF-183AF4ED16A9}" srcOrd="0" destOrd="0" presId="urn:microsoft.com/office/officeart/2008/layout/VerticalCurvedList"/>
    <dgm:cxn modelId="{2AF686BE-84A3-49E4-B5F3-C829C8668EF0}" srcId="{C903908B-EF23-4B04-9043-36BE61822CA0}" destId="{7D38AF93-FEED-47AC-AC69-2D73737942C3}" srcOrd="0" destOrd="0" parTransId="{78A3C671-441E-42C0-A1CF-A5E841C0891F}" sibTransId="{D9ED4FF8-387D-42E2-8B5A-F939B143B7A8}"/>
    <dgm:cxn modelId="{2F47C9ED-3FD8-4869-92A1-A215E85B5B61}" type="presOf" srcId="{7D38AF93-FEED-47AC-AC69-2D73737942C3}" destId="{2088EB0E-2D85-4068-BA06-5526258F609B}" srcOrd="0" destOrd="0" presId="urn:microsoft.com/office/officeart/2008/layout/VerticalCurvedList"/>
    <dgm:cxn modelId="{4C8CA9EF-DE89-4AD4-BEB7-5BFE91AF60EB}" type="presParOf" srcId="{42E22BE2-5552-43AB-B18E-621E34EA03B0}" destId="{87E0BEE2-5592-4060-AA3A-BFB2C82F7EE0}" srcOrd="0" destOrd="0" presId="urn:microsoft.com/office/officeart/2008/layout/VerticalCurvedList"/>
    <dgm:cxn modelId="{082A1052-7C26-40A0-A64D-ADF85D95E38E}" type="presParOf" srcId="{87E0BEE2-5592-4060-AA3A-BFB2C82F7EE0}" destId="{39053052-37B2-4A94-98D7-6DB1FD600ED9}" srcOrd="0" destOrd="0" presId="urn:microsoft.com/office/officeart/2008/layout/VerticalCurvedList"/>
    <dgm:cxn modelId="{B13B1A47-7D3A-499F-920F-6E8B949F2408}" type="presParOf" srcId="{39053052-37B2-4A94-98D7-6DB1FD600ED9}" destId="{0B36F23B-D267-4371-835C-B0D0944A2FF2}" srcOrd="0" destOrd="0" presId="urn:microsoft.com/office/officeart/2008/layout/VerticalCurvedList"/>
    <dgm:cxn modelId="{1E60F0CD-1F84-4CB1-B976-0E98BDC7500D}" type="presParOf" srcId="{39053052-37B2-4A94-98D7-6DB1FD600ED9}" destId="{9548F2E6-2E76-43B8-8F40-5A79C50C316D}" srcOrd="1" destOrd="0" presId="urn:microsoft.com/office/officeart/2008/layout/VerticalCurvedList"/>
    <dgm:cxn modelId="{C4939B29-2061-4227-8F7B-7D5CACCD447F}" type="presParOf" srcId="{39053052-37B2-4A94-98D7-6DB1FD600ED9}" destId="{41B8E6A8-805A-482D-AF6D-F34FE1ABBB75}" srcOrd="2" destOrd="0" presId="urn:microsoft.com/office/officeart/2008/layout/VerticalCurvedList"/>
    <dgm:cxn modelId="{53A21602-CEC3-4595-A2AD-293B3469E296}" type="presParOf" srcId="{39053052-37B2-4A94-98D7-6DB1FD600ED9}" destId="{152ADBC8-F7AA-4CAD-997C-14CBC52D12FD}" srcOrd="3" destOrd="0" presId="urn:microsoft.com/office/officeart/2008/layout/VerticalCurvedList"/>
    <dgm:cxn modelId="{02E36C9C-98DF-4A29-9CAE-560969B5AE85}" type="presParOf" srcId="{87E0BEE2-5592-4060-AA3A-BFB2C82F7EE0}" destId="{2088EB0E-2D85-4068-BA06-5526258F609B}" srcOrd="1" destOrd="0" presId="urn:microsoft.com/office/officeart/2008/layout/VerticalCurvedList"/>
    <dgm:cxn modelId="{8046A94E-5781-4E12-B87D-8C7BEEA697B2}" type="presParOf" srcId="{87E0BEE2-5592-4060-AA3A-BFB2C82F7EE0}" destId="{6127F397-0451-4598-A803-C597C4DA359A}" srcOrd="2" destOrd="0" presId="urn:microsoft.com/office/officeart/2008/layout/VerticalCurvedList"/>
    <dgm:cxn modelId="{A6B24225-9E9E-462B-B05E-4CB2201CD742}" type="presParOf" srcId="{6127F397-0451-4598-A803-C597C4DA359A}" destId="{D3AD3A8F-7772-49B7-8E9D-2419404A2E7E}" srcOrd="0" destOrd="0" presId="urn:microsoft.com/office/officeart/2008/layout/VerticalCurvedList"/>
    <dgm:cxn modelId="{E70922C4-70BA-4776-911C-84F734DB7AE1}" type="presParOf" srcId="{87E0BEE2-5592-4060-AA3A-BFB2C82F7EE0}" destId="{AEA2E449-5775-4703-BE18-63D2E6C0FF60}" srcOrd="3" destOrd="0" presId="urn:microsoft.com/office/officeart/2008/layout/VerticalCurvedList"/>
    <dgm:cxn modelId="{7E69BB53-9D34-4EFB-92B8-2729CF0ACB63}" type="presParOf" srcId="{87E0BEE2-5592-4060-AA3A-BFB2C82F7EE0}" destId="{C52CA338-4667-4F57-A7C5-D86F388A2315}" srcOrd="4" destOrd="0" presId="urn:microsoft.com/office/officeart/2008/layout/VerticalCurvedList"/>
    <dgm:cxn modelId="{E99789E8-702A-4A23-907D-92F9706AE360}" type="presParOf" srcId="{C52CA338-4667-4F57-A7C5-D86F388A2315}" destId="{17A0BCA7-BCAF-4E81-961A-20BF6CBEC157}" srcOrd="0" destOrd="0" presId="urn:microsoft.com/office/officeart/2008/layout/VerticalCurvedList"/>
    <dgm:cxn modelId="{A5818609-FE65-43EA-9913-D64DB88D6519}" type="presParOf" srcId="{87E0BEE2-5592-4060-AA3A-BFB2C82F7EE0}" destId="{350DFB07-000D-4BFE-A6DF-183AF4ED16A9}" srcOrd="5" destOrd="0" presId="urn:microsoft.com/office/officeart/2008/layout/VerticalCurvedList"/>
    <dgm:cxn modelId="{A9F243CF-CE33-47E6-8EEE-ABC8E97792C4}" type="presParOf" srcId="{87E0BEE2-5592-4060-AA3A-BFB2C82F7EE0}" destId="{E3217BCA-6A31-48E2-8960-CD2A3ADC9F88}" srcOrd="6" destOrd="0" presId="urn:microsoft.com/office/officeart/2008/layout/VerticalCurvedList"/>
    <dgm:cxn modelId="{EABF1AC5-28D0-4CD2-BEA1-1457B3949153}" type="presParOf" srcId="{E3217BCA-6A31-48E2-8960-CD2A3ADC9F88}" destId="{281C0254-BA98-470A-811B-E9BE7E02397E}" srcOrd="0" destOrd="0" presId="urn:microsoft.com/office/officeart/2008/layout/VerticalCurvedList"/>
    <dgm:cxn modelId="{1F991D3E-7384-45F5-A4AF-9CA4F4025C58}" type="presParOf" srcId="{87E0BEE2-5592-4060-AA3A-BFB2C82F7EE0}" destId="{2BAA410B-4FA8-420B-9E05-F56D6308A5F6}" srcOrd="7" destOrd="0" presId="urn:microsoft.com/office/officeart/2008/layout/VerticalCurvedList"/>
    <dgm:cxn modelId="{B8EA7C77-134D-43C9-A7D1-ECFE3F8EAC32}" type="presParOf" srcId="{87E0BEE2-5592-4060-AA3A-BFB2C82F7EE0}" destId="{4E976F0F-D1C6-4B3B-A52B-6C39C6503C1F}" srcOrd="8" destOrd="0" presId="urn:microsoft.com/office/officeart/2008/layout/VerticalCurvedList"/>
    <dgm:cxn modelId="{E2163D5F-C0E0-47B4-B3A0-DB7EED43D2ED}" type="presParOf" srcId="{4E976F0F-D1C6-4B3B-A52B-6C39C6503C1F}" destId="{D6405105-339E-4308-A86C-E3F4C6A2D4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2DA4D-4D2B-489D-81BE-269BAB387BA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9BDC340-7777-4C37-8066-5B21FADB2F73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Interactive and graphical results viewing</a:t>
          </a:r>
          <a:endParaRPr lang="en-IN" dirty="0">
            <a:solidFill>
              <a:schemeClr val="tx1"/>
            </a:solidFill>
          </a:endParaRPr>
        </a:p>
      </dgm:t>
    </dgm:pt>
    <dgm:pt modelId="{D6212883-2172-468D-B345-8471892F9FCF}" type="parTrans" cxnId="{43321368-5155-486E-81E7-572228093F18}">
      <dgm:prSet/>
      <dgm:spPr/>
      <dgm:t>
        <a:bodyPr/>
        <a:lstStyle/>
        <a:p>
          <a:endParaRPr lang="en-IN"/>
        </a:p>
      </dgm:t>
    </dgm:pt>
    <dgm:pt modelId="{F3E96CEA-333A-4ED4-8B7D-A723F1F5AD48}" type="sibTrans" cxnId="{43321368-5155-486E-81E7-572228093F18}">
      <dgm:prSet/>
      <dgm:spPr/>
      <dgm:t>
        <a:bodyPr/>
        <a:lstStyle/>
        <a:p>
          <a:endParaRPr lang="en-IN"/>
        </a:p>
      </dgm:t>
    </dgm:pt>
    <dgm:pt modelId="{F5E9173C-0C3B-4245-8BFB-69FBA1A129EF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Comparison</a:t>
          </a:r>
          <a:endParaRPr lang="en-IN" dirty="0">
            <a:solidFill>
              <a:schemeClr val="tx1"/>
            </a:solidFill>
          </a:endParaRPr>
        </a:p>
      </dgm:t>
    </dgm:pt>
    <dgm:pt modelId="{BBBC0441-9A5A-4E5B-9B49-C1EE6305F662}" type="parTrans" cxnId="{7F1D11AF-FF0E-46C4-8BCB-97825AA7E02C}">
      <dgm:prSet/>
      <dgm:spPr/>
      <dgm:t>
        <a:bodyPr/>
        <a:lstStyle/>
        <a:p>
          <a:endParaRPr lang="en-IN"/>
        </a:p>
      </dgm:t>
    </dgm:pt>
    <dgm:pt modelId="{8C55B1C8-7C4C-4D52-889D-0AE91FBF16D2}" type="sibTrans" cxnId="{7F1D11AF-FF0E-46C4-8BCB-97825AA7E02C}">
      <dgm:prSet/>
      <dgm:spPr/>
      <dgm:t>
        <a:bodyPr/>
        <a:lstStyle/>
        <a:p>
          <a:endParaRPr lang="en-IN"/>
        </a:p>
      </dgm:t>
    </dgm:pt>
    <dgm:pt modelId="{4A0E66DF-F466-4ED4-83C1-EE893C3B942E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Convenience</a:t>
          </a:r>
          <a:endParaRPr lang="en-IN" dirty="0">
            <a:solidFill>
              <a:schemeClr val="tx1"/>
            </a:solidFill>
          </a:endParaRPr>
        </a:p>
      </dgm:t>
    </dgm:pt>
    <dgm:pt modelId="{1E424A2A-E86B-4849-9510-B16225488F97}" type="parTrans" cxnId="{1509BB0F-5B18-4B3C-A80B-E02928DFDB28}">
      <dgm:prSet/>
      <dgm:spPr/>
      <dgm:t>
        <a:bodyPr/>
        <a:lstStyle/>
        <a:p>
          <a:endParaRPr lang="en-IN"/>
        </a:p>
      </dgm:t>
    </dgm:pt>
    <dgm:pt modelId="{97443005-39DA-48FC-9E70-1DBCED482431}" type="sibTrans" cxnId="{1509BB0F-5B18-4B3C-A80B-E02928DFDB28}">
      <dgm:prSet/>
      <dgm:spPr/>
      <dgm:t>
        <a:bodyPr/>
        <a:lstStyle/>
        <a:p>
          <a:endParaRPr lang="en-IN"/>
        </a:p>
      </dgm:t>
    </dgm:pt>
    <dgm:pt modelId="{EFCDBB0D-2957-4BFB-814D-894852D76693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Repeatability</a:t>
          </a:r>
          <a:endParaRPr lang="en-IN" dirty="0">
            <a:solidFill>
              <a:schemeClr val="tx1"/>
            </a:solidFill>
          </a:endParaRPr>
        </a:p>
      </dgm:t>
    </dgm:pt>
    <dgm:pt modelId="{EBBC3C50-3181-486E-BC1E-A282AE98FDC5}" type="parTrans" cxnId="{BC2E0519-5C61-438C-8A5B-53E811512663}">
      <dgm:prSet/>
      <dgm:spPr/>
      <dgm:t>
        <a:bodyPr/>
        <a:lstStyle/>
        <a:p>
          <a:endParaRPr lang="en-IN"/>
        </a:p>
      </dgm:t>
    </dgm:pt>
    <dgm:pt modelId="{C2643CE6-D655-4E4E-8BF9-C83A2F7583D3}" type="sibTrans" cxnId="{BC2E0519-5C61-438C-8A5B-53E811512663}">
      <dgm:prSet/>
      <dgm:spPr/>
      <dgm:t>
        <a:bodyPr/>
        <a:lstStyle/>
        <a:p>
          <a:endParaRPr lang="en-IN"/>
        </a:p>
      </dgm:t>
    </dgm:pt>
    <dgm:pt modelId="{BEA20AE0-9234-40FB-A559-779309D5939A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Discoverability-</a:t>
          </a:r>
          <a:endParaRPr lang="en-IN" dirty="0">
            <a:solidFill>
              <a:schemeClr val="tx1"/>
            </a:solidFill>
          </a:endParaRPr>
        </a:p>
      </dgm:t>
    </dgm:pt>
    <dgm:pt modelId="{54D1968C-8290-479B-801B-EC839F1077BB}" type="parTrans" cxnId="{18C06BD7-3BFA-4E14-A2F1-2743AD8DF54A}">
      <dgm:prSet/>
      <dgm:spPr/>
      <dgm:t>
        <a:bodyPr/>
        <a:lstStyle/>
        <a:p>
          <a:endParaRPr lang="en-IN"/>
        </a:p>
      </dgm:t>
    </dgm:pt>
    <dgm:pt modelId="{01316641-E121-486A-BB95-685C44803085}" type="sibTrans" cxnId="{18C06BD7-3BFA-4E14-A2F1-2743AD8DF54A}">
      <dgm:prSet/>
      <dgm:spPr/>
      <dgm:t>
        <a:bodyPr/>
        <a:lstStyle/>
        <a:p>
          <a:endParaRPr lang="en-IN"/>
        </a:p>
      </dgm:t>
    </dgm:pt>
    <dgm:pt modelId="{287B9842-EEBB-400A-9299-C6E95A90A96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Advantages</a:t>
          </a:r>
        </a:p>
      </dgm:t>
    </dgm:pt>
    <dgm:pt modelId="{0E0A5DAE-766D-441A-A6B4-D02D48352C25}" type="parTrans" cxnId="{89E64146-0FBE-4265-9FFD-E881042D104A}">
      <dgm:prSet/>
      <dgm:spPr/>
      <dgm:t>
        <a:bodyPr/>
        <a:lstStyle/>
        <a:p>
          <a:endParaRPr lang="en-IN"/>
        </a:p>
      </dgm:t>
    </dgm:pt>
    <dgm:pt modelId="{6CC3619F-C9EF-403C-BF62-073FD1B1D5AF}" type="sibTrans" cxnId="{89E64146-0FBE-4265-9FFD-E881042D104A}">
      <dgm:prSet/>
      <dgm:spPr/>
      <dgm:t>
        <a:bodyPr/>
        <a:lstStyle/>
        <a:p>
          <a:endParaRPr lang="en-IN"/>
        </a:p>
      </dgm:t>
    </dgm:pt>
    <dgm:pt modelId="{2874EA88-54DF-4B92-B0C3-54D6956D550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Arrange its display to show all ports on a host or all hosts running a particular service</a:t>
          </a:r>
        </a:p>
      </dgm:t>
    </dgm:pt>
    <dgm:pt modelId="{7D43F4E7-8317-42C2-A487-F1AFB659B908}" type="parTrans" cxnId="{65FA1CC6-B0DB-4E07-9DE7-9DB4212F4C64}">
      <dgm:prSet/>
      <dgm:spPr/>
      <dgm:t>
        <a:bodyPr/>
        <a:lstStyle/>
        <a:p>
          <a:endParaRPr lang="en-IN"/>
        </a:p>
      </dgm:t>
    </dgm:pt>
    <dgm:pt modelId="{1B26D6CF-1519-49DC-AC92-46F0D5D267FC}" type="sibTrans" cxnId="{65FA1CC6-B0DB-4E07-9DE7-9DB4212F4C64}">
      <dgm:prSet/>
      <dgm:spPr/>
      <dgm:t>
        <a:bodyPr/>
        <a:lstStyle/>
        <a:p>
          <a:endParaRPr lang="en-IN"/>
        </a:p>
      </dgm:t>
    </dgm:pt>
    <dgm:pt modelId="{7894704F-60F8-4A3F-A601-9E96DC478CCD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Show the differences between two scan</a:t>
          </a:r>
        </a:p>
      </dgm:t>
    </dgm:pt>
    <dgm:pt modelId="{93215202-C271-4829-85CF-100CB7522FD4}" type="parTrans" cxnId="{1D6240B0-DD8B-4B18-8225-0F9BFE4060D4}">
      <dgm:prSet/>
      <dgm:spPr/>
      <dgm:t>
        <a:bodyPr/>
        <a:lstStyle/>
        <a:p>
          <a:endParaRPr lang="en-IN"/>
        </a:p>
      </dgm:t>
    </dgm:pt>
    <dgm:pt modelId="{58954EB9-8127-4DC5-B1E9-D04C1E9136B5}" type="sibTrans" cxnId="{1D6240B0-DD8B-4B18-8225-0F9BFE4060D4}">
      <dgm:prSet/>
      <dgm:spPr/>
      <dgm:t>
        <a:bodyPr/>
        <a:lstStyle/>
        <a:p>
          <a:endParaRPr lang="en-IN"/>
        </a:p>
      </dgm:t>
    </dgm:pt>
    <dgm:pt modelId="{AE1FE160-F8D7-4A47-A254-1434FB3D4637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Run a scan, see the results, and then decide whether to save them</a:t>
          </a:r>
        </a:p>
      </dgm:t>
    </dgm:pt>
    <dgm:pt modelId="{7007F6D4-5127-4290-9372-496996397E17}" type="parTrans" cxnId="{0602450C-6E05-47B5-A2C6-EB665829440A}">
      <dgm:prSet/>
      <dgm:spPr/>
      <dgm:t>
        <a:bodyPr/>
        <a:lstStyle/>
        <a:p>
          <a:endParaRPr lang="en-IN"/>
        </a:p>
      </dgm:t>
    </dgm:pt>
    <dgm:pt modelId="{452FE0E3-0C1E-4AF2-ABDB-3A658A0B7073}" type="sibTrans" cxnId="{0602450C-6E05-47B5-A2C6-EB665829440A}">
      <dgm:prSet/>
      <dgm:spPr/>
      <dgm:t>
        <a:bodyPr/>
        <a:lstStyle/>
        <a:p>
          <a:endParaRPr lang="en-IN"/>
        </a:p>
      </dgm:t>
    </dgm:pt>
    <dgm:pt modelId="{78CF05ED-84EE-426E-8DAC-9BB4D2E32739}">
      <dgm:prSet/>
      <dgm:spPr/>
      <dgm:t>
        <a:bodyPr/>
        <a:lstStyle/>
        <a:p>
          <a:r>
            <a:rPr lang="en-IN">
              <a:solidFill>
                <a:schemeClr val="tx1"/>
              </a:solidFill>
            </a:rPr>
            <a:t>easy </a:t>
          </a:r>
          <a:r>
            <a:rPr lang="en-IN" dirty="0">
              <a:solidFill>
                <a:schemeClr val="tx1"/>
              </a:solidFill>
            </a:rPr>
            <a:t>to run the exact same scan more than once</a:t>
          </a:r>
        </a:p>
      </dgm:t>
    </dgm:pt>
    <dgm:pt modelId="{A905E590-24FE-4AE3-8624-A9AF7C3522B6}" type="parTrans" cxnId="{08B4F5DB-E8A3-46F8-9D79-F883B3301CE0}">
      <dgm:prSet/>
      <dgm:spPr/>
      <dgm:t>
        <a:bodyPr/>
        <a:lstStyle/>
        <a:p>
          <a:endParaRPr lang="en-IN"/>
        </a:p>
      </dgm:t>
    </dgm:pt>
    <dgm:pt modelId="{E23D49EA-16D8-4908-ACE5-5AFAC5BBBB3A}" type="sibTrans" cxnId="{08B4F5DB-E8A3-46F8-9D79-F883B3301CE0}">
      <dgm:prSet/>
      <dgm:spPr/>
      <dgm:t>
        <a:bodyPr/>
        <a:lstStyle/>
        <a:p>
          <a:endParaRPr lang="en-IN"/>
        </a:p>
      </dgm:t>
    </dgm:pt>
    <dgm:pt modelId="{A3512226-7C4E-4F7E-901C-BA6B0A51380E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helps beginners learn and understand what they are doing</a:t>
          </a:r>
        </a:p>
      </dgm:t>
    </dgm:pt>
    <dgm:pt modelId="{A93DDAF6-F8E1-45BE-8C3E-809FBF34DA26}" type="parTrans" cxnId="{DE24E30D-3ADE-473A-A483-AD6B42DD71C4}">
      <dgm:prSet/>
      <dgm:spPr/>
      <dgm:t>
        <a:bodyPr/>
        <a:lstStyle/>
        <a:p>
          <a:endParaRPr lang="en-IN"/>
        </a:p>
      </dgm:t>
    </dgm:pt>
    <dgm:pt modelId="{F738138E-22F5-4B51-AB71-A07EF0DDBE25}" type="sibTrans" cxnId="{DE24E30D-3ADE-473A-A483-AD6B42DD71C4}">
      <dgm:prSet/>
      <dgm:spPr/>
      <dgm:t>
        <a:bodyPr/>
        <a:lstStyle/>
        <a:p>
          <a:endParaRPr lang="en-IN"/>
        </a:p>
      </dgm:t>
    </dgm:pt>
    <dgm:pt modelId="{335DE3D2-F0C7-4034-A435-AA9E00E88C66}" type="pres">
      <dgm:prSet presAssocID="{A102DA4D-4D2B-489D-81BE-269BAB387B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F8F118-8567-4361-ABB6-EB9D2321E833}" type="pres">
      <dgm:prSet presAssocID="{287B9842-EEBB-400A-9299-C6E95A90A96C}" presName="hierRoot1" presStyleCnt="0">
        <dgm:presLayoutVars>
          <dgm:hierBranch val="init"/>
        </dgm:presLayoutVars>
      </dgm:prSet>
      <dgm:spPr/>
    </dgm:pt>
    <dgm:pt modelId="{B1FF1459-C4EC-4989-84B8-CD9F0B80C57A}" type="pres">
      <dgm:prSet presAssocID="{287B9842-EEBB-400A-9299-C6E95A90A96C}" presName="rootComposite1" presStyleCnt="0"/>
      <dgm:spPr/>
    </dgm:pt>
    <dgm:pt modelId="{AA25FA41-31CE-45E2-945C-590B959E8C2A}" type="pres">
      <dgm:prSet presAssocID="{287B9842-EEBB-400A-9299-C6E95A90A96C}" presName="rootText1" presStyleLbl="node0" presStyleIdx="0" presStyleCnt="1" custScaleY="151007">
        <dgm:presLayoutVars>
          <dgm:chPref val="3"/>
        </dgm:presLayoutVars>
      </dgm:prSet>
      <dgm:spPr/>
    </dgm:pt>
    <dgm:pt modelId="{0E2F5A67-4550-48B6-A550-BD9A10B88F66}" type="pres">
      <dgm:prSet presAssocID="{287B9842-EEBB-400A-9299-C6E95A90A96C}" presName="rootConnector1" presStyleLbl="node1" presStyleIdx="0" presStyleCnt="0"/>
      <dgm:spPr/>
    </dgm:pt>
    <dgm:pt modelId="{6BE29011-7DEF-48E9-8F43-89A00A2C1584}" type="pres">
      <dgm:prSet presAssocID="{287B9842-EEBB-400A-9299-C6E95A90A96C}" presName="hierChild2" presStyleCnt="0"/>
      <dgm:spPr/>
    </dgm:pt>
    <dgm:pt modelId="{C47CD8AF-44D9-4C61-9ADD-B171BA73E407}" type="pres">
      <dgm:prSet presAssocID="{D6212883-2172-468D-B345-8471892F9FCF}" presName="Name37" presStyleLbl="parChTrans1D2" presStyleIdx="0" presStyleCnt="5"/>
      <dgm:spPr/>
    </dgm:pt>
    <dgm:pt modelId="{31B0FB33-CA7A-4A70-9817-151082C0829F}" type="pres">
      <dgm:prSet presAssocID="{D9BDC340-7777-4C37-8066-5B21FADB2F73}" presName="hierRoot2" presStyleCnt="0">
        <dgm:presLayoutVars>
          <dgm:hierBranch val="init"/>
        </dgm:presLayoutVars>
      </dgm:prSet>
      <dgm:spPr/>
    </dgm:pt>
    <dgm:pt modelId="{D0DECBCE-7D47-45F6-9586-CB2FF78288EA}" type="pres">
      <dgm:prSet presAssocID="{D9BDC340-7777-4C37-8066-5B21FADB2F73}" presName="rootComposite" presStyleCnt="0"/>
      <dgm:spPr/>
    </dgm:pt>
    <dgm:pt modelId="{9F636327-0444-463D-8F0C-DE2FD2DE50FC}" type="pres">
      <dgm:prSet presAssocID="{D9BDC340-7777-4C37-8066-5B21FADB2F73}" presName="rootText" presStyleLbl="node2" presStyleIdx="0" presStyleCnt="5" custScaleY="151007">
        <dgm:presLayoutVars>
          <dgm:chPref val="3"/>
        </dgm:presLayoutVars>
      </dgm:prSet>
      <dgm:spPr/>
    </dgm:pt>
    <dgm:pt modelId="{DDEB03B6-C6ED-4BF1-B716-DACA282829CA}" type="pres">
      <dgm:prSet presAssocID="{D9BDC340-7777-4C37-8066-5B21FADB2F73}" presName="rootConnector" presStyleLbl="node2" presStyleIdx="0" presStyleCnt="5"/>
      <dgm:spPr/>
    </dgm:pt>
    <dgm:pt modelId="{4A295193-AC6C-4EFF-8401-34011AE575E9}" type="pres">
      <dgm:prSet presAssocID="{D9BDC340-7777-4C37-8066-5B21FADB2F73}" presName="hierChild4" presStyleCnt="0"/>
      <dgm:spPr/>
    </dgm:pt>
    <dgm:pt modelId="{2CBE9F5A-B020-4395-B587-06B79FC20D52}" type="pres">
      <dgm:prSet presAssocID="{7D43F4E7-8317-42C2-A487-F1AFB659B908}" presName="Name37" presStyleLbl="parChTrans1D3" presStyleIdx="0" presStyleCnt="5"/>
      <dgm:spPr/>
    </dgm:pt>
    <dgm:pt modelId="{CDE1A166-5858-4115-9696-1FD497A04E1C}" type="pres">
      <dgm:prSet presAssocID="{2874EA88-54DF-4B92-B0C3-54D6956D5504}" presName="hierRoot2" presStyleCnt="0">
        <dgm:presLayoutVars>
          <dgm:hierBranch val="init"/>
        </dgm:presLayoutVars>
      </dgm:prSet>
      <dgm:spPr/>
    </dgm:pt>
    <dgm:pt modelId="{3AD9AADD-588F-4287-92F4-0D063DBFB677}" type="pres">
      <dgm:prSet presAssocID="{2874EA88-54DF-4B92-B0C3-54D6956D5504}" presName="rootComposite" presStyleCnt="0"/>
      <dgm:spPr/>
    </dgm:pt>
    <dgm:pt modelId="{07D05972-FC5B-4110-88C3-9AEC741449C5}" type="pres">
      <dgm:prSet presAssocID="{2874EA88-54DF-4B92-B0C3-54D6956D5504}" presName="rootText" presStyleLbl="node3" presStyleIdx="0" presStyleCnt="5" custScaleY="151007">
        <dgm:presLayoutVars>
          <dgm:chPref val="3"/>
        </dgm:presLayoutVars>
      </dgm:prSet>
      <dgm:spPr/>
    </dgm:pt>
    <dgm:pt modelId="{F33DC8DE-91A1-4B6F-9A04-53A7400E7492}" type="pres">
      <dgm:prSet presAssocID="{2874EA88-54DF-4B92-B0C3-54D6956D5504}" presName="rootConnector" presStyleLbl="node3" presStyleIdx="0" presStyleCnt="5"/>
      <dgm:spPr/>
    </dgm:pt>
    <dgm:pt modelId="{CC66E3C6-7B54-44A9-BE31-DFB8DF191F35}" type="pres">
      <dgm:prSet presAssocID="{2874EA88-54DF-4B92-B0C3-54D6956D5504}" presName="hierChild4" presStyleCnt="0"/>
      <dgm:spPr/>
    </dgm:pt>
    <dgm:pt modelId="{2A2FC334-23C3-4DAE-A232-BF3117CB2B40}" type="pres">
      <dgm:prSet presAssocID="{2874EA88-54DF-4B92-B0C3-54D6956D5504}" presName="hierChild5" presStyleCnt="0"/>
      <dgm:spPr/>
    </dgm:pt>
    <dgm:pt modelId="{061BA6E8-A2ED-4FA0-A9EC-4A602AF74468}" type="pres">
      <dgm:prSet presAssocID="{D9BDC340-7777-4C37-8066-5B21FADB2F73}" presName="hierChild5" presStyleCnt="0"/>
      <dgm:spPr/>
    </dgm:pt>
    <dgm:pt modelId="{D17049C8-8586-4880-A546-1E19B40E36C6}" type="pres">
      <dgm:prSet presAssocID="{BBBC0441-9A5A-4E5B-9B49-C1EE6305F662}" presName="Name37" presStyleLbl="parChTrans1D2" presStyleIdx="1" presStyleCnt="5"/>
      <dgm:spPr/>
    </dgm:pt>
    <dgm:pt modelId="{67B04BCE-CB23-4C8F-A9AF-488595C8737D}" type="pres">
      <dgm:prSet presAssocID="{F5E9173C-0C3B-4245-8BFB-69FBA1A129EF}" presName="hierRoot2" presStyleCnt="0">
        <dgm:presLayoutVars>
          <dgm:hierBranch val="init"/>
        </dgm:presLayoutVars>
      </dgm:prSet>
      <dgm:spPr/>
    </dgm:pt>
    <dgm:pt modelId="{7F3BA9EB-A26F-488C-94E9-0EB8C7DE7A30}" type="pres">
      <dgm:prSet presAssocID="{F5E9173C-0C3B-4245-8BFB-69FBA1A129EF}" presName="rootComposite" presStyleCnt="0"/>
      <dgm:spPr/>
    </dgm:pt>
    <dgm:pt modelId="{B8799CC9-4BFC-4FC9-9C57-6317A1FB3EE6}" type="pres">
      <dgm:prSet presAssocID="{F5E9173C-0C3B-4245-8BFB-69FBA1A129EF}" presName="rootText" presStyleLbl="node2" presStyleIdx="1" presStyleCnt="5" custScaleY="151007">
        <dgm:presLayoutVars>
          <dgm:chPref val="3"/>
        </dgm:presLayoutVars>
      </dgm:prSet>
      <dgm:spPr/>
    </dgm:pt>
    <dgm:pt modelId="{8551D4FA-44DD-4ADE-ADAF-A61A1952E683}" type="pres">
      <dgm:prSet presAssocID="{F5E9173C-0C3B-4245-8BFB-69FBA1A129EF}" presName="rootConnector" presStyleLbl="node2" presStyleIdx="1" presStyleCnt="5"/>
      <dgm:spPr/>
    </dgm:pt>
    <dgm:pt modelId="{88F82CE6-C26B-4054-888F-0EB3DF9D39E5}" type="pres">
      <dgm:prSet presAssocID="{F5E9173C-0C3B-4245-8BFB-69FBA1A129EF}" presName="hierChild4" presStyleCnt="0"/>
      <dgm:spPr/>
    </dgm:pt>
    <dgm:pt modelId="{86A0A6C9-4EA4-47BF-9C62-F30929E326D7}" type="pres">
      <dgm:prSet presAssocID="{93215202-C271-4829-85CF-100CB7522FD4}" presName="Name37" presStyleLbl="parChTrans1D3" presStyleIdx="1" presStyleCnt="5"/>
      <dgm:spPr/>
    </dgm:pt>
    <dgm:pt modelId="{1F0875E1-BE08-4F88-8287-104C1C47F337}" type="pres">
      <dgm:prSet presAssocID="{7894704F-60F8-4A3F-A601-9E96DC478CCD}" presName="hierRoot2" presStyleCnt="0">
        <dgm:presLayoutVars>
          <dgm:hierBranch val="init"/>
        </dgm:presLayoutVars>
      </dgm:prSet>
      <dgm:spPr/>
    </dgm:pt>
    <dgm:pt modelId="{7194EC2F-F68B-4302-8AF9-077D963B84AB}" type="pres">
      <dgm:prSet presAssocID="{7894704F-60F8-4A3F-A601-9E96DC478CCD}" presName="rootComposite" presStyleCnt="0"/>
      <dgm:spPr/>
    </dgm:pt>
    <dgm:pt modelId="{BE90416F-D497-42A4-8A20-D86F85205511}" type="pres">
      <dgm:prSet presAssocID="{7894704F-60F8-4A3F-A601-9E96DC478CCD}" presName="rootText" presStyleLbl="node3" presStyleIdx="1" presStyleCnt="5" custScaleY="151007">
        <dgm:presLayoutVars>
          <dgm:chPref val="3"/>
        </dgm:presLayoutVars>
      </dgm:prSet>
      <dgm:spPr/>
    </dgm:pt>
    <dgm:pt modelId="{F0A180B0-E978-45F4-8E0D-4B8286481EC1}" type="pres">
      <dgm:prSet presAssocID="{7894704F-60F8-4A3F-A601-9E96DC478CCD}" presName="rootConnector" presStyleLbl="node3" presStyleIdx="1" presStyleCnt="5"/>
      <dgm:spPr/>
    </dgm:pt>
    <dgm:pt modelId="{565D6C8A-9BC3-4203-94D2-6158480CA8FE}" type="pres">
      <dgm:prSet presAssocID="{7894704F-60F8-4A3F-A601-9E96DC478CCD}" presName="hierChild4" presStyleCnt="0"/>
      <dgm:spPr/>
    </dgm:pt>
    <dgm:pt modelId="{5F5751B8-FAF2-45BC-8CAC-4E494AFEA6E5}" type="pres">
      <dgm:prSet presAssocID="{7894704F-60F8-4A3F-A601-9E96DC478CCD}" presName="hierChild5" presStyleCnt="0"/>
      <dgm:spPr/>
    </dgm:pt>
    <dgm:pt modelId="{6202FD61-E6EE-4FCD-8970-3837C17BF40C}" type="pres">
      <dgm:prSet presAssocID="{F5E9173C-0C3B-4245-8BFB-69FBA1A129EF}" presName="hierChild5" presStyleCnt="0"/>
      <dgm:spPr/>
    </dgm:pt>
    <dgm:pt modelId="{4FC02E60-C52E-414A-9DC0-3F06E22D4D7B}" type="pres">
      <dgm:prSet presAssocID="{1E424A2A-E86B-4849-9510-B16225488F97}" presName="Name37" presStyleLbl="parChTrans1D2" presStyleIdx="2" presStyleCnt="5"/>
      <dgm:spPr/>
    </dgm:pt>
    <dgm:pt modelId="{6F02B750-87EB-4E5F-9FF3-BCA1C075D917}" type="pres">
      <dgm:prSet presAssocID="{4A0E66DF-F466-4ED4-83C1-EE893C3B942E}" presName="hierRoot2" presStyleCnt="0">
        <dgm:presLayoutVars>
          <dgm:hierBranch val="init"/>
        </dgm:presLayoutVars>
      </dgm:prSet>
      <dgm:spPr/>
    </dgm:pt>
    <dgm:pt modelId="{B97E9FF9-7E64-4233-BB1C-6931BF839E00}" type="pres">
      <dgm:prSet presAssocID="{4A0E66DF-F466-4ED4-83C1-EE893C3B942E}" presName="rootComposite" presStyleCnt="0"/>
      <dgm:spPr/>
    </dgm:pt>
    <dgm:pt modelId="{FF9EC3E2-CCC6-4DA2-9B5B-D01AC6E69385}" type="pres">
      <dgm:prSet presAssocID="{4A0E66DF-F466-4ED4-83C1-EE893C3B942E}" presName="rootText" presStyleLbl="node2" presStyleIdx="2" presStyleCnt="5" custScaleY="151007">
        <dgm:presLayoutVars>
          <dgm:chPref val="3"/>
        </dgm:presLayoutVars>
      </dgm:prSet>
      <dgm:spPr/>
    </dgm:pt>
    <dgm:pt modelId="{524FF334-206B-4741-940D-29BF36B5F832}" type="pres">
      <dgm:prSet presAssocID="{4A0E66DF-F466-4ED4-83C1-EE893C3B942E}" presName="rootConnector" presStyleLbl="node2" presStyleIdx="2" presStyleCnt="5"/>
      <dgm:spPr/>
    </dgm:pt>
    <dgm:pt modelId="{B06B291B-1F49-49A1-9E28-CCA6B58F9394}" type="pres">
      <dgm:prSet presAssocID="{4A0E66DF-F466-4ED4-83C1-EE893C3B942E}" presName="hierChild4" presStyleCnt="0"/>
      <dgm:spPr/>
    </dgm:pt>
    <dgm:pt modelId="{BE4316E8-2939-4A4D-BEB6-0D9BD8645974}" type="pres">
      <dgm:prSet presAssocID="{7007F6D4-5127-4290-9372-496996397E17}" presName="Name37" presStyleLbl="parChTrans1D3" presStyleIdx="2" presStyleCnt="5"/>
      <dgm:spPr/>
    </dgm:pt>
    <dgm:pt modelId="{BF82C071-CA2F-409E-A6A8-F6DAD4359C2E}" type="pres">
      <dgm:prSet presAssocID="{AE1FE160-F8D7-4A47-A254-1434FB3D4637}" presName="hierRoot2" presStyleCnt="0">
        <dgm:presLayoutVars>
          <dgm:hierBranch val="init"/>
        </dgm:presLayoutVars>
      </dgm:prSet>
      <dgm:spPr/>
    </dgm:pt>
    <dgm:pt modelId="{FF625E70-E73B-4B7F-9029-F7A38D51F198}" type="pres">
      <dgm:prSet presAssocID="{AE1FE160-F8D7-4A47-A254-1434FB3D4637}" presName="rootComposite" presStyleCnt="0"/>
      <dgm:spPr/>
    </dgm:pt>
    <dgm:pt modelId="{5A44F954-3706-4635-B4D1-9A2C5F7BF6FE}" type="pres">
      <dgm:prSet presAssocID="{AE1FE160-F8D7-4A47-A254-1434FB3D4637}" presName="rootText" presStyleLbl="node3" presStyleIdx="2" presStyleCnt="5" custScaleY="151007">
        <dgm:presLayoutVars>
          <dgm:chPref val="3"/>
        </dgm:presLayoutVars>
      </dgm:prSet>
      <dgm:spPr/>
    </dgm:pt>
    <dgm:pt modelId="{840FC51D-30B8-438A-BC44-756A70BA05B8}" type="pres">
      <dgm:prSet presAssocID="{AE1FE160-F8D7-4A47-A254-1434FB3D4637}" presName="rootConnector" presStyleLbl="node3" presStyleIdx="2" presStyleCnt="5"/>
      <dgm:spPr/>
    </dgm:pt>
    <dgm:pt modelId="{5E7F08A0-DDDC-45A3-BB3F-641DFA1B0E89}" type="pres">
      <dgm:prSet presAssocID="{AE1FE160-F8D7-4A47-A254-1434FB3D4637}" presName="hierChild4" presStyleCnt="0"/>
      <dgm:spPr/>
    </dgm:pt>
    <dgm:pt modelId="{34251C75-001A-4126-9BB7-6A69CDF0B1DF}" type="pres">
      <dgm:prSet presAssocID="{AE1FE160-F8D7-4A47-A254-1434FB3D4637}" presName="hierChild5" presStyleCnt="0"/>
      <dgm:spPr/>
    </dgm:pt>
    <dgm:pt modelId="{C52A19B3-2C78-4A72-8948-1FADF65A48ED}" type="pres">
      <dgm:prSet presAssocID="{4A0E66DF-F466-4ED4-83C1-EE893C3B942E}" presName="hierChild5" presStyleCnt="0"/>
      <dgm:spPr/>
    </dgm:pt>
    <dgm:pt modelId="{CBE1A8EA-D66D-4B01-B494-EE588E272231}" type="pres">
      <dgm:prSet presAssocID="{EBBC3C50-3181-486E-BC1E-A282AE98FDC5}" presName="Name37" presStyleLbl="parChTrans1D2" presStyleIdx="3" presStyleCnt="5"/>
      <dgm:spPr/>
    </dgm:pt>
    <dgm:pt modelId="{3AA99A40-9C6B-4B31-B4F8-E7475FF13CF3}" type="pres">
      <dgm:prSet presAssocID="{EFCDBB0D-2957-4BFB-814D-894852D76693}" presName="hierRoot2" presStyleCnt="0">
        <dgm:presLayoutVars>
          <dgm:hierBranch val="init"/>
        </dgm:presLayoutVars>
      </dgm:prSet>
      <dgm:spPr/>
    </dgm:pt>
    <dgm:pt modelId="{144B3936-3189-4279-937A-4CE7A345FD69}" type="pres">
      <dgm:prSet presAssocID="{EFCDBB0D-2957-4BFB-814D-894852D76693}" presName="rootComposite" presStyleCnt="0"/>
      <dgm:spPr/>
    </dgm:pt>
    <dgm:pt modelId="{9A2C4828-4F48-4CCF-BA69-9801AA3413F5}" type="pres">
      <dgm:prSet presAssocID="{EFCDBB0D-2957-4BFB-814D-894852D76693}" presName="rootText" presStyleLbl="node2" presStyleIdx="3" presStyleCnt="5" custScaleY="151007">
        <dgm:presLayoutVars>
          <dgm:chPref val="3"/>
        </dgm:presLayoutVars>
      </dgm:prSet>
      <dgm:spPr/>
    </dgm:pt>
    <dgm:pt modelId="{94568300-D552-41AE-8191-241146DF6AD8}" type="pres">
      <dgm:prSet presAssocID="{EFCDBB0D-2957-4BFB-814D-894852D76693}" presName="rootConnector" presStyleLbl="node2" presStyleIdx="3" presStyleCnt="5"/>
      <dgm:spPr/>
    </dgm:pt>
    <dgm:pt modelId="{C4AF4A9B-3612-49A7-81BD-D4D818EF9438}" type="pres">
      <dgm:prSet presAssocID="{EFCDBB0D-2957-4BFB-814D-894852D76693}" presName="hierChild4" presStyleCnt="0"/>
      <dgm:spPr/>
    </dgm:pt>
    <dgm:pt modelId="{3D5B229C-46A9-42BF-9AB6-925A6B4BCA2E}" type="pres">
      <dgm:prSet presAssocID="{A905E590-24FE-4AE3-8624-A9AF7C3522B6}" presName="Name37" presStyleLbl="parChTrans1D3" presStyleIdx="3" presStyleCnt="5"/>
      <dgm:spPr/>
    </dgm:pt>
    <dgm:pt modelId="{5EF82F67-DBB1-414A-B47E-F6AC9127CBB9}" type="pres">
      <dgm:prSet presAssocID="{78CF05ED-84EE-426E-8DAC-9BB4D2E32739}" presName="hierRoot2" presStyleCnt="0">
        <dgm:presLayoutVars>
          <dgm:hierBranch val="init"/>
        </dgm:presLayoutVars>
      </dgm:prSet>
      <dgm:spPr/>
    </dgm:pt>
    <dgm:pt modelId="{37D43D65-802F-4F57-BBC3-D2FD74B3D91F}" type="pres">
      <dgm:prSet presAssocID="{78CF05ED-84EE-426E-8DAC-9BB4D2E32739}" presName="rootComposite" presStyleCnt="0"/>
      <dgm:spPr/>
    </dgm:pt>
    <dgm:pt modelId="{DF14796F-A095-41DF-A170-2A615227F503}" type="pres">
      <dgm:prSet presAssocID="{78CF05ED-84EE-426E-8DAC-9BB4D2E32739}" presName="rootText" presStyleLbl="node3" presStyleIdx="3" presStyleCnt="5" custScaleY="151007">
        <dgm:presLayoutVars>
          <dgm:chPref val="3"/>
        </dgm:presLayoutVars>
      </dgm:prSet>
      <dgm:spPr/>
    </dgm:pt>
    <dgm:pt modelId="{5AAC8F64-B406-42B8-AC01-EE7607F6DD42}" type="pres">
      <dgm:prSet presAssocID="{78CF05ED-84EE-426E-8DAC-9BB4D2E32739}" presName="rootConnector" presStyleLbl="node3" presStyleIdx="3" presStyleCnt="5"/>
      <dgm:spPr/>
    </dgm:pt>
    <dgm:pt modelId="{552F208F-5CA8-4612-A41F-D21F60CA520C}" type="pres">
      <dgm:prSet presAssocID="{78CF05ED-84EE-426E-8DAC-9BB4D2E32739}" presName="hierChild4" presStyleCnt="0"/>
      <dgm:spPr/>
    </dgm:pt>
    <dgm:pt modelId="{7F67CF40-E715-4392-947B-22FB413F98B9}" type="pres">
      <dgm:prSet presAssocID="{78CF05ED-84EE-426E-8DAC-9BB4D2E32739}" presName="hierChild5" presStyleCnt="0"/>
      <dgm:spPr/>
    </dgm:pt>
    <dgm:pt modelId="{45D1FB75-E88D-4843-8056-8AB8C3806588}" type="pres">
      <dgm:prSet presAssocID="{EFCDBB0D-2957-4BFB-814D-894852D76693}" presName="hierChild5" presStyleCnt="0"/>
      <dgm:spPr/>
    </dgm:pt>
    <dgm:pt modelId="{8127C1D4-3395-42BC-B54F-3E37914A5F68}" type="pres">
      <dgm:prSet presAssocID="{54D1968C-8290-479B-801B-EC839F1077BB}" presName="Name37" presStyleLbl="parChTrans1D2" presStyleIdx="4" presStyleCnt="5"/>
      <dgm:spPr/>
    </dgm:pt>
    <dgm:pt modelId="{446C324A-06F0-4847-B92F-2C616C220647}" type="pres">
      <dgm:prSet presAssocID="{BEA20AE0-9234-40FB-A559-779309D5939A}" presName="hierRoot2" presStyleCnt="0">
        <dgm:presLayoutVars>
          <dgm:hierBranch val="init"/>
        </dgm:presLayoutVars>
      </dgm:prSet>
      <dgm:spPr/>
    </dgm:pt>
    <dgm:pt modelId="{20509D76-6D98-41D5-B5AC-0EC98D882B1B}" type="pres">
      <dgm:prSet presAssocID="{BEA20AE0-9234-40FB-A559-779309D5939A}" presName="rootComposite" presStyleCnt="0"/>
      <dgm:spPr/>
    </dgm:pt>
    <dgm:pt modelId="{3C41FA99-16B6-4D5E-938A-15BBEBFA3BEB}" type="pres">
      <dgm:prSet presAssocID="{BEA20AE0-9234-40FB-A559-779309D5939A}" presName="rootText" presStyleLbl="node2" presStyleIdx="4" presStyleCnt="5" custScaleY="151007">
        <dgm:presLayoutVars>
          <dgm:chPref val="3"/>
        </dgm:presLayoutVars>
      </dgm:prSet>
      <dgm:spPr/>
    </dgm:pt>
    <dgm:pt modelId="{277EEB0F-B57A-4FD6-8C0B-BF4A00C40ECF}" type="pres">
      <dgm:prSet presAssocID="{BEA20AE0-9234-40FB-A559-779309D5939A}" presName="rootConnector" presStyleLbl="node2" presStyleIdx="4" presStyleCnt="5"/>
      <dgm:spPr/>
    </dgm:pt>
    <dgm:pt modelId="{EE73D396-B498-4C0C-9D8A-A6BE954335BE}" type="pres">
      <dgm:prSet presAssocID="{BEA20AE0-9234-40FB-A559-779309D5939A}" presName="hierChild4" presStyleCnt="0"/>
      <dgm:spPr/>
    </dgm:pt>
    <dgm:pt modelId="{21708391-6CC0-4845-A5F0-144907E5BCEC}" type="pres">
      <dgm:prSet presAssocID="{A93DDAF6-F8E1-45BE-8C3E-809FBF34DA26}" presName="Name37" presStyleLbl="parChTrans1D3" presStyleIdx="4" presStyleCnt="5"/>
      <dgm:spPr/>
    </dgm:pt>
    <dgm:pt modelId="{DF4BFE61-7DEF-4287-9A83-09EF5D5F99EE}" type="pres">
      <dgm:prSet presAssocID="{A3512226-7C4E-4F7E-901C-BA6B0A51380E}" presName="hierRoot2" presStyleCnt="0">
        <dgm:presLayoutVars>
          <dgm:hierBranch val="init"/>
        </dgm:presLayoutVars>
      </dgm:prSet>
      <dgm:spPr/>
    </dgm:pt>
    <dgm:pt modelId="{FDC6E8BF-B8EF-4DFA-8A9E-00F19DBBACEB}" type="pres">
      <dgm:prSet presAssocID="{A3512226-7C4E-4F7E-901C-BA6B0A51380E}" presName="rootComposite" presStyleCnt="0"/>
      <dgm:spPr/>
    </dgm:pt>
    <dgm:pt modelId="{34580DB2-37FF-4D59-9E96-83870F6AC651}" type="pres">
      <dgm:prSet presAssocID="{A3512226-7C4E-4F7E-901C-BA6B0A51380E}" presName="rootText" presStyleLbl="node3" presStyleIdx="4" presStyleCnt="5" custScaleY="151007">
        <dgm:presLayoutVars>
          <dgm:chPref val="3"/>
        </dgm:presLayoutVars>
      </dgm:prSet>
      <dgm:spPr/>
    </dgm:pt>
    <dgm:pt modelId="{9E611863-C20B-4D8F-9EA0-347EB73455E9}" type="pres">
      <dgm:prSet presAssocID="{A3512226-7C4E-4F7E-901C-BA6B0A51380E}" presName="rootConnector" presStyleLbl="node3" presStyleIdx="4" presStyleCnt="5"/>
      <dgm:spPr/>
    </dgm:pt>
    <dgm:pt modelId="{80FAABAA-0B5A-4A95-93ED-2B8B007FF55C}" type="pres">
      <dgm:prSet presAssocID="{A3512226-7C4E-4F7E-901C-BA6B0A51380E}" presName="hierChild4" presStyleCnt="0"/>
      <dgm:spPr/>
    </dgm:pt>
    <dgm:pt modelId="{173E4DEF-435F-4E1D-A0BB-8E7DFAC957CE}" type="pres">
      <dgm:prSet presAssocID="{A3512226-7C4E-4F7E-901C-BA6B0A51380E}" presName="hierChild5" presStyleCnt="0"/>
      <dgm:spPr/>
    </dgm:pt>
    <dgm:pt modelId="{DCC2AB81-8E7C-49D1-AA88-16736C018E46}" type="pres">
      <dgm:prSet presAssocID="{BEA20AE0-9234-40FB-A559-779309D5939A}" presName="hierChild5" presStyleCnt="0"/>
      <dgm:spPr/>
    </dgm:pt>
    <dgm:pt modelId="{5767CEF3-832B-4DE9-8C23-507D4CCC8C17}" type="pres">
      <dgm:prSet presAssocID="{287B9842-EEBB-400A-9299-C6E95A90A96C}" presName="hierChild3" presStyleCnt="0"/>
      <dgm:spPr/>
    </dgm:pt>
  </dgm:ptLst>
  <dgm:cxnLst>
    <dgm:cxn modelId="{D4C62707-2209-47EA-BB52-3847D4095608}" type="presOf" srcId="{78CF05ED-84EE-426E-8DAC-9BB4D2E32739}" destId="{DF14796F-A095-41DF-A170-2A615227F503}" srcOrd="0" destOrd="0" presId="urn:microsoft.com/office/officeart/2005/8/layout/orgChart1"/>
    <dgm:cxn modelId="{0602450C-6E05-47B5-A2C6-EB665829440A}" srcId="{4A0E66DF-F466-4ED4-83C1-EE893C3B942E}" destId="{AE1FE160-F8D7-4A47-A254-1434FB3D4637}" srcOrd="0" destOrd="0" parTransId="{7007F6D4-5127-4290-9372-496996397E17}" sibTransId="{452FE0E3-0C1E-4AF2-ABDB-3A658A0B7073}"/>
    <dgm:cxn modelId="{DE24E30D-3ADE-473A-A483-AD6B42DD71C4}" srcId="{BEA20AE0-9234-40FB-A559-779309D5939A}" destId="{A3512226-7C4E-4F7E-901C-BA6B0A51380E}" srcOrd="0" destOrd="0" parTransId="{A93DDAF6-F8E1-45BE-8C3E-809FBF34DA26}" sibTransId="{F738138E-22F5-4B51-AB71-A07EF0DDBE25}"/>
    <dgm:cxn modelId="{1509BB0F-5B18-4B3C-A80B-E02928DFDB28}" srcId="{287B9842-EEBB-400A-9299-C6E95A90A96C}" destId="{4A0E66DF-F466-4ED4-83C1-EE893C3B942E}" srcOrd="2" destOrd="0" parTransId="{1E424A2A-E86B-4849-9510-B16225488F97}" sibTransId="{97443005-39DA-48FC-9E70-1DBCED482431}"/>
    <dgm:cxn modelId="{BC2E0519-5C61-438C-8A5B-53E811512663}" srcId="{287B9842-EEBB-400A-9299-C6E95A90A96C}" destId="{EFCDBB0D-2957-4BFB-814D-894852D76693}" srcOrd="3" destOrd="0" parTransId="{EBBC3C50-3181-486E-BC1E-A282AE98FDC5}" sibTransId="{C2643CE6-D655-4E4E-8BF9-C83A2F7583D3}"/>
    <dgm:cxn modelId="{6F7C761B-551A-4F31-B597-FBCD3ACF277D}" type="presOf" srcId="{A3512226-7C4E-4F7E-901C-BA6B0A51380E}" destId="{34580DB2-37FF-4D59-9E96-83870F6AC651}" srcOrd="0" destOrd="0" presId="urn:microsoft.com/office/officeart/2005/8/layout/orgChart1"/>
    <dgm:cxn modelId="{33A6D338-53D2-49AE-BBCB-FB8142777AF8}" type="presOf" srcId="{AE1FE160-F8D7-4A47-A254-1434FB3D4637}" destId="{840FC51D-30B8-438A-BC44-756A70BA05B8}" srcOrd="1" destOrd="0" presId="urn:microsoft.com/office/officeart/2005/8/layout/orgChart1"/>
    <dgm:cxn modelId="{9D4E7B5E-FFB3-4D25-AEE6-DDDF9884305F}" type="presOf" srcId="{D9BDC340-7777-4C37-8066-5B21FADB2F73}" destId="{9F636327-0444-463D-8F0C-DE2FD2DE50FC}" srcOrd="0" destOrd="0" presId="urn:microsoft.com/office/officeart/2005/8/layout/orgChart1"/>
    <dgm:cxn modelId="{B12AF262-FCC3-4D4E-BC68-770A2CA57A21}" type="presOf" srcId="{7007F6D4-5127-4290-9372-496996397E17}" destId="{BE4316E8-2939-4A4D-BEB6-0D9BD8645974}" srcOrd="0" destOrd="0" presId="urn:microsoft.com/office/officeart/2005/8/layout/orgChart1"/>
    <dgm:cxn modelId="{89E64146-0FBE-4265-9FFD-E881042D104A}" srcId="{A102DA4D-4D2B-489D-81BE-269BAB387BA2}" destId="{287B9842-EEBB-400A-9299-C6E95A90A96C}" srcOrd="0" destOrd="0" parTransId="{0E0A5DAE-766D-441A-A6B4-D02D48352C25}" sibTransId="{6CC3619F-C9EF-403C-BF62-073FD1B1D5AF}"/>
    <dgm:cxn modelId="{240C7546-4F7B-41E2-A9FD-001A14683DF3}" type="presOf" srcId="{7894704F-60F8-4A3F-A601-9E96DC478CCD}" destId="{BE90416F-D497-42A4-8A20-D86F85205511}" srcOrd="0" destOrd="0" presId="urn:microsoft.com/office/officeart/2005/8/layout/orgChart1"/>
    <dgm:cxn modelId="{43321368-5155-486E-81E7-572228093F18}" srcId="{287B9842-EEBB-400A-9299-C6E95A90A96C}" destId="{D9BDC340-7777-4C37-8066-5B21FADB2F73}" srcOrd="0" destOrd="0" parTransId="{D6212883-2172-468D-B345-8471892F9FCF}" sibTransId="{F3E96CEA-333A-4ED4-8B7D-A723F1F5AD48}"/>
    <dgm:cxn modelId="{28158D6B-EC27-4860-A8F0-144F1247BB12}" type="presOf" srcId="{2874EA88-54DF-4B92-B0C3-54D6956D5504}" destId="{07D05972-FC5B-4110-88C3-9AEC741449C5}" srcOrd="0" destOrd="0" presId="urn:microsoft.com/office/officeart/2005/8/layout/orgChart1"/>
    <dgm:cxn modelId="{B42A9C4C-F70A-4ACD-8D1B-7854D9D980E8}" type="presOf" srcId="{EFCDBB0D-2957-4BFB-814D-894852D76693}" destId="{9A2C4828-4F48-4CCF-BA69-9801AA3413F5}" srcOrd="0" destOrd="0" presId="urn:microsoft.com/office/officeart/2005/8/layout/orgChart1"/>
    <dgm:cxn modelId="{02C8C36C-FF31-4948-94E3-1837070991E5}" type="presOf" srcId="{78CF05ED-84EE-426E-8DAC-9BB4D2E32739}" destId="{5AAC8F64-B406-42B8-AC01-EE7607F6DD42}" srcOrd="1" destOrd="0" presId="urn:microsoft.com/office/officeart/2005/8/layout/orgChart1"/>
    <dgm:cxn modelId="{096A7A4D-B813-4B42-BD36-37F041474198}" type="presOf" srcId="{BEA20AE0-9234-40FB-A559-779309D5939A}" destId="{3C41FA99-16B6-4D5E-938A-15BBEBFA3BEB}" srcOrd="0" destOrd="0" presId="urn:microsoft.com/office/officeart/2005/8/layout/orgChart1"/>
    <dgm:cxn modelId="{85F7D150-0EA4-442D-8880-B2A3D7A32E9E}" type="presOf" srcId="{4A0E66DF-F466-4ED4-83C1-EE893C3B942E}" destId="{524FF334-206B-4741-940D-29BF36B5F832}" srcOrd="1" destOrd="0" presId="urn:microsoft.com/office/officeart/2005/8/layout/orgChart1"/>
    <dgm:cxn modelId="{5E62B756-EF76-4170-9026-9C87BDB8DE09}" type="presOf" srcId="{BEA20AE0-9234-40FB-A559-779309D5939A}" destId="{277EEB0F-B57A-4FD6-8C0B-BF4A00C40ECF}" srcOrd="1" destOrd="0" presId="urn:microsoft.com/office/officeart/2005/8/layout/orgChart1"/>
    <dgm:cxn modelId="{DB7EAA7F-B091-49D8-B43C-A572B1B45256}" type="presOf" srcId="{93215202-C271-4829-85CF-100CB7522FD4}" destId="{86A0A6C9-4EA4-47BF-9C62-F30929E326D7}" srcOrd="0" destOrd="0" presId="urn:microsoft.com/office/officeart/2005/8/layout/orgChart1"/>
    <dgm:cxn modelId="{C237C485-6B42-423F-A062-74645A64CFCC}" type="presOf" srcId="{287B9842-EEBB-400A-9299-C6E95A90A96C}" destId="{AA25FA41-31CE-45E2-945C-590B959E8C2A}" srcOrd="0" destOrd="0" presId="urn:microsoft.com/office/officeart/2005/8/layout/orgChart1"/>
    <dgm:cxn modelId="{9D08C78C-AE81-443B-8287-52D2C1716CC5}" type="presOf" srcId="{7D43F4E7-8317-42C2-A487-F1AFB659B908}" destId="{2CBE9F5A-B020-4395-B587-06B79FC20D52}" srcOrd="0" destOrd="0" presId="urn:microsoft.com/office/officeart/2005/8/layout/orgChart1"/>
    <dgm:cxn modelId="{E498C68E-3B7F-4771-9498-B8E7934FE4FA}" type="presOf" srcId="{D6212883-2172-468D-B345-8471892F9FCF}" destId="{C47CD8AF-44D9-4C61-9ADD-B171BA73E407}" srcOrd="0" destOrd="0" presId="urn:microsoft.com/office/officeart/2005/8/layout/orgChart1"/>
    <dgm:cxn modelId="{D1BDF993-F5EA-4F7A-9B7E-71159B9B672C}" type="presOf" srcId="{54D1968C-8290-479B-801B-EC839F1077BB}" destId="{8127C1D4-3395-42BC-B54F-3E37914A5F68}" srcOrd="0" destOrd="0" presId="urn:microsoft.com/office/officeart/2005/8/layout/orgChart1"/>
    <dgm:cxn modelId="{25BD4294-FAAA-4145-BF76-C7D5685EAA9D}" type="presOf" srcId="{2874EA88-54DF-4B92-B0C3-54D6956D5504}" destId="{F33DC8DE-91A1-4B6F-9A04-53A7400E7492}" srcOrd="1" destOrd="0" presId="urn:microsoft.com/office/officeart/2005/8/layout/orgChart1"/>
    <dgm:cxn modelId="{ACC67B98-23D1-4A7B-838D-70E130FCA7D6}" type="presOf" srcId="{F5E9173C-0C3B-4245-8BFB-69FBA1A129EF}" destId="{8551D4FA-44DD-4ADE-ADAF-A61A1952E683}" srcOrd="1" destOrd="0" presId="urn:microsoft.com/office/officeart/2005/8/layout/orgChart1"/>
    <dgm:cxn modelId="{8F28B5A1-8482-4D04-A298-BB8E97EB90BA}" type="presOf" srcId="{EFCDBB0D-2957-4BFB-814D-894852D76693}" destId="{94568300-D552-41AE-8191-241146DF6AD8}" srcOrd="1" destOrd="0" presId="urn:microsoft.com/office/officeart/2005/8/layout/orgChart1"/>
    <dgm:cxn modelId="{CEDCC0AA-F423-4FC6-8819-BAAF4DD9F89E}" type="presOf" srcId="{D9BDC340-7777-4C37-8066-5B21FADB2F73}" destId="{DDEB03B6-C6ED-4BF1-B716-DACA282829CA}" srcOrd="1" destOrd="0" presId="urn:microsoft.com/office/officeart/2005/8/layout/orgChart1"/>
    <dgm:cxn modelId="{7F1D11AF-FF0E-46C4-8BCB-97825AA7E02C}" srcId="{287B9842-EEBB-400A-9299-C6E95A90A96C}" destId="{F5E9173C-0C3B-4245-8BFB-69FBA1A129EF}" srcOrd="1" destOrd="0" parTransId="{BBBC0441-9A5A-4E5B-9B49-C1EE6305F662}" sibTransId="{8C55B1C8-7C4C-4D52-889D-0AE91FBF16D2}"/>
    <dgm:cxn modelId="{1D6240B0-DD8B-4B18-8225-0F9BFE4060D4}" srcId="{F5E9173C-0C3B-4245-8BFB-69FBA1A129EF}" destId="{7894704F-60F8-4A3F-A601-9E96DC478CCD}" srcOrd="0" destOrd="0" parTransId="{93215202-C271-4829-85CF-100CB7522FD4}" sibTransId="{58954EB9-8127-4DC5-B1E9-D04C1E9136B5}"/>
    <dgm:cxn modelId="{F8D1BBB1-C220-4D69-B7A6-2F174647ADED}" type="presOf" srcId="{7894704F-60F8-4A3F-A601-9E96DC478CCD}" destId="{F0A180B0-E978-45F4-8E0D-4B8286481EC1}" srcOrd="1" destOrd="0" presId="urn:microsoft.com/office/officeart/2005/8/layout/orgChart1"/>
    <dgm:cxn modelId="{093298B7-492A-4BED-87FA-BAB6030BAEB1}" type="presOf" srcId="{287B9842-EEBB-400A-9299-C6E95A90A96C}" destId="{0E2F5A67-4550-48B6-A550-BD9A10B88F66}" srcOrd="1" destOrd="0" presId="urn:microsoft.com/office/officeart/2005/8/layout/orgChart1"/>
    <dgm:cxn modelId="{246A7EBA-313A-416B-A670-B701758D9851}" type="presOf" srcId="{A102DA4D-4D2B-489D-81BE-269BAB387BA2}" destId="{335DE3D2-F0C7-4034-A435-AA9E00E88C66}" srcOrd="0" destOrd="0" presId="urn:microsoft.com/office/officeart/2005/8/layout/orgChart1"/>
    <dgm:cxn modelId="{11BBB8C2-4534-42D4-92CB-D1885638A978}" type="presOf" srcId="{A905E590-24FE-4AE3-8624-A9AF7C3522B6}" destId="{3D5B229C-46A9-42BF-9AB6-925A6B4BCA2E}" srcOrd="0" destOrd="0" presId="urn:microsoft.com/office/officeart/2005/8/layout/orgChart1"/>
    <dgm:cxn modelId="{AC31ECC4-5266-4094-91A7-D3CBA733A5AC}" type="presOf" srcId="{1E424A2A-E86B-4849-9510-B16225488F97}" destId="{4FC02E60-C52E-414A-9DC0-3F06E22D4D7B}" srcOrd="0" destOrd="0" presId="urn:microsoft.com/office/officeart/2005/8/layout/orgChart1"/>
    <dgm:cxn modelId="{65FA1CC6-B0DB-4E07-9DE7-9DB4212F4C64}" srcId="{D9BDC340-7777-4C37-8066-5B21FADB2F73}" destId="{2874EA88-54DF-4B92-B0C3-54D6956D5504}" srcOrd="0" destOrd="0" parTransId="{7D43F4E7-8317-42C2-A487-F1AFB659B908}" sibTransId="{1B26D6CF-1519-49DC-AC92-46F0D5D267FC}"/>
    <dgm:cxn modelId="{424BB1CC-2E98-4563-B156-24D8E6A275FA}" type="presOf" srcId="{A3512226-7C4E-4F7E-901C-BA6B0A51380E}" destId="{9E611863-C20B-4D8F-9EA0-347EB73455E9}" srcOrd="1" destOrd="0" presId="urn:microsoft.com/office/officeart/2005/8/layout/orgChart1"/>
    <dgm:cxn modelId="{3544A1CF-3140-41D0-B930-BC846AB7E4BE}" type="presOf" srcId="{BBBC0441-9A5A-4E5B-9B49-C1EE6305F662}" destId="{D17049C8-8586-4880-A546-1E19B40E36C6}" srcOrd="0" destOrd="0" presId="urn:microsoft.com/office/officeart/2005/8/layout/orgChart1"/>
    <dgm:cxn modelId="{18C06BD7-3BFA-4E14-A2F1-2743AD8DF54A}" srcId="{287B9842-EEBB-400A-9299-C6E95A90A96C}" destId="{BEA20AE0-9234-40FB-A559-779309D5939A}" srcOrd="4" destOrd="0" parTransId="{54D1968C-8290-479B-801B-EC839F1077BB}" sibTransId="{01316641-E121-486A-BB95-685C44803085}"/>
    <dgm:cxn modelId="{56B3F6D7-12F4-4F22-9384-5FDB733429DB}" type="presOf" srcId="{A93DDAF6-F8E1-45BE-8C3E-809FBF34DA26}" destId="{21708391-6CC0-4845-A5F0-144907E5BCEC}" srcOrd="0" destOrd="0" presId="urn:microsoft.com/office/officeart/2005/8/layout/orgChart1"/>
    <dgm:cxn modelId="{7C7BA8D8-27DE-492C-B34C-C70597D8AF1F}" type="presOf" srcId="{EBBC3C50-3181-486E-BC1E-A282AE98FDC5}" destId="{CBE1A8EA-D66D-4B01-B494-EE588E272231}" srcOrd="0" destOrd="0" presId="urn:microsoft.com/office/officeart/2005/8/layout/orgChart1"/>
    <dgm:cxn modelId="{08B4F5DB-E8A3-46F8-9D79-F883B3301CE0}" srcId="{EFCDBB0D-2957-4BFB-814D-894852D76693}" destId="{78CF05ED-84EE-426E-8DAC-9BB4D2E32739}" srcOrd="0" destOrd="0" parTransId="{A905E590-24FE-4AE3-8624-A9AF7C3522B6}" sibTransId="{E23D49EA-16D8-4908-ACE5-5AFAC5BBBB3A}"/>
    <dgm:cxn modelId="{8EB40CE9-0AA4-47FD-AC8D-03A2F4AB75FF}" type="presOf" srcId="{F5E9173C-0C3B-4245-8BFB-69FBA1A129EF}" destId="{B8799CC9-4BFC-4FC9-9C57-6317A1FB3EE6}" srcOrd="0" destOrd="0" presId="urn:microsoft.com/office/officeart/2005/8/layout/orgChart1"/>
    <dgm:cxn modelId="{0D7ACBEC-D2CF-4A8C-9E6E-D3CA9DE2764B}" type="presOf" srcId="{AE1FE160-F8D7-4A47-A254-1434FB3D4637}" destId="{5A44F954-3706-4635-B4D1-9A2C5F7BF6FE}" srcOrd="0" destOrd="0" presId="urn:microsoft.com/office/officeart/2005/8/layout/orgChart1"/>
    <dgm:cxn modelId="{F59F82ED-53BB-4C34-8E8D-ADE6838584B9}" type="presOf" srcId="{4A0E66DF-F466-4ED4-83C1-EE893C3B942E}" destId="{FF9EC3E2-CCC6-4DA2-9B5B-D01AC6E69385}" srcOrd="0" destOrd="0" presId="urn:microsoft.com/office/officeart/2005/8/layout/orgChart1"/>
    <dgm:cxn modelId="{58028DB7-E1D9-4A3D-A4C0-5868CA44E9EB}" type="presParOf" srcId="{335DE3D2-F0C7-4034-A435-AA9E00E88C66}" destId="{5DF8F118-8567-4361-ABB6-EB9D2321E833}" srcOrd="0" destOrd="0" presId="urn:microsoft.com/office/officeart/2005/8/layout/orgChart1"/>
    <dgm:cxn modelId="{85E807F6-8DC6-4AAF-85FD-808470EF3999}" type="presParOf" srcId="{5DF8F118-8567-4361-ABB6-EB9D2321E833}" destId="{B1FF1459-C4EC-4989-84B8-CD9F0B80C57A}" srcOrd="0" destOrd="0" presId="urn:microsoft.com/office/officeart/2005/8/layout/orgChart1"/>
    <dgm:cxn modelId="{C1BD7CFC-79C7-4393-8C4C-7BD9443FD998}" type="presParOf" srcId="{B1FF1459-C4EC-4989-84B8-CD9F0B80C57A}" destId="{AA25FA41-31CE-45E2-945C-590B959E8C2A}" srcOrd="0" destOrd="0" presId="urn:microsoft.com/office/officeart/2005/8/layout/orgChart1"/>
    <dgm:cxn modelId="{173419B5-89CF-42FE-AB27-38967165AC94}" type="presParOf" srcId="{B1FF1459-C4EC-4989-84B8-CD9F0B80C57A}" destId="{0E2F5A67-4550-48B6-A550-BD9A10B88F66}" srcOrd="1" destOrd="0" presId="urn:microsoft.com/office/officeart/2005/8/layout/orgChart1"/>
    <dgm:cxn modelId="{BB03B613-E472-47EF-A795-7B68E144A6EF}" type="presParOf" srcId="{5DF8F118-8567-4361-ABB6-EB9D2321E833}" destId="{6BE29011-7DEF-48E9-8F43-89A00A2C1584}" srcOrd="1" destOrd="0" presId="urn:microsoft.com/office/officeart/2005/8/layout/orgChart1"/>
    <dgm:cxn modelId="{AD741891-393B-489C-AB6B-F5FDC090606E}" type="presParOf" srcId="{6BE29011-7DEF-48E9-8F43-89A00A2C1584}" destId="{C47CD8AF-44D9-4C61-9ADD-B171BA73E407}" srcOrd="0" destOrd="0" presId="urn:microsoft.com/office/officeart/2005/8/layout/orgChart1"/>
    <dgm:cxn modelId="{A78DF456-7EB4-4C0A-B848-3061BC829054}" type="presParOf" srcId="{6BE29011-7DEF-48E9-8F43-89A00A2C1584}" destId="{31B0FB33-CA7A-4A70-9817-151082C0829F}" srcOrd="1" destOrd="0" presId="urn:microsoft.com/office/officeart/2005/8/layout/orgChart1"/>
    <dgm:cxn modelId="{09F3ADA0-12CC-42CD-8478-62D2EEE1B734}" type="presParOf" srcId="{31B0FB33-CA7A-4A70-9817-151082C0829F}" destId="{D0DECBCE-7D47-45F6-9586-CB2FF78288EA}" srcOrd="0" destOrd="0" presId="urn:microsoft.com/office/officeart/2005/8/layout/orgChart1"/>
    <dgm:cxn modelId="{5FD8D125-7AAB-483E-8A8E-198EA41681C0}" type="presParOf" srcId="{D0DECBCE-7D47-45F6-9586-CB2FF78288EA}" destId="{9F636327-0444-463D-8F0C-DE2FD2DE50FC}" srcOrd="0" destOrd="0" presId="urn:microsoft.com/office/officeart/2005/8/layout/orgChart1"/>
    <dgm:cxn modelId="{0696770E-DF13-4B29-84D8-50F4D7592A11}" type="presParOf" srcId="{D0DECBCE-7D47-45F6-9586-CB2FF78288EA}" destId="{DDEB03B6-C6ED-4BF1-B716-DACA282829CA}" srcOrd="1" destOrd="0" presId="urn:microsoft.com/office/officeart/2005/8/layout/orgChart1"/>
    <dgm:cxn modelId="{93209C2C-DFFC-4B7F-8BBB-79036A8AFE17}" type="presParOf" srcId="{31B0FB33-CA7A-4A70-9817-151082C0829F}" destId="{4A295193-AC6C-4EFF-8401-34011AE575E9}" srcOrd="1" destOrd="0" presId="urn:microsoft.com/office/officeart/2005/8/layout/orgChart1"/>
    <dgm:cxn modelId="{CCD4780C-E63F-46D8-A9E5-E7CBB6B8AF9E}" type="presParOf" srcId="{4A295193-AC6C-4EFF-8401-34011AE575E9}" destId="{2CBE9F5A-B020-4395-B587-06B79FC20D52}" srcOrd="0" destOrd="0" presId="urn:microsoft.com/office/officeart/2005/8/layout/orgChart1"/>
    <dgm:cxn modelId="{A4CBAFF6-8382-4541-9970-99FD5EF4774D}" type="presParOf" srcId="{4A295193-AC6C-4EFF-8401-34011AE575E9}" destId="{CDE1A166-5858-4115-9696-1FD497A04E1C}" srcOrd="1" destOrd="0" presId="urn:microsoft.com/office/officeart/2005/8/layout/orgChart1"/>
    <dgm:cxn modelId="{E82796D6-487C-4A7B-BF2A-2FBB77487773}" type="presParOf" srcId="{CDE1A166-5858-4115-9696-1FD497A04E1C}" destId="{3AD9AADD-588F-4287-92F4-0D063DBFB677}" srcOrd="0" destOrd="0" presId="urn:microsoft.com/office/officeart/2005/8/layout/orgChart1"/>
    <dgm:cxn modelId="{7B4FB0FF-5B8E-49B8-B386-D8832F38BDEC}" type="presParOf" srcId="{3AD9AADD-588F-4287-92F4-0D063DBFB677}" destId="{07D05972-FC5B-4110-88C3-9AEC741449C5}" srcOrd="0" destOrd="0" presId="urn:microsoft.com/office/officeart/2005/8/layout/orgChart1"/>
    <dgm:cxn modelId="{66EAFEC1-CDE9-4C74-8FA0-C31879B7924E}" type="presParOf" srcId="{3AD9AADD-588F-4287-92F4-0D063DBFB677}" destId="{F33DC8DE-91A1-4B6F-9A04-53A7400E7492}" srcOrd="1" destOrd="0" presId="urn:microsoft.com/office/officeart/2005/8/layout/orgChart1"/>
    <dgm:cxn modelId="{F7AD7413-6F26-4E02-8E56-F8D380D3CF48}" type="presParOf" srcId="{CDE1A166-5858-4115-9696-1FD497A04E1C}" destId="{CC66E3C6-7B54-44A9-BE31-DFB8DF191F35}" srcOrd="1" destOrd="0" presId="urn:microsoft.com/office/officeart/2005/8/layout/orgChart1"/>
    <dgm:cxn modelId="{99BFFADF-4234-4C02-A55E-481E82E78F48}" type="presParOf" srcId="{CDE1A166-5858-4115-9696-1FD497A04E1C}" destId="{2A2FC334-23C3-4DAE-A232-BF3117CB2B40}" srcOrd="2" destOrd="0" presId="urn:microsoft.com/office/officeart/2005/8/layout/orgChart1"/>
    <dgm:cxn modelId="{5AC6CF55-2D21-47C3-A7A6-30DEA54AF17A}" type="presParOf" srcId="{31B0FB33-CA7A-4A70-9817-151082C0829F}" destId="{061BA6E8-A2ED-4FA0-A9EC-4A602AF74468}" srcOrd="2" destOrd="0" presId="urn:microsoft.com/office/officeart/2005/8/layout/orgChart1"/>
    <dgm:cxn modelId="{4D1479A9-10D7-4821-A6B0-2E5AACE258FE}" type="presParOf" srcId="{6BE29011-7DEF-48E9-8F43-89A00A2C1584}" destId="{D17049C8-8586-4880-A546-1E19B40E36C6}" srcOrd="2" destOrd="0" presId="urn:microsoft.com/office/officeart/2005/8/layout/orgChart1"/>
    <dgm:cxn modelId="{3327C74C-8B87-455B-AC26-F472BE84606A}" type="presParOf" srcId="{6BE29011-7DEF-48E9-8F43-89A00A2C1584}" destId="{67B04BCE-CB23-4C8F-A9AF-488595C8737D}" srcOrd="3" destOrd="0" presId="urn:microsoft.com/office/officeart/2005/8/layout/orgChart1"/>
    <dgm:cxn modelId="{C24486AB-590C-42CB-8B24-D0CC00CB94A4}" type="presParOf" srcId="{67B04BCE-CB23-4C8F-A9AF-488595C8737D}" destId="{7F3BA9EB-A26F-488C-94E9-0EB8C7DE7A30}" srcOrd="0" destOrd="0" presId="urn:microsoft.com/office/officeart/2005/8/layout/orgChart1"/>
    <dgm:cxn modelId="{D7FA1951-50B7-4490-B1AB-985D20D7ADE1}" type="presParOf" srcId="{7F3BA9EB-A26F-488C-94E9-0EB8C7DE7A30}" destId="{B8799CC9-4BFC-4FC9-9C57-6317A1FB3EE6}" srcOrd="0" destOrd="0" presId="urn:microsoft.com/office/officeart/2005/8/layout/orgChart1"/>
    <dgm:cxn modelId="{2AC477F6-AE4A-42AE-974A-378EB3ADF8FE}" type="presParOf" srcId="{7F3BA9EB-A26F-488C-94E9-0EB8C7DE7A30}" destId="{8551D4FA-44DD-4ADE-ADAF-A61A1952E683}" srcOrd="1" destOrd="0" presId="urn:microsoft.com/office/officeart/2005/8/layout/orgChart1"/>
    <dgm:cxn modelId="{06DD5A20-4A6F-4020-938F-F994A6C15A1C}" type="presParOf" srcId="{67B04BCE-CB23-4C8F-A9AF-488595C8737D}" destId="{88F82CE6-C26B-4054-888F-0EB3DF9D39E5}" srcOrd="1" destOrd="0" presId="urn:microsoft.com/office/officeart/2005/8/layout/orgChart1"/>
    <dgm:cxn modelId="{B950892E-80B2-4845-9175-31824CF48D72}" type="presParOf" srcId="{88F82CE6-C26B-4054-888F-0EB3DF9D39E5}" destId="{86A0A6C9-4EA4-47BF-9C62-F30929E326D7}" srcOrd="0" destOrd="0" presId="urn:microsoft.com/office/officeart/2005/8/layout/orgChart1"/>
    <dgm:cxn modelId="{AE055436-EBD2-46C1-99B1-324A78B6BD9E}" type="presParOf" srcId="{88F82CE6-C26B-4054-888F-0EB3DF9D39E5}" destId="{1F0875E1-BE08-4F88-8287-104C1C47F337}" srcOrd="1" destOrd="0" presId="urn:microsoft.com/office/officeart/2005/8/layout/orgChart1"/>
    <dgm:cxn modelId="{5C940EA8-0AC0-4A86-B14C-C0BDED5EA31D}" type="presParOf" srcId="{1F0875E1-BE08-4F88-8287-104C1C47F337}" destId="{7194EC2F-F68B-4302-8AF9-077D963B84AB}" srcOrd="0" destOrd="0" presId="urn:microsoft.com/office/officeart/2005/8/layout/orgChart1"/>
    <dgm:cxn modelId="{D9A47DA4-DC77-4EE9-9B88-ED632AACCDAE}" type="presParOf" srcId="{7194EC2F-F68B-4302-8AF9-077D963B84AB}" destId="{BE90416F-D497-42A4-8A20-D86F85205511}" srcOrd="0" destOrd="0" presId="urn:microsoft.com/office/officeart/2005/8/layout/orgChart1"/>
    <dgm:cxn modelId="{B8CF625D-020E-45A7-8FB1-4DB4673CE472}" type="presParOf" srcId="{7194EC2F-F68B-4302-8AF9-077D963B84AB}" destId="{F0A180B0-E978-45F4-8E0D-4B8286481EC1}" srcOrd="1" destOrd="0" presId="urn:microsoft.com/office/officeart/2005/8/layout/orgChart1"/>
    <dgm:cxn modelId="{E8D54828-46B7-454C-A5A9-8C925A913147}" type="presParOf" srcId="{1F0875E1-BE08-4F88-8287-104C1C47F337}" destId="{565D6C8A-9BC3-4203-94D2-6158480CA8FE}" srcOrd="1" destOrd="0" presId="urn:microsoft.com/office/officeart/2005/8/layout/orgChart1"/>
    <dgm:cxn modelId="{8212BF7A-5EBB-46AA-8D3B-90490BB77516}" type="presParOf" srcId="{1F0875E1-BE08-4F88-8287-104C1C47F337}" destId="{5F5751B8-FAF2-45BC-8CAC-4E494AFEA6E5}" srcOrd="2" destOrd="0" presId="urn:microsoft.com/office/officeart/2005/8/layout/orgChart1"/>
    <dgm:cxn modelId="{C9671D65-AD4B-4064-B47D-ED24DAC82B44}" type="presParOf" srcId="{67B04BCE-CB23-4C8F-A9AF-488595C8737D}" destId="{6202FD61-E6EE-4FCD-8970-3837C17BF40C}" srcOrd="2" destOrd="0" presId="urn:microsoft.com/office/officeart/2005/8/layout/orgChart1"/>
    <dgm:cxn modelId="{FF871859-2389-475D-A3D3-0C5C74B1C63A}" type="presParOf" srcId="{6BE29011-7DEF-48E9-8F43-89A00A2C1584}" destId="{4FC02E60-C52E-414A-9DC0-3F06E22D4D7B}" srcOrd="4" destOrd="0" presId="urn:microsoft.com/office/officeart/2005/8/layout/orgChart1"/>
    <dgm:cxn modelId="{911B16A4-D84A-48DA-915A-3830946A9AB4}" type="presParOf" srcId="{6BE29011-7DEF-48E9-8F43-89A00A2C1584}" destId="{6F02B750-87EB-4E5F-9FF3-BCA1C075D917}" srcOrd="5" destOrd="0" presId="urn:microsoft.com/office/officeart/2005/8/layout/orgChart1"/>
    <dgm:cxn modelId="{FB76C264-6A1C-47EF-8F26-D216EF47ACB1}" type="presParOf" srcId="{6F02B750-87EB-4E5F-9FF3-BCA1C075D917}" destId="{B97E9FF9-7E64-4233-BB1C-6931BF839E00}" srcOrd="0" destOrd="0" presId="urn:microsoft.com/office/officeart/2005/8/layout/orgChart1"/>
    <dgm:cxn modelId="{6B91F7A2-4594-4F42-9269-C940E53390EA}" type="presParOf" srcId="{B97E9FF9-7E64-4233-BB1C-6931BF839E00}" destId="{FF9EC3E2-CCC6-4DA2-9B5B-D01AC6E69385}" srcOrd="0" destOrd="0" presId="urn:microsoft.com/office/officeart/2005/8/layout/orgChart1"/>
    <dgm:cxn modelId="{643070D5-93E1-43F0-A684-2FBDA07AB6D2}" type="presParOf" srcId="{B97E9FF9-7E64-4233-BB1C-6931BF839E00}" destId="{524FF334-206B-4741-940D-29BF36B5F832}" srcOrd="1" destOrd="0" presId="urn:microsoft.com/office/officeart/2005/8/layout/orgChart1"/>
    <dgm:cxn modelId="{9CF4BE5F-70CC-4D4C-850E-CBDAFBE5B33B}" type="presParOf" srcId="{6F02B750-87EB-4E5F-9FF3-BCA1C075D917}" destId="{B06B291B-1F49-49A1-9E28-CCA6B58F9394}" srcOrd="1" destOrd="0" presId="urn:microsoft.com/office/officeart/2005/8/layout/orgChart1"/>
    <dgm:cxn modelId="{2CD7C3B9-795D-427E-B590-F237930E813A}" type="presParOf" srcId="{B06B291B-1F49-49A1-9E28-CCA6B58F9394}" destId="{BE4316E8-2939-4A4D-BEB6-0D9BD8645974}" srcOrd="0" destOrd="0" presId="urn:microsoft.com/office/officeart/2005/8/layout/orgChart1"/>
    <dgm:cxn modelId="{FB3F85F3-B408-4798-B445-84FBB24904E8}" type="presParOf" srcId="{B06B291B-1F49-49A1-9E28-CCA6B58F9394}" destId="{BF82C071-CA2F-409E-A6A8-F6DAD4359C2E}" srcOrd="1" destOrd="0" presId="urn:microsoft.com/office/officeart/2005/8/layout/orgChart1"/>
    <dgm:cxn modelId="{664194F9-D8AD-46DE-AEDF-704EA0F216DA}" type="presParOf" srcId="{BF82C071-CA2F-409E-A6A8-F6DAD4359C2E}" destId="{FF625E70-E73B-4B7F-9029-F7A38D51F198}" srcOrd="0" destOrd="0" presId="urn:microsoft.com/office/officeart/2005/8/layout/orgChart1"/>
    <dgm:cxn modelId="{66C333A7-A438-4CA0-B563-7359A1C44646}" type="presParOf" srcId="{FF625E70-E73B-4B7F-9029-F7A38D51F198}" destId="{5A44F954-3706-4635-B4D1-9A2C5F7BF6FE}" srcOrd="0" destOrd="0" presId="urn:microsoft.com/office/officeart/2005/8/layout/orgChart1"/>
    <dgm:cxn modelId="{8D56F2D4-8798-4D0A-A561-7E27C30790BA}" type="presParOf" srcId="{FF625E70-E73B-4B7F-9029-F7A38D51F198}" destId="{840FC51D-30B8-438A-BC44-756A70BA05B8}" srcOrd="1" destOrd="0" presId="urn:microsoft.com/office/officeart/2005/8/layout/orgChart1"/>
    <dgm:cxn modelId="{F860E909-59E0-4100-9A97-D2FD46BC41B4}" type="presParOf" srcId="{BF82C071-CA2F-409E-A6A8-F6DAD4359C2E}" destId="{5E7F08A0-DDDC-45A3-BB3F-641DFA1B0E89}" srcOrd="1" destOrd="0" presId="urn:microsoft.com/office/officeart/2005/8/layout/orgChart1"/>
    <dgm:cxn modelId="{9F911BCD-4E6E-49F3-800C-C09392BFB56E}" type="presParOf" srcId="{BF82C071-CA2F-409E-A6A8-F6DAD4359C2E}" destId="{34251C75-001A-4126-9BB7-6A69CDF0B1DF}" srcOrd="2" destOrd="0" presId="urn:microsoft.com/office/officeart/2005/8/layout/orgChart1"/>
    <dgm:cxn modelId="{54A117D4-83CA-4C57-B944-4EBFA3BE2AE1}" type="presParOf" srcId="{6F02B750-87EB-4E5F-9FF3-BCA1C075D917}" destId="{C52A19B3-2C78-4A72-8948-1FADF65A48ED}" srcOrd="2" destOrd="0" presId="urn:microsoft.com/office/officeart/2005/8/layout/orgChart1"/>
    <dgm:cxn modelId="{FE58ECDA-125E-4491-8D50-0AC72318099F}" type="presParOf" srcId="{6BE29011-7DEF-48E9-8F43-89A00A2C1584}" destId="{CBE1A8EA-D66D-4B01-B494-EE588E272231}" srcOrd="6" destOrd="0" presId="urn:microsoft.com/office/officeart/2005/8/layout/orgChart1"/>
    <dgm:cxn modelId="{41F1C7FC-7288-4689-A658-1913FB843F5E}" type="presParOf" srcId="{6BE29011-7DEF-48E9-8F43-89A00A2C1584}" destId="{3AA99A40-9C6B-4B31-B4F8-E7475FF13CF3}" srcOrd="7" destOrd="0" presId="urn:microsoft.com/office/officeart/2005/8/layout/orgChart1"/>
    <dgm:cxn modelId="{AA03C98E-8618-45BF-834D-1647CE239C2D}" type="presParOf" srcId="{3AA99A40-9C6B-4B31-B4F8-E7475FF13CF3}" destId="{144B3936-3189-4279-937A-4CE7A345FD69}" srcOrd="0" destOrd="0" presId="urn:microsoft.com/office/officeart/2005/8/layout/orgChart1"/>
    <dgm:cxn modelId="{82F8C990-C02B-4E72-9B6F-24671FC5542B}" type="presParOf" srcId="{144B3936-3189-4279-937A-4CE7A345FD69}" destId="{9A2C4828-4F48-4CCF-BA69-9801AA3413F5}" srcOrd="0" destOrd="0" presId="urn:microsoft.com/office/officeart/2005/8/layout/orgChart1"/>
    <dgm:cxn modelId="{6410EE7A-FE87-48F6-89F6-E50A8CDF0074}" type="presParOf" srcId="{144B3936-3189-4279-937A-4CE7A345FD69}" destId="{94568300-D552-41AE-8191-241146DF6AD8}" srcOrd="1" destOrd="0" presId="urn:microsoft.com/office/officeart/2005/8/layout/orgChart1"/>
    <dgm:cxn modelId="{17C51A69-BB24-454D-93F9-DBB5C449067C}" type="presParOf" srcId="{3AA99A40-9C6B-4B31-B4F8-E7475FF13CF3}" destId="{C4AF4A9B-3612-49A7-81BD-D4D818EF9438}" srcOrd="1" destOrd="0" presId="urn:microsoft.com/office/officeart/2005/8/layout/orgChart1"/>
    <dgm:cxn modelId="{BCB8F51B-C620-4ACC-9F2A-886E5D566379}" type="presParOf" srcId="{C4AF4A9B-3612-49A7-81BD-D4D818EF9438}" destId="{3D5B229C-46A9-42BF-9AB6-925A6B4BCA2E}" srcOrd="0" destOrd="0" presId="urn:microsoft.com/office/officeart/2005/8/layout/orgChart1"/>
    <dgm:cxn modelId="{D84A687F-DB95-47F4-8350-F53077767D15}" type="presParOf" srcId="{C4AF4A9B-3612-49A7-81BD-D4D818EF9438}" destId="{5EF82F67-DBB1-414A-B47E-F6AC9127CBB9}" srcOrd="1" destOrd="0" presId="urn:microsoft.com/office/officeart/2005/8/layout/orgChart1"/>
    <dgm:cxn modelId="{FE36E365-FBAE-479F-8C78-844F9A886252}" type="presParOf" srcId="{5EF82F67-DBB1-414A-B47E-F6AC9127CBB9}" destId="{37D43D65-802F-4F57-BBC3-D2FD74B3D91F}" srcOrd="0" destOrd="0" presId="urn:microsoft.com/office/officeart/2005/8/layout/orgChart1"/>
    <dgm:cxn modelId="{FDC16111-D49F-4A5D-90EE-8A6DAED70504}" type="presParOf" srcId="{37D43D65-802F-4F57-BBC3-D2FD74B3D91F}" destId="{DF14796F-A095-41DF-A170-2A615227F503}" srcOrd="0" destOrd="0" presId="urn:microsoft.com/office/officeart/2005/8/layout/orgChart1"/>
    <dgm:cxn modelId="{E8F43B3B-EFB1-40A8-8A22-1F5565C19153}" type="presParOf" srcId="{37D43D65-802F-4F57-BBC3-D2FD74B3D91F}" destId="{5AAC8F64-B406-42B8-AC01-EE7607F6DD42}" srcOrd="1" destOrd="0" presId="urn:microsoft.com/office/officeart/2005/8/layout/orgChart1"/>
    <dgm:cxn modelId="{B73609C2-DE04-402F-A226-88C34BBF9707}" type="presParOf" srcId="{5EF82F67-DBB1-414A-B47E-F6AC9127CBB9}" destId="{552F208F-5CA8-4612-A41F-D21F60CA520C}" srcOrd="1" destOrd="0" presId="urn:microsoft.com/office/officeart/2005/8/layout/orgChart1"/>
    <dgm:cxn modelId="{DC0CCCFC-5FBD-4A13-9E33-7563BF04F133}" type="presParOf" srcId="{5EF82F67-DBB1-414A-B47E-F6AC9127CBB9}" destId="{7F67CF40-E715-4392-947B-22FB413F98B9}" srcOrd="2" destOrd="0" presId="urn:microsoft.com/office/officeart/2005/8/layout/orgChart1"/>
    <dgm:cxn modelId="{C55ABA19-2F47-4628-9015-166D000C5AE8}" type="presParOf" srcId="{3AA99A40-9C6B-4B31-B4F8-E7475FF13CF3}" destId="{45D1FB75-E88D-4843-8056-8AB8C3806588}" srcOrd="2" destOrd="0" presId="urn:microsoft.com/office/officeart/2005/8/layout/orgChart1"/>
    <dgm:cxn modelId="{FBBF04B5-7576-471B-A10B-A0BE0F5236BA}" type="presParOf" srcId="{6BE29011-7DEF-48E9-8F43-89A00A2C1584}" destId="{8127C1D4-3395-42BC-B54F-3E37914A5F68}" srcOrd="8" destOrd="0" presId="urn:microsoft.com/office/officeart/2005/8/layout/orgChart1"/>
    <dgm:cxn modelId="{90F15CB2-29AC-4235-A67E-EA6B0BDE3699}" type="presParOf" srcId="{6BE29011-7DEF-48E9-8F43-89A00A2C1584}" destId="{446C324A-06F0-4847-B92F-2C616C220647}" srcOrd="9" destOrd="0" presId="urn:microsoft.com/office/officeart/2005/8/layout/orgChart1"/>
    <dgm:cxn modelId="{2336C6D9-7011-440D-A91B-37E15BEFF0F8}" type="presParOf" srcId="{446C324A-06F0-4847-B92F-2C616C220647}" destId="{20509D76-6D98-41D5-B5AC-0EC98D882B1B}" srcOrd="0" destOrd="0" presId="urn:microsoft.com/office/officeart/2005/8/layout/orgChart1"/>
    <dgm:cxn modelId="{05E8246F-DB8A-4090-8770-4C7ED52468CC}" type="presParOf" srcId="{20509D76-6D98-41D5-B5AC-0EC98D882B1B}" destId="{3C41FA99-16B6-4D5E-938A-15BBEBFA3BEB}" srcOrd="0" destOrd="0" presId="urn:microsoft.com/office/officeart/2005/8/layout/orgChart1"/>
    <dgm:cxn modelId="{3F89F719-791A-4CE3-8A84-25031990E2DD}" type="presParOf" srcId="{20509D76-6D98-41D5-B5AC-0EC98D882B1B}" destId="{277EEB0F-B57A-4FD6-8C0B-BF4A00C40ECF}" srcOrd="1" destOrd="0" presId="urn:microsoft.com/office/officeart/2005/8/layout/orgChart1"/>
    <dgm:cxn modelId="{3F13D69F-5A2F-496C-91CD-FD4B53678E4C}" type="presParOf" srcId="{446C324A-06F0-4847-B92F-2C616C220647}" destId="{EE73D396-B498-4C0C-9D8A-A6BE954335BE}" srcOrd="1" destOrd="0" presId="urn:microsoft.com/office/officeart/2005/8/layout/orgChart1"/>
    <dgm:cxn modelId="{005DB5E4-2BE5-46F2-A983-3E5F8EC54740}" type="presParOf" srcId="{EE73D396-B498-4C0C-9D8A-A6BE954335BE}" destId="{21708391-6CC0-4845-A5F0-144907E5BCEC}" srcOrd="0" destOrd="0" presId="urn:microsoft.com/office/officeart/2005/8/layout/orgChart1"/>
    <dgm:cxn modelId="{89291673-BCC6-4BB3-93AB-7CDC40B092DE}" type="presParOf" srcId="{EE73D396-B498-4C0C-9D8A-A6BE954335BE}" destId="{DF4BFE61-7DEF-4287-9A83-09EF5D5F99EE}" srcOrd="1" destOrd="0" presId="urn:microsoft.com/office/officeart/2005/8/layout/orgChart1"/>
    <dgm:cxn modelId="{E615353A-6820-40F8-A2F6-96567940080D}" type="presParOf" srcId="{DF4BFE61-7DEF-4287-9A83-09EF5D5F99EE}" destId="{FDC6E8BF-B8EF-4DFA-8A9E-00F19DBBACEB}" srcOrd="0" destOrd="0" presId="urn:microsoft.com/office/officeart/2005/8/layout/orgChart1"/>
    <dgm:cxn modelId="{3AE02F06-A723-4642-92B7-94A32D408378}" type="presParOf" srcId="{FDC6E8BF-B8EF-4DFA-8A9E-00F19DBBACEB}" destId="{34580DB2-37FF-4D59-9E96-83870F6AC651}" srcOrd="0" destOrd="0" presId="urn:microsoft.com/office/officeart/2005/8/layout/orgChart1"/>
    <dgm:cxn modelId="{D13184D4-0149-4096-9E51-5BE8B7453B3E}" type="presParOf" srcId="{FDC6E8BF-B8EF-4DFA-8A9E-00F19DBBACEB}" destId="{9E611863-C20B-4D8F-9EA0-347EB73455E9}" srcOrd="1" destOrd="0" presId="urn:microsoft.com/office/officeart/2005/8/layout/orgChart1"/>
    <dgm:cxn modelId="{DD47D038-E399-4F81-8084-89403F41A570}" type="presParOf" srcId="{DF4BFE61-7DEF-4287-9A83-09EF5D5F99EE}" destId="{80FAABAA-0B5A-4A95-93ED-2B8B007FF55C}" srcOrd="1" destOrd="0" presId="urn:microsoft.com/office/officeart/2005/8/layout/orgChart1"/>
    <dgm:cxn modelId="{9F8E096C-24C5-405C-8C64-8E87D22E455D}" type="presParOf" srcId="{DF4BFE61-7DEF-4287-9A83-09EF5D5F99EE}" destId="{173E4DEF-435F-4E1D-A0BB-8E7DFAC957CE}" srcOrd="2" destOrd="0" presId="urn:microsoft.com/office/officeart/2005/8/layout/orgChart1"/>
    <dgm:cxn modelId="{D34653C7-74CA-4BE3-91D3-3567F2CC2FB3}" type="presParOf" srcId="{446C324A-06F0-4847-B92F-2C616C220647}" destId="{DCC2AB81-8E7C-49D1-AA88-16736C018E46}" srcOrd="2" destOrd="0" presId="urn:microsoft.com/office/officeart/2005/8/layout/orgChart1"/>
    <dgm:cxn modelId="{DFEDD19D-742F-47C8-B93F-21959D675A31}" type="presParOf" srcId="{5DF8F118-8567-4361-ABB6-EB9D2321E833}" destId="{5767CEF3-832B-4DE9-8C23-507D4CCC8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EB8995-0458-443C-94E3-5C02976F90D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2D8E2CA-137C-41B7-BFA9-9B389D33253D}">
      <dgm:prSet/>
      <dgm:spPr/>
      <dgm:t>
        <a:bodyPr/>
        <a:lstStyle/>
        <a:p>
          <a:r>
            <a:rPr lang="en-IN"/>
            <a:t>Scan Aggregation</a:t>
          </a:r>
        </a:p>
      </dgm:t>
    </dgm:pt>
    <dgm:pt modelId="{E663596B-4779-4CCB-947A-BB6A00E2A1BD}" type="parTrans" cxnId="{EA44330A-8093-43A4-ABC3-942AD216739D}">
      <dgm:prSet/>
      <dgm:spPr/>
      <dgm:t>
        <a:bodyPr/>
        <a:lstStyle/>
        <a:p>
          <a:endParaRPr lang="en-IN"/>
        </a:p>
      </dgm:t>
    </dgm:pt>
    <dgm:pt modelId="{8A6F8304-A49A-48B1-89C6-E3446D1A4391}" type="sibTrans" cxnId="{EA44330A-8093-43A4-ABC3-942AD216739D}">
      <dgm:prSet/>
      <dgm:spPr/>
      <dgm:t>
        <a:bodyPr/>
        <a:lstStyle/>
        <a:p>
          <a:endParaRPr lang="en-IN"/>
        </a:p>
      </dgm:t>
    </dgm:pt>
    <dgm:pt modelId="{38CB32C4-00FC-4D3B-AF29-F0FF4F4C1D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Zenmap has the </a:t>
          </a:r>
          <a:r>
            <a:rPr lang="en-IN" b="1" dirty="0"/>
            <a:t>ability to combine the results </a:t>
          </a:r>
          <a:r>
            <a:rPr lang="en-IN" dirty="0"/>
            <a:t>of many Nmap scans into one view, a feature known as </a:t>
          </a:r>
          <a:r>
            <a:rPr lang="en-IN" b="1" i="1" dirty="0"/>
            <a:t>scan aggregation</a:t>
          </a:r>
          <a:r>
            <a:rPr lang="en-IN" dirty="0"/>
            <a:t>. </a:t>
          </a:r>
        </a:p>
      </dgm:t>
    </dgm:pt>
    <dgm:pt modelId="{DB3C4D11-F7B7-4B7A-9DDD-2CEAD1ADFD81}" type="parTrans" cxnId="{4051215A-24DD-4ED8-9493-3A29F5301E58}">
      <dgm:prSet/>
      <dgm:spPr/>
      <dgm:t>
        <a:bodyPr/>
        <a:lstStyle/>
        <a:p>
          <a:endParaRPr lang="en-IN"/>
        </a:p>
      </dgm:t>
    </dgm:pt>
    <dgm:pt modelId="{3A1C5D4D-3240-4FA5-ABAE-1AD62F0D895C}" type="sibTrans" cxnId="{4051215A-24DD-4ED8-9493-3A29F5301E58}">
      <dgm:prSet/>
      <dgm:spPr/>
      <dgm:t>
        <a:bodyPr/>
        <a:lstStyle/>
        <a:p>
          <a:endParaRPr lang="en-IN"/>
        </a:p>
      </dgm:t>
    </dgm:pt>
    <dgm:pt modelId="{7A678099-B3D7-4C2D-A040-FA605C1463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When one scan is finished, you may start another in the same window. </a:t>
          </a:r>
        </a:p>
      </dgm:t>
    </dgm:pt>
    <dgm:pt modelId="{8E5E2678-6940-461B-98A9-E68F314B32CE}" type="parTrans" cxnId="{3BED16D4-E639-4734-9A40-14ACB89909CF}">
      <dgm:prSet/>
      <dgm:spPr/>
      <dgm:t>
        <a:bodyPr/>
        <a:lstStyle/>
        <a:p>
          <a:endParaRPr lang="en-IN"/>
        </a:p>
      </dgm:t>
    </dgm:pt>
    <dgm:pt modelId="{73C5DEC6-554E-450A-B688-5C87AF3FD71D}" type="sibTrans" cxnId="{3BED16D4-E639-4734-9A40-14ACB89909CF}">
      <dgm:prSet/>
      <dgm:spPr/>
      <dgm:t>
        <a:bodyPr/>
        <a:lstStyle/>
        <a:p>
          <a:endParaRPr lang="en-IN"/>
        </a:p>
      </dgm:t>
    </dgm:pt>
    <dgm:pt modelId="{7A8DAE1D-7E86-4AD6-8FE1-854103C5A5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When the second scan is finished, its </a:t>
          </a:r>
          <a:r>
            <a:rPr lang="en-IN" b="1" dirty="0"/>
            <a:t>results are merged </a:t>
          </a:r>
          <a:r>
            <a:rPr lang="en-IN" dirty="0"/>
            <a:t>with those from the first.</a:t>
          </a:r>
        </a:p>
      </dgm:t>
    </dgm:pt>
    <dgm:pt modelId="{98FB0AD2-9485-4802-A2A0-7865A2826372}" type="parTrans" cxnId="{B44224B2-37DE-4F00-8B10-7B41E3F02423}">
      <dgm:prSet/>
      <dgm:spPr/>
      <dgm:t>
        <a:bodyPr/>
        <a:lstStyle/>
        <a:p>
          <a:endParaRPr lang="en-IN"/>
        </a:p>
      </dgm:t>
    </dgm:pt>
    <dgm:pt modelId="{31E478CA-FE92-4BCC-8706-669A510A9EFB}" type="sibTrans" cxnId="{B44224B2-37DE-4F00-8B10-7B41E3F02423}">
      <dgm:prSet/>
      <dgm:spPr/>
      <dgm:t>
        <a:bodyPr/>
        <a:lstStyle/>
        <a:p>
          <a:endParaRPr lang="en-IN"/>
        </a:p>
      </dgm:t>
    </dgm:pt>
    <dgm:pt modelId="{DAECE1B5-C703-40D4-AEE4-FAA917C626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The collection of scans that make up an </a:t>
          </a:r>
          <a:r>
            <a:rPr lang="en-IN" b="1" dirty="0"/>
            <a:t>aggregated view </a:t>
          </a:r>
          <a:r>
            <a:rPr lang="en-IN" dirty="0"/>
            <a:t>is called a </a:t>
          </a:r>
          <a:r>
            <a:rPr lang="en-IN" b="1" i="1" dirty="0"/>
            <a:t>network inventory</a:t>
          </a:r>
          <a:r>
            <a:rPr lang="en-IN" b="1" dirty="0"/>
            <a:t>.</a:t>
          </a:r>
          <a:endParaRPr lang="en-IN" dirty="0"/>
        </a:p>
      </dgm:t>
    </dgm:pt>
    <dgm:pt modelId="{14DC214A-3909-42DA-9D45-4F5AB90E5FB4}" type="parTrans" cxnId="{AE2BA1CD-98BF-42C3-B8DD-4BFD882744DF}">
      <dgm:prSet/>
      <dgm:spPr/>
      <dgm:t>
        <a:bodyPr/>
        <a:lstStyle/>
        <a:p>
          <a:endParaRPr lang="en-IN"/>
        </a:p>
      </dgm:t>
    </dgm:pt>
    <dgm:pt modelId="{EDCA310A-9751-46C9-A4B3-143EE6244314}" type="sibTrans" cxnId="{AE2BA1CD-98BF-42C3-B8DD-4BFD882744DF}">
      <dgm:prSet/>
      <dgm:spPr/>
      <dgm:t>
        <a:bodyPr/>
        <a:lstStyle/>
        <a:p>
          <a:endParaRPr lang="en-IN"/>
        </a:p>
      </dgm:t>
    </dgm:pt>
    <dgm:pt modelId="{99381170-89FB-40F5-90CA-8DD8478A3030}" type="pres">
      <dgm:prSet presAssocID="{23EB8995-0458-443C-94E3-5C02976F90D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0D1A401-184F-4055-9517-0935A06C3ADD}" type="pres">
      <dgm:prSet presAssocID="{02D8E2CA-137C-41B7-BFA9-9B389D33253D}" presName="parentText1" presStyleLbl="node1" presStyleIdx="0" presStyleCnt="1">
        <dgm:presLayoutVars>
          <dgm:chMax/>
          <dgm:chPref val="3"/>
          <dgm:bulletEnabled val="1"/>
        </dgm:presLayoutVars>
      </dgm:prSet>
      <dgm:spPr/>
    </dgm:pt>
    <dgm:pt modelId="{16189D8F-4748-4799-BE0A-9A19276C15AF}" type="pres">
      <dgm:prSet presAssocID="{02D8E2CA-137C-41B7-BFA9-9B389D33253D}" presName="childText1" presStyleLbl="solidAlignAcc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EA44330A-8093-43A4-ABC3-942AD216739D}" srcId="{23EB8995-0458-443C-94E3-5C02976F90D5}" destId="{02D8E2CA-137C-41B7-BFA9-9B389D33253D}" srcOrd="0" destOrd="0" parTransId="{E663596B-4779-4CCB-947A-BB6A00E2A1BD}" sibTransId="{8A6F8304-A49A-48B1-89C6-E3446D1A4391}"/>
    <dgm:cxn modelId="{7075A618-5A00-4D6E-A745-7FEB07DCD047}" type="presOf" srcId="{7A678099-B3D7-4C2D-A040-FA605C1463D7}" destId="{16189D8F-4748-4799-BE0A-9A19276C15AF}" srcOrd="0" destOrd="1" presId="urn:microsoft.com/office/officeart/2009/3/layout/IncreasingArrowsProcess"/>
    <dgm:cxn modelId="{2D1FC03D-8C74-42B3-892D-C0092A126796}" type="presOf" srcId="{23EB8995-0458-443C-94E3-5C02976F90D5}" destId="{99381170-89FB-40F5-90CA-8DD8478A3030}" srcOrd="0" destOrd="0" presId="urn:microsoft.com/office/officeart/2009/3/layout/IncreasingArrowsProcess"/>
    <dgm:cxn modelId="{62E73B48-9893-44F7-ADD7-07876672421E}" type="presOf" srcId="{38CB32C4-00FC-4D3B-AF29-F0FF4F4C1D19}" destId="{16189D8F-4748-4799-BE0A-9A19276C15AF}" srcOrd="0" destOrd="0" presId="urn:microsoft.com/office/officeart/2009/3/layout/IncreasingArrowsProcess"/>
    <dgm:cxn modelId="{9D7AA94A-CAAF-4C00-B19E-DC5824755DB1}" type="presOf" srcId="{7A8DAE1D-7E86-4AD6-8FE1-854103C5A57A}" destId="{16189D8F-4748-4799-BE0A-9A19276C15AF}" srcOrd="0" destOrd="2" presId="urn:microsoft.com/office/officeart/2009/3/layout/IncreasingArrowsProcess"/>
    <dgm:cxn modelId="{A900D977-96C0-4FE0-B84C-7706E70C5F90}" type="presOf" srcId="{02D8E2CA-137C-41B7-BFA9-9B389D33253D}" destId="{00D1A401-184F-4055-9517-0935A06C3ADD}" srcOrd="0" destOrd="0" presId="urn:microsoft.com/office/officeart/2009/3/layout/IncreasingArrowsProcess"/>
    <dgm:cxn modelId="{4051215A-24DD-4ED8-9493-3A29F5301E58}" srcId="{02D8E2CA-137C-41B7-BFA9-9B389D33253D}" destId="{38CB32C4-00FC-4D3B-AF29-F0FF4F4C1D19}" srcOrd="0" destOrd="0" parTransId="{DB3C4D11-F7B7-4B7A-9DDD-2CEAD1ADFD81}" sibTransId="{3A1C5D4D-3240-4FA5-ABAE-1AD62F0D895C}"/>
    <dgm:cxn modelId="{B44224B2-37DE-4F00-8B10-7B41E3F02423}" srcId="{02D8E2CA-137C-41B7-BFA9-9B389D33253D}" destId="{7A8DAE1D-7E86-4AD6-8FE1-854103C5A57A}" srcOrd="2" destOrd="0" parTransId="{98FB0AD2-9485-4802-A2A0-7865A2826372}" sibTransId="{31E478CA-FE92-4BCC-8706-669A510A9EFB}"/>
    <dgm:cxn modelId="{AE2BA1CD-98BF-42C3-B8DD-4BFD882744DF}" srcId="{02D8E2CA-137C-41B7-BFA9-9B389D33253D}" destId="{DAECE1B5-C703-40D4-AEE4-FAA917C62695}" srcOrd="3" destOrd="0" parTransId="{14DC214A-3909-42DA-9D45-4F5AB90E5FB4}" sibTransId="{EDCA310A-9751-46C9-A4B3-143EE6244314}"/>
    <dgm:cxn modelId="{3BED16D4-E639-4734-9A40-14ACB89909CF}" srcId="{02D8E2CA-137C-41B7-BFA9-9B389D33253D}" destId="{7A678099-B3D7-4C2D-A040-FA605C1463D7}" srcOrd="1" destOrd="0" parTransId="{8E5E2678-6940-461B-98A9-E68F314B32CE}" sibTransId="{73C5DEC6-554E-450A-B688-5C87AF3FD71D}"/>
    <dgm:cxn modelId="{10D52FE6-96DF-452D-8E27-9F688D483D14}" type="presOf" srcId="{DAECE1B5-C703-40D4-AEE4-FAA917C62695}" destId="{16189D8F-4748-4799-BE0A-9A19276C15AF}" srcOrd="0" destOrd="3" presId="urn:microsoft.com/office/officeart/2009/3/layout/IncreasingArrowsProcess"/>
    <dgm:cxn modelId="{A099069F-0101-4A66-9181-DC1B3473EA4A}" type="presParOf" srcId="{99381170-89FB-40F5-90CA-8DD8478A3030}" destId="{00D1A401-184F-4055-9517-0935A06C3ADD}" srcOrd="0" destOrd="0" presId="urn:microsoft.com/office/officeart/2009/3/layout/IncreasingArrowsProcess"/>
    <dgm:cxn modelId="{27632D07-7A6A-4BD4-812D-C6F4E8788B20}" type="presParOf" srcId="{99381170-89FB-40F5-90CA-8DD8478A3030}" destId="{16189D8F-4748-4799-BE0A-9A19276C15AF}" srcOrd="1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277891-183B-4249-AF23-1E632CC57F8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46F25F-4333-4177-B68C-095766C00AC2}">
      <dgm:prSet custT="1"/>
      <dgm:spPr/>
      <dgm:t>
        <a:bodyPr/>
        <a:lstStyle/>
        <a:p>
          <a:r>
            <a:rPr lang="en-IN" sz="4800" b="1" dirty="0">
              <a:solidFill>
                <a:schemeClr val="tx1"/>
              </a:solidFill>
            </a:rPr>
            <a:t>“Topology” tab</a:t>
          </a:r>
          <a:endParaRPr lang="en-IN" sz="4800" dirty="0">
            <a:solidFill>
              <a:schemeClr val="tx1"/>
            </a:solidFill>
          </a:endParaRPr>
        </a:p>
      </dgm:t>
    </dgm:pt>
    <dgm:pt modelId="{2A05DCDF-0153-4A62-B22E-83A28465EAFA}" type="parTrans" cxnId="{E1ABA9EB-62E5-4D0C-96F8-14102EFFE75D}">
      <dgm:prSet/>
      <dgm:spPr/>
      <dgm:t>
        <a:bodyPr/>
        <a:lstStyle/>
        <a:p>
          <a:endParaRPr lang="en-IN"/>
        </a:p>
      </dgm:t>
    </dgm:pt>
    <dgm:pt modelId="{E10BDDB0-F413-4D95-BD81-6E4AAB52BC0C}" type="sibTrans" cxnId="{E1ABA9EB-62E5-4D0C-96F8-14102EFFE75D}">
      <dgm:prSet/>
      <dgm:spPr/>
      <dgm:t>
        <a:bodyPr/>
        <a:lstStyle/>
        <a:p>
          <a:endParaRPr lang="en-IN"/>
        </a:p>
      </dgm:t>
    </dgm:pt>
    <dgm:pt modelId="{0A5EC9AB-9462-4F04-927C-E6EAE2833120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interactive view of the </a:t>
          </a:r>
          <a:r>
            <a:rPr lang="en-US" sz="1800" b="1" dirty="0">
              <a:solidFill>
                <a:schemeClr val="tx1"/>
              </a:solidFill>
            </a:rPr>
            <a:t>connections between hosts in a network. </a:t>
          </a:r>
          <a:endParaRPr lang="en-IN" sz="1800" dirty="0">
            <a:solidFill>
              <a:schemeClr val="tx1"/>
            </a:solidFill>
          </a:endParaRPr>
        </a:p>
      </dgm:t>
    </dgm:pt>
    <dgm:pt modelId="{70E347BC-1BC3-4B46-850A-8246B2CF6517}" type="parTrans" cxnId="{5D4C827B-BC3C-422B-A178-10B6A655A03D}">
      <dgm:prSet/>
      <dgm:spPr/>
      <dgm:t>
        <a:bodyPr/>
        <a:lstStyle/>
        <a:p>
          <a:endParaRPr lang="en-IN"/>
        </a:p>
      </dgm:t>
    </dgm:pt>
    <dgm:pt modelId="{3039B183-BD82-4BA6-9073-05C131E40ABC}" type="sibTrans" cxnId="{5D4C827B-BC3C-422B-A178-10B6A655A03D}">
      <dgm:prSet/>
      <dgm:spPr/>
      <dgm:t>
        <a:bodyPr/>
        <a:lstStyle/>
        <a:p>
          <a:endParaRPr lang="en-IN"/>
        </a:p>
      </dgm:t>
    </dgm:pt>
    <dgm:pt modelId="{011E8FF1-9177-497C-99C2-BACBE162ADF8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Hosts are arranged in </a:t>
          </a:r>
          <a:r>
            <a:rPr lang="en-US" sz="1800" b="1" dirty="0">
              <a:solidFill>
                <a:schemeClr val="tx1"/>
              </a:solidFill>
            </a:rPr>
            <a:t>concentric rings. </a:t>
          </a:r>
          <a:endParaRPr lang="en-IN" sz="1800" dirty="0">
            <a:solidFill>
              <a:schemeClr val="tx1"/>
            </a:solidFill>
          </a:endParaRPr>
        </a:p>
      </dgm:t>
    </dgm:pt>
    <dgm:pt modelId="{F8A45FE8-DD7C-4B9F-83C4-A48191B003BF}" type="parTrans" cxnId="{C51D411A-BB7D-43F7-8F30-EE86C67B1BBB}">
      <dgm:prSet/>
      <dgm:spPr/>
      <dgm:t>
        <a:bodyPr/>
        <a:lstStyle/>
        <a:p>
          <a:endParaRPr lang="en-IN"/>
        </a:p>
      </dgm:t>
    </dgm:pt>
    <dgm:pt modelId="{FB1F572E-EA74-4683-9495-8E0AD579473A}" type="sibTrans" cxnId="{C51D411A-BB7D-43F7-8F30-EE86C67B1BBB}">
      <dgm:prSet/>
      <dgm:spPr/>
      <dgm:t>
        <a:bodyPr/>
        <a:lstStyle/>
        <a:p>
          <a:endParaRPr lang="en-IN"/>
        </a:p>
      </dgm:t>
    </dgm:pt>
    <dgm:pt modelId="{58DF44A3-0081-4C57-84F9-7509753F4AD5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Each ring represents an </a:t>
          </a:r>
          <a:r>
            <a:rPr lang="en-US" sz="1800" b="1">
              <a:solidFill>
                <a:schemeClr val="tx1"/>
              </a:solidFill>
            </a:rPr>
            <a:t>additional network hop</a:t>
          </a:r>
          <a:r>
            <a:rPr lang="en-US" sz="1800">
              <a:solidFill>
                <a:schemeClr val="tx1"/>
              </a:solidFill>
            </a:rPr>
            <a:t> from the center node. </a:t>
          </a:r>
          <a:endParaRPr lang="en-IN" sz="1800">
            <a:solidFill>
              <a:schemeClr val="tx1"/>
            </a:solidFill>
          </a:endParaRPr>
        </a:p>
      </dgm:t>
    </dgm:pt>
    <dgm:pt modelId="{61C9F1C6-5C55-42C2-8ED0-66EC93D6EA72}" type="parTrans" cxnId="{2DD53113-3324-4B6B-9E96-FE9FFCAAEE2B}">
      <dgm:prSet/>
      <dgm:spPr/>
      <dgm:t>
        <a:bodyPr/>
        <a:lstStyle/>
        <a:p>
          <a:endParaRPr lang="en-IN"/>
        </a:p>
      </dgm:t>
    </dgm:pt>
    <dgm:pt modelId="{65F9C9C0-87FB-4F5A-9671-6C98667C373B}" type="sibTrans" cxnId="{2DD53113-3324-4B6B-9E96-FE9FFCAAEE2B}">
      <dgm:prSet/>
      <dgm:spPr/>
      <dgm:t>
        <a:bodyPr/>
        <a:lstStyle/>
        <a:p>
          <a:endParaRPr lang="en-IN"/>
        </a:p>
      </dgm:t>
    </dgm:pt>
    <dgm:pt modelId="{E9DD25A8-06DF-4C32-98F1-E18F34B79A4E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Clicking on a node brings it to the center. Because it shows a representation of the network paths between hosts, </a:t>
          </a:r>
          <a:endParaRPr lang="en-IN" sz="1800" dirty="0">
            <a:solidFill>
              <a:schemeClr val="tx1"/>
            </a:solidFill>
          </a:endParaRPr>
        </a:p>
      </dgm:t>
    </dgm:pt>
    <dgm:pt modelId="{D37A722F-CF11-42E1-BC5A-124339D2A047}" type="parTrans" cxnId="{2D63CCE4-3FA0-45C4-AFBE-C0E21C2C20BD}">
      <dgm:prSet/>
      <dgm:spPr/>
      <dgm:t>
        <a:bodyPr/>
        <a:lstStyle/>
        <a:p>
          <a:endParaRPr lang="en-IN"/>
        </a:p>
      </dgm:t>
    </dgm:pt>
    <dgm:pt modelId="{5625A0D3-A1BE-4487-8AAE-ADB401810A78}" type="sibTrans" cxnId="{2D63CCE4-3FA0-45C4-AFBE-C0E21C2C20BD}">
      <dgm:prSet/>
      <dgm:spPr/>
      <dgm:t>
        <a:bodyPr/>
        <a:lstStyle/>
        <a:p>
          <a:endParaRPr lang="en-IN"/>
        </a:p>
      </dgm:t>
    </dgm:pt>
    <dgm:pt modelId="{0B177813-73E2-4DD3-9465-590EB13CD7F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benefits from the use of the </a:t>
          </a:r>
          <a:r>
            <a:rPr lang="en-US" sz="1800" b="1" dirty="0">
              <a:solidFill>
                <a:schemeClr val="tx1"/>
              </a:solidFill>
            </a:rPr>
            <a:t>--traceroute option.</a:t>
          </a:r>
          <a:endParaRPr lang="en-IN" sz="1800" dirty="0">
            <a:solidFill>
              <a:schemeClr val="tx1"/>
            </a:solidFill>
          </a:endParaRPr>
        </a:p>
      </dgm:t>
    </dgm:pt>
    <dgm:pt modelId="{A78C762C-FF1D-4FA2-B0EC-E0EF699F21D6}" type="parTrans" cxnId="{EB677CF3-67E9-46BA-ABA9-7540CA330149}">
      <dgm:prSet/>
      <dgm:spPr/>
      <dgm:t>
        <a:bodyPr/>
        <a:lstStyle/>
        <a:p>
          <a:endParaRPr lang="en-IN"/>
        </a:p>
      </dgm:t>
    </dgm:pt>
    <dgm:pt modelId="{C6311AB2-4817-40C8-9E18-D72892C2069B}" type="sibTrans" cxnId="{EB677CF3-67E9-46BA-ABA9-7540CA330149}">
      <dgm:prSet/>
      <dgm:spPr/>
      <dgm:t>
        <a:bodyPr/>
        <a:lstStyle/>
        <a:p>
          <a:endParaRPr lang="en-IN"/>
        </a:p>
      </dgm:t>
    </dgm:pt>
    <dgm:pt modelId="{871B7DE9-1AA4-4664-ABD7-51B5D2A32855}" type="pres">
      <dgm:prSet presAssocID="{73277891-183B-4249-AF23-1E632CC57F8B}" presName="theList" presStyleCnt="0">
        <dgm:presLayoutVars>
          <dgm:dir/>
          <dgm:animLvl val="lvl"/>
          <dgm:resizeHandles val="exact"/>
        </dgm:presLayoutVars>
      </dgm:prSet>
      <dgm:spPr/>
    </dgm:pt>
    <dgm:pt modelId="{5D2778AC-BE10-4E80-BEE3-AFEF4600F0EA}" type="pres">
      <dgm:prSet presAssocID="{B146F25F-4333-4177-B68C-095766C00AC2}" presName="compNode" presStyleCnt="0"/>
      <dgm:spPr/>
    </dgm:pt>
    <dgm:pt modelId="{5E93BF80-0A40-4DA3-AF90-ADD986137DE0}" type="pres">
      <dgm:prSet presAssocID="{B146F25F-4333-4177-B68C-095766C00AC2}" presName="aNode" presStyleLbl="bgShp" presStyleIdx="0" presStyleCnt="1" custLinFactNeighborX="-49" custLinFactNeighborY="-2144"/>
      <dgm:spPr/>
    </dgm:pt>
    <dgm:pt modelId="{6D76A3D5-27F8-40A6-8DB1-8E9EF17E85A6}" type="pres">
      <dgm:prSet presAssocID="{B146F25F-4333-4177-B68C-095766C00AC2}" presName="textNode" presStyleLbl="bgShp" presStyleIdx="0" presStyleCnt="1"/>
      <dgm:spPr/>
    </dgm:pt>
    <dgm:pt modelId="{6324D72D-7C53-4994-9A3E-98168CD0156C}" type="pres">
      <dgm:prSet presAssocID="{B146F25F-4333-4177-B68C-095766C00AC2}" presName="compChildNode" presStyleCnt="0"/>
      <dgm:spPr/>
    </dgm:pt>
    <dgm:pt modelId="{D6F89A45-F637-4009-83EB-C168B0E32B0F}" type="pres">
      <dgm:prSet presAssocID="{B146F25F-4333-4177-B68C-095766C00AC2}" presName="theInnerList" presStyleCnt="0"/>
      <dgm:spPr/>
    </dgm:pt>
    <dgm:pt modelId="{20799BF9-CAAF-46AD-AE94-0572F0D39B51}" type="pres">
      <dgm:prSet presAssocID="{0A5EC9AB-9462-4F04-927C-E6EAE2833120}" presName="childNode" presStyleLbl="node1" presStyleIdx="0" presStyleCnt="5" custLinFactY="-50325" custLinFactNeighborY="-100000">
        <dgm:presLayoutVars>
          <dgm:bulletEnabled val="1"/>
        </dgm:presLayoutVars>
      </dgm:prSet>
      <dgm:spPr/>
    </dgm:pt>
    <dgm:pt modelId="{2190F1AE-57C9-48C0-890F-536E79A7A249}" type="pres">
      <dgm:prSet presAssocID="{0A5EC9AB-9462-4F04-927C-E6EAE2833120}" presName="aSpace2" presStyleCnt="0"/>
      <dgm:spPr/>
    </dgm:pt>
    <dgm:pt modelId="{15267A95-389F-4CAC-BC44-E0333E52ECE8}" type="pres">
      <dgm:prSet presAssocID="{011E8FF1-9177-497C-99C2-BACBE162ADF8}" presName="childNode" presStyleLbl="node1" presStyleIdx="1" presStyleCnt="5" custLinFactY="-46955" custLinFactNeighborX="204" custLinFactNeighborY="-100000">
        <dgm:presLayoutVars>
          <dgm:bulletEnabled val="1"/>
        </dgm:presLayoutVars>
      </dgm:prSet>
      <dgm:spPr/>
    </dgm:pt>
    <dgm:pt modelId="{817E015C-6AC8-4D76-BCD9-DCBB81FF5D3A}" type="pres">
      <dgm:prSet presAssocID="{011E8FF1-9177-497C-99C2-BACBE162ADF8}" presName="aSpace2" presStyleCnt="0"/>
      <dgm:spPr/>
    </dgm:pt>
    <dgm:pt modelId="{81F04803-E8BF-4471-9729-A1F0F6A4B32F}" type="pres">
      <dgm:prSet presAssocID="{58DF44A3-0081-4C57-84F9-7509753F4AD5}" presName="childNode" presStyleLbl="node1" presStyleIdx="2" presStyleCnt="5" custLinFactY="-36846" custLinFactNeighborX="409" custLinFactNeighborY="-100000">
        <dgm:presLayoutVars>
          <dgm:bulletEnabled val="1"/>
        </dgm:presLayoutVars>
      </dgm:prSet>
      <dgm:spPr/>
    </dgm:pt>
    <dgm:pt modelId="{23D46AC8-7A8A-44F5-B447-F5006AD53EE1}" type="pres">
      <dgm:prSet presAssocID="{58DF44A3-0081-4C57-84F9-7509753F4AD5}" presName="aSpace2" presStyleCnt="0"/>
      <dgm:spPr/>
    </dgm:pt>
    <dgm:pt modelId="{71FC2E05-B4AC-4E95-87E1-481C5DC26C93}" type="pres">
      <dgm:prSet presAssocID="{E9DD25A8-06DF-4C32-98F1-E18F34B79A4E}" presName="childNode" presStyleLbl="node1" presStyleIdx="3" presStyleCnt="5" custScaleY="182446" custLinFactY="-5858" custLinFactNeighborX="409" custLinFactNeighborY="-100000">
        <dgm:presLayoutVars>
          <dgm:bulletEnabled val="1"/>
        </dgm:presLayoutVars>
      </dgm:prSet>
      <dgm:spPr/>
    </dgm:pt>
    <dgm:pt modelId="{135C7191-8C4D-4C01-97B8-D2048B01D17B}" type="pres">
      <dgm:prSet presAssocID="{E9DD25A8-06DF-4C32-98F1-E18F34B79A4E}" presName="aSpace2" presStyleCnt="0"/>
      <dgm:spPr/>
    </dgm:pt>
    <dgm:pt modelId="{D08EE539-7F6C-4EFF-A2D8-BE82546DC689}" type="pres">
      <dgm:prSet presAssocID="{0B177813-73E2-4DD3-9465-590EB13CD7F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2DD53113-3324-4B6B-9E96-FE9FFCAAEE2B}" srcId="{B146F25F-4333-4177-B68C-095766C00AC2}" destId="{58DF44A3-0081-4C57-84F9-7509753F4AD5}" srcOrd="2" destOrd="0" parTransId="{61C9F1C6-5C55-42C2-8ED0-66EC93D6EA72}" sibTransId="{65F9C9C0-87FB-4F5A-9671-6C98667C373B}"/>
    <dgm:cxn modelId="{C51D411A-BB7D-43F7-8F30-EE86C67B1BBB}" srcId="{B146F25F-4333-4177-B68C-095766C00AC2}" destId="{011E8FF1-9177-497C-99C2-BACBE162ADF8}" srcOrd="1" destOrd="0" parTransId="{F8A45FE8-DD7C-4B9F-83C4-A48191B003BF}" sibTransId="{FB1F572E-EA74-4683-9495-8E0AD579473A}"/>
    <dgm:cxn modelId="{F51D9624-F2F4-4E51-8EBE-CBC0A51340D9}" type="presOf" srcId="{0B177813-73E2-4DD3-9465-590EB13CD7FB}" destId="{D08EE539-7F6C-4EFF-A2D8-BE82546DC689}" srcOrd="0" destOrd="0" presId="urn:microsoft.com/office/officeart/2005/8/layout/lProcess2"/>
    <dgm:cxn modelId="{35FA9B2C-8868-46A1-B631-7F76C82A12FD}" type="presOf" srcId="{58DF44A3-0081-4C57-84F9-7509753F4AD5}" destId="{81F04803-E8BF-4471-9729-A1F0F6A4B32F}" srcOrd="0" destOrd="0" presId="urn:microsoft.com/office/officeart/2005/8/layout/lProcess2"/>
    <dgm:cxn modelId="{49894A5D-20BF-49ED-8140-6C69E00E0B26}" type="presOf" srcId="{0A5EC9AB-9462-4F04-927C-E6EAE2833120}" destId="{20799BF9-CAAF-46AD-AE94-0572F0D39B51}" srcOrd="0" destOrd="0" presId="urn:microsoft.com/office/officeart/2005/8/layout/lProcess2"/>
    <dgm:cxn modelId="{5196D75F-9CD9-4C03-B246-4670601D6DF1}" type="presOf" srcId="{B146F25F-4333-4177-B68C-095766C00AC2}" destId="{6D76A3D5-27F8-40A6-8DB1-8E9EF17E85A6}" srcOrd="1" destOrd="0" presId="urn:microsoft.com/office/officeart/2005/8/layout/lProcess2"/>
    <dgm:cxn modelId="{DA18CD63-49DC-43CD-9041-A9B1AE68A6FB}" type="presOf" srcId="{B146F25F-4333-4177-B68C-095766C00AC2}" destId="{5E93BF80-0A40-4DA3-AF90-ADD986137DE0}" srcOrd="0" destOrd="0" presId="urn:microsoft.com/office/officeart/2005/8/layout/lProcess2"/>
    <dgm:cxn modelId="{35D58077-7554-480A-86F0-D8EBA3E352E9}" type="presOf" srcId="{73277891-183B-4249-AF23-1E632CC57F8B}" destId="{871B7DE9-1AA4-4664-ABD7-51B5D2A32855}" srcOrd="0" destOrd="0" presId="urn:microsoft.com/office/officeart/2005/8/layout/lProcess2"/>
    <dgm:cxn modelId="{5D4C827B-BC3C-422B-A178-10B6A655A03D}" srcId="{B146F25F-4333-4177-B68C-095766C00AC2}" destId="{0A5EC9AB-9462-4F04-927C-E6EAE2833120}" srcOrd="0" destOrd="0" parTransId="{70E347BC-1BC3-4B46-850A-8246B2CF6517}" sibTransId="{3039B183-BD82-4BA6-9073-05C131E40ABC}"/>
    <dgm:cxn modelId="{A37F0499-6FC7-4364-8E01-450CC910D7AF}" type="presOf" srcId="{011E8FF1-9177-497C-99C2-BACBE162ADF8}" destId="{15267A95-389F-4CAC-BC44-E0333E52ECE8}" srcOrd="0" destOrd="0" presId="urn:microsoft.com/office/officeart/2005/8/layout/lProcess2"/>
    <dgm:cxn modelId="{448159A1-661A-4EB2-94D8-42AE5D526BE6}" type="presOf" srcId="{E9DD25A8-06DF-4C32-98F1-E18F34B79A4E}" destId="{71FC2E05-B4AC-4E95-87E1-481C5DC26C93}" srcOrd="0" destOrd="0" presId="urn:microsoft.com/office/officeart/2005/8/layout/lProcess2"/>
    <dgm:cxn modelId="{2D63CCE4-3FA0-45C4-AFBE-C0E21C2C20BD}" srcId="{B146F25F-4333-4177-B68C-095766C00AC2}" destId="{E9DD25A8-06DF-4C32-98F1-E18F34B79A4E}" srcOrd="3" destOrd="0" parTransId="{D37A722F-CF11-42E1-BC5A-124339D2A047}" sibTransId="{5625A0D3-A1BE-4487-8AAE-ADB401810A78}"/>
    <dgm:cxn modelId="{E1ABA9EB-62E5-4D0C-96F8-14102EFFE75D}" srcId="{73277891-183B-4249-AF23-1E632CC57F8B}" destId="{B146F25F-4333-4177-B68C-095766C00AC2}" srcOrd="0" destOrd="0" parTransId="{2A05DCDF-0153-4A62-B22E-83A28465EAFA}" sibTransId="{E10BDDB0-F413-4D95-BD81-6E4AAB52BC0C}"/>
    <dgm:cxn modelId="{EB677CF3-67E9-46BA-ABA9-7540CA330149}" srcId="{B146F25F-4333-4177-B68C-095766C00AC2}" destId="{0B177813-73E2-4DD3-9465-590EB13CD7FB}" srcOrd="4" destOrd="0" parTransId="{A78C762C-FF1D-4FA2-B0EC-E0EF699F21D6}" sibTransId="{C6311AB2-4817-40C8-9E18-D72892C2069B}"/>
    <dgm:cxn modelId="{07F6460F-32AF-4578-9225-EE4398D54B37}" type="presParOf" srcId="{871B7DE9-1AA4-4664-ABD7-51B5D2A32855}" destId="{5D2778AC-BE10-4E80-BEE3-AFEF4600F0EA}" srcOrd="0" destOrd="0" presId="urn:microsoft.com/office/officeart/2005/8/layout/lProcess2"/>
    <dgm:cxn modelId="{C3BE36AF-0883-4DEB-A9CA-01EC7B889D37}" type="presParOf" srcId="{5D2778AC-BE10-4E80-BEE3-AFEF4600F0EA}" destId="{5E93BF80-0A40-4DA3-AF90-ADD986137DE0}" srcOrd="0" destOrd="0" presId="urn:microsoft.com/office/officeart/2005/8/layout/lProcess2"/>
    <dgm:cxn modelId="{C875746E-412B-4598-AA24-496FE2D75716}" type="presParOf" srcId="{5D2778AC-BE10-4E80-BEE3-AFEF4600F0EA}" destId="{6D76A3D5-27F8-40A6-8DB1-8E9EF17E85A6}" srcOrd="1" destOrd="0" presId="urn:microsoft.com/office/officeart/2005/8/layout/lProcess2"/>
    <dgm:cxn modelId="{1BC84ADC-6079-4E74-AD4B-3BA885B778CE}" type="presParOf" srcId="{5D2778AC-BE10-4E80-BEE3-AFEF4600F0EA}" destId="{6324D72D-7C53-4994-9A3E-98168CD0156C}" srcOrd="2" destOrd="0" presId="urn:microsoft.com/office/officeart/2005/8/layout/lProcess2"/>
    <dgm:cxn modelId="{D6A0AEBC-76BF-4608-ABCD-68D05CB7E1CE}" type="presParOf" srcId="{6324D72D-7C53-4994-9A3E-98168CD0156C}" destId="{D6F89A45-F637-4009-83EB-C168B0E32B0F}" srcOrd="0" destOrd="0" presId="urn:microsoft.com/office/officeart/2005/8/layout/lProcess2"/>
    <dgm:cxn modelId="{332FE675-F1F8-454A-A686-A677F2250444}" type="presParOf" srcId="{D6F89A45-F637-4009-83EB-C168B0E32B0F}" destId="{20799BF9-CAAF-46AD-AE94-0572F0D39B51}" srcOrd="0" destOrd="0" presId="urn:microsoft.com/office/officeart/2005/8/layout/lProcess2"/>
    <dgm:cxn modelId="{CADC3E19-721A-42E7-90A0-63E907F5C8D3}" type="presParOf" srcId="{D6F89A45-F637-4009-83EB-C168B0E32B0F}" destId="{2190F1AE-57C9-48C0-890F-536E79A7A249}" srcOrd="1" destOrd="0" presId="urn:microsoft.com/office/officeart/2005/8/layout/lProcess2"/>
    <dgm:cxn modelId="{E3FAC30F-15A7-4FC8-BDAE-E327617C7C40}" type="presParOf" srcId="{D6F89A45-F637-4009-83EB-C168B0E32B0F}" destId="{15267A95-389F-4CAC-BC44-E0333E52ECE8}" srcOrd="2" destOrd="0" presId="urn:microsoft.com/office/officeart/2005/8/layout/lProcess2"/>
    <dgm:cxn modelId="{78908101-35C6-4B6C-A3D0-AA4ADB35122D}" type="presParOf" srcId="{D6F89A45-F637-4009-83EB-C168B0E32B0F}" destId="{817E015C-6AC8-4D76-BCD9-DCBB81FF5D3A}" srcOrd="3" destOrd="0" presId="urn:microsoft.com/office/officeart/2005/8/layout/lProcess2"/>
    <dgm:cxn modelId="{C21E76A4-64E2-4CF5-A7D2-18EFADCDEFB2}" type="presParOf" srcId="{D6F89A45-F637-4009-83EB-C168B0E32B0F}" destId="{81F04803-E8BF-4471-9729-A1F0F6A4B32F}" srcOrd="4" destOrd="0" presId="urn:microsoft.com/office/officeart/2005/8/layout/lProcess2"/>
    <dgm:cxn modelId="{51623105-9F07-4DAA-98AD-B64E62D7A2C1}" type="presParOf" srcId="{D6F89A45-F637-4009-83EB-C168B0E32B0F}" destId="{23D46AC8-7A8A-44F5-B447-F5006AD53EE1}" srcOrd="5" destOrd="0" presId="urn:microsoft.com/office/officeart/2005/8/layout/lProcess2"/>
    <dgm:cxn modelId="{8C12BFC3-00A1-48D6-A0B6-CB4E6455A6D8}" type="presParOf" srcId="{D6F89A45-F637-4009-83EB-C168B0E32B0F}" destId="{71FC2E05-B4AC-4E95-87E1-481C5DC26C93}" srcOrd="6" destOrd="0" presId="urn:microsoft.com/office/officeart/2005/8/layout/lProcess2"/>
    <dgm:cxn modelId="{91A6BB65-024B-4E1D-A3B6-864AC02FD967}" type="presParOf" srcId="{D6F89A45-F637-4009-83EB-C168B0E32B0F}" destId="{135C7191-8C4D-4C01-97B8-D2048B01D17B}" srcOrd="7" destOrd="0" presId="urn:microsoft.com/office/officeart/2005/8/layout/lProcess2"/>
    <dgm:cxn modelId="{726F98F4-0833-4491-8FF5-1D6E6E04F622}" type="presParOf" srcId="{D6F89A45-F637-4009-83EB-C168B0E32B0F}" destId="{D08EE539-7F6C-4EFF-A2D8-BE82546DC68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8F2E6-2E76-43B8-8F40-5A79C50C316D}">
      <dsp:nvSpPr>
        <dsp:cNvPr id="0" name=""/>
        <dsp:cNvSpPr/>
      </dsp:nvSpPr>
      <dsp:spPr>
        <a:xfrm>
          <a:off x="-5765567" y="-882466"/>
          <a:ext cx="6864154" cy="6864154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EB0E-2D85-4068-BA06-5526258F609B}">
      <dsp:nvSpPr>
        <dsp:cNvPr id="0" name=""/>
        <dsp:cNvSpPr/>
      </dsp:nvSpPr>
      <dsp:spPr>
        <a:xfrm>
          <a:off x="575044" y="392028"/>
          <a:ext cx="11012016" cy="7844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solidFill>
                <a:schemeClr val="tx1"/>
              </a:solidFill>
            </a:rPr>
            <a:t>Zenmap is the </a:t>
          </a:r>
          <a:r>
            <a:rPr lang="en-IN" sz="2200" b="1" kern="1200">
              <a:solidFill>
                <a:schemeClr val="tx1"/>
              </a:solidFill>
            </a:rPr>
            <a:t>official graphical user interface (GUI) for the Nmap </a:t>
          </a:r>
          <a:r>
            <a:rPr lang="en-IN" sz="2200" kern="1200">
              <a:solidFill>
                <a:schemeClr val="tx1"/>
              </a:solidFill>
            </a:rPr>
            <a:t>Security Scanner. </a:t>
          </a:r>
        </a:p>
      </dsp:txBody>
      <dsp:txXfrm>
        <a:off x="575044" y="392028"/>
        <a:ext cx="11012016" cy="784464"/>
      </dsp:txXfrm>
    </dsp:sp>
    <dsp:sp modelId="{D3AD3A8F-7772-49B7-8E9D-2419404A2E7E}">
      <dsp:nvSpPr>
        <dsp:cNvPr id="0" name=""/>
        <dsp:cNvSpPr/>
      </dsp:nvSpPr>
      <dsp:spPr>
        <a:xfrm>
          <a:off x="84754" y="2939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2E449-5775-4703-BE18-63D2E6C0FF60}">
      <dsp:nvSpPr>
        <dsp:cNvPr id="0" name=""/>
        <dsp:cNvSpPr/>
      </dsp:nvSpPr>
      <dsp:spPr>
        <a:xfrm>
          <a:off x="1024795" y="1568928"/>
          <a:ext cx="10562265" cy="78446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It is a </a:t>
          </a:r>
          <a:r>
            <a:rPr lang="en-IN" sz="2200" b="1" kern="1200" dirty="0">
              <a:solidFill>
                <a:schemeClr val="tx1"/>
              </a:solidFill>
            </a:rPr>
            <a:t>multi-platform, free and open-source application </a:t>
          </a:r>
          <a:r>
            <a:rPr lang="en-IN" sz="2200" kern="1200" dirty="0">
              <a:solidFill>
                <a:schemeClr val="tx1"/>
              </a:solidFill>
            </a:rPr>
            <a:t>designed to make Nmap easy for beginners to use while providing advanced features for experienced Nmap users. </a:t>
          </a:r>
        </a:p>
      </dsp:txBody>
      <dsp:txXfrm>
        <a:off x="1024795" y="1568928"/>
        <a:ext cx="10562265" cy="784464"/>
      </dsp:txXfrm>
    </dsp:sp>
    <dsp:sp modelId="{17A0BCA7-BCAF-4E81-961A-20BF6CBEC157}">
      <dsp:nvSpPr>
        <dsp:cNvPr id="0" name=""/>
        <dsp:cNvSpPr/>
      </dsp:nvSpPr>
      <dsp:spPr>
        <a:xfrm>
          <a:off x="534505" y="1470870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DFB07-000D-4BFE-A6DF-183AF4ED16A9}">
      <dsp:nvSpPr>
        <dsp:cNvPr id="0" name=""/>
        <dsp:cNvSpPr/>
      </dsp:nvSpPr>
      <dsp:spPr>
        <a:xfrm>
          <a:off x="1024795" y="2745829"/>
          <a:ext cx="10562265" cy="78446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solidFill>
                <a:schemeClr val="tx1"/>
              </a:solidFill>
            </a:rPr>
            <a:t>Scan results </a:t>
          </a:r>
          <a:r>
            <a:rPr lang="en-IN" sz="2200" b="1" kern="1200">
              <a:solidFill>
                <a:schemeClr val="tx1"/>
              </a:solidFill>
            </a:rPr>
            <a:t>can be saved and viewed later</a:t>
          </a:r>
          <a:r>
            <a:rPr lang="en-IN" sz="2200" kern="1200">
              <a:solidFill>
                <a:schemeClr val="tx1"/>
              </a:solidFill>
            </a:rPr>
            <a:t>.</a:t>
          </a:r>
        </a:p>
      </dsp:txBody>
      <dsp:txXfrm>
        <a:off x="1024795" y="2745829"/>
        <a:ext cx="10562265" cy="784464"/>
      </dsp:txXfrm>
    </dsp:sp>
    <dsp:sp modelId="{281C0254-BA98-470A-811B-E9BE7E02397E}">
      <dsp:nvSpPr>
        <dsp:cNvPr id="0" name=""/>
        <dsp:cNvSpPr/>
      </dsp:nvSpPr>
      <dsp:spPr>
        <a:xfrm>
          <a:off x="534505" y="26477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A410B-4FA8-420B-9E05-F56D6308A5F6}">
      <dsp:nvSpPr>
        <dsp:cNvPr id="0" name=""/>
        <dsp:cNvSpPr/>
      </dsp:nvSpPr>
      <dsp:spPr>
        <a:xfrm>
          <a:off x="575044" y="3922729"/>
          <a:ext cx="11012016" cy="78446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66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Saved scans </a:t>
          </a:r>
          <a:r>
            <a:rPr lang="en-IN" sz="2200" b="1" kern="1200" dirty="0">
              <a:solidFill>
                <a:schemeClr val="tx1"/>
              </a:solidFill>
            </a:rPr>
            <a:t>can be compared </a:t>
          </a:r>
          <a:r>
            <a:rPr lang="en-IN" sz="2200" kern="1200" dirty="0">
              <a:solidFill>
                <a:schemeClr val="tx1"/>
              </a:solidFill>
            </a:rPr>
            <a:t>with one another to see how they differ</a:t>
          </a:r>
        </a:p>
      </dsp:txBody>
      <dsp:txXfrm>
        <a:off x="575044" y="3922729"/>
        <a:ext cx="11012016" cy="784464"/>
      </dsp:txXfrm>
    </dsp:sp>
    <dsp:sp modelId="{D6405105-339E-4308-A86C-E3F4C6A2D43B}">
      <dsp:nvSpPr>
        <dsp:cNvPr id="0" name=""/>
        <dsp:cNvSpPr/>
      </dsp:nvSpPr>
      <dsp:spPr>
        <a:xfrm>
          <a:off x="84754" y="3824671"/>
          <a:ext cx="980580" cy="980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08391-6CC0-4845-A5F0-144907E5BCEC}">
      <dsp:nvSpPr>
        <dsp:cNvPr id="0" name=""/>
        <dsp:cNvSpPr/>
      </dsp:nvSpPr>
      <dsp:spPr>
        <a:xfrm>
          <a:off x="9422924" y="3265524"/>
          <a:ext cx="284455" cy="111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51"/>
              </a:lnTo>
              <a:lnTo>
                <a:pt x="284455" y="1114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7C1D4-3395-42BC-B54F-3E37914A5F68}">
      <dsp:nvSpPr>
        <dsp:cNvPr id="0" name=""/>
        <dsp:cNvSpPr/>
      </dsp:nvSpPr>
      <dsp:spPr>
        <a:xfrm>
          <a:off x="5592252" y="1435459"/>
          <a:ext cx="4589220" cy="3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19"/>
              </a:lnTo>
              <a:lnTo>
                <a:pt x="4589220" y="199119"/>
              </a:lnTo>
              <a:lnTo>
                <a:pt x="4589220" y="3982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B229C-46A9-42BF-9AB6-925A6B4BCA2E}">
      <dsp:nvSpPr>
        <dsp:cNvPr id="0" name=""/>
        <dsp:cNvSpPr/>
      </dsp:nvSpPr>
      <dsp:spPr>
        <a:xfrm>
          <a:off x="7128314" y="3265524"/>
          <a:ext cx="284455" cy="111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51"/>
              </a:lnTo>
              <a:lnTo>
                <a:pt x="284455" y="1114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1A8EA-D66D-4B01-B494-EE588E272231}">
      <dsp:nvSpPr>
        <dsp:cNvPr id="0" name=""/>
        <dsp:cNvSpPr/>
      </dsp:nvSpPr>
      <dsp:spPr>
        <a:xfrm>
          <a:off x="5592252" y="1435459"/>
          <a:ext cx="2294610" cy="3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19"/>
              </a:lnTo>
              <a:lnTo>
                <a:pt x="2294610" y="199119"/>
              </a:lnTo>
              <a:lnTo>
                <a:pt x="2294610" y="3982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316E8-2939-4A4D-BEB6-0D9BD8645974}">
      <dsp:nvSpPr>
        <dsp:cNvPr id="0" name=""/>
        <dsp:cNvSpPr/>
      </dsp:nvSpPr>
      <dsp:spPr>
        <a:xfrm>
          <a:off x="4833703" y="3265524"/>
          <a:ext cx="284455" cy="111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51"/>
              </a:lnTo>
              <a:lnTo>
                <a:pt x="284455" y="1114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2E60-C52E-414A-9DC0-3F06E22D4D7B}">
      <dsp:nvSpPr>
        <dsp:cNvPr id="0" name=""/>
        <dsp:cNvSpPr/>
      </dsp:nvSpPr>
      <dsp:spPr>
        <a:xfrm>
          <a:off x="5546532" y="1435459"/>
          <a:ext cx="91440" cy="398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2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0A6C9-4EA4-47BF-9C62-F30929E326D7}">
      <dsp:nvSpPr>
        <dsp:cNvPr id="0" name=""/>
        <dsp:cNvSpPr/>
      </dsp:nvSpPr>
      <dsp:spPr>
        <a:xfrm>
          <a:off x="2539093" y="3265524"/>
          <a:ext cx="284455" cy="111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51"/>
              </a:lnTo>
              <a:lnTo>
                <a:pt x="284455" y="1114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049C8-8586-4880-A546-1E19B40E36C6}">
      <dsp:nvSpPr>
        <dsp:cNvPr id="0" name=""/>
        <dsp:cNvSpPr/>
      </dsp:nvSpPr>
      <dsp:spPr>
        <a:xfrm>
          <a:off x="3297641" y="1435459"/>
          <a:ext cx="2294610" cy="398238"/>
        </a:xfrm>
        <a:custGeom>
          <a:avLst/>
          <a:gdLst/>
          <a:ahLst/>
          <a:cxnLst/>
          <a:rect l="0" t="0" r="0" b="0"/>
          <a:pathLst>
            <a:path>
              <a:moveTo>
                <a:pt x="2294610" y="0"/>
              </a:moveTo>
              <a:lnTo>
                <a:pt x="2294610" y="199119"/>
              </a:lnTo>
              <a:lnTo>
                <a:pt x="0" y="199119"/>
              </a:lnTo>
              <a:lnTo>
                <a:pt x="0" y="3982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E9F5A-B020-4395-B587-06B79FC20D52}">
      <dsp:nvSpPr>
        <dsp:cNvPr id="0" name=""/>
        <dsp:cNvSpPr/>
      </dsp:nvSpPr>
      <dsp:spPr>
        <a:xfrm>
          <a:off x="244482" y="3265524"/>
          <a:ext cx="284455" cy="111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51"/>
              </a:lnTo>
              <a:lnTo>
                <a:pt x="284455" y="111415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CD8AF-44D9-4C61-9ADD-B171BA73E407}">
      <dsp:nvSpPr>
        <dsp:cNvPr id="0" name=""/>
        <dsp:cNvSpPr/>
      </dsp:nvSpPr>
      <dsp:spPr>
        <a:xfrm>
          <a:off x="1003031" y="1435459"/>
          <a:ext cx="4589220" cy="398238"/>
        </a:xfrm>
        <a:custGeom>
          <a:avLst/>
          <a:gdLst/>
          <a:ahLst/>
          <a:cxnLst/>
          <a:rect l="0" t="0" r="0" b="0"/>
          <a:pathLst>
            <a:path>
              <a:moveTo>
                <a:pt x="4589220" y="0"/>
              </a:moveTo>
              <a:lnTo>
                <a:pt x="4589220" y="199119"/>
              </a:lnTo>
              <a:lnTo>
                <a:pt x="0" y="199119"/>
              </a:lnTo>
              <a:lnTo>
                <a:pt x="0" y="3982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5FA41-31CE-45E2-945C-590B959E8C2A}">
      <dsp:nvSpPr>
        <dsp:cNvPr id="0" name=""/>
        <dsp:cNvSpPr/>
      </dsp:nvSpPr>
      <dsp:spPr>
        <a:xfrm>
          <a:off x="4644066" y="3631"/>
          <a:ext cx="1896372" cy="14318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Advantages</a:t>
          </a:r>
        </a:p>
      </dsp:txBody>
      <dsp:txXfrm>
        <a:off x="4644066" y="3631"/>
        <a:ext cx="1896372" cy="1431827"/>
      </dsp:txXfrm>
    </dsp:sp>
    <dsp:sp modelId="{9F636327-0444-463D-8F0C-DE2FD2DE50FC}">
      <dsp:nvSpPr>
        <dsp:cNvPr id="0" name=""/>
        <dsp:cNvSpPr/>
      </dsp:nvSpPr>
      <dsp:spPr>
        <a:xfrm>
          <a:off x="54845" y="1833697"/>
          <a:ext cx="1896372" cy="1431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chemeClr val="tx1"/>
              </a:solidFill>
            </a:rPr>
            <a:t>Interactive and graphical results viewing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54845" y="1833697"/>
        <a:ext cx="1896372" cy="1431827"/>
      </dsp:txXfrm>
    </dsp:sp>
    <dsp:sp modelId="{07D05972-FC5B-4110-88C3-9AEC741449C5}">
      <dsp:nvSpPr>
        <dsp:cNvPr id="0" name=""/>
        <dsp:cNvSpPr/>
      </dsp:nvSpPr>
      <dsp:spPr>
        <a:xfrm>
          <a:off x="528938" y="3663762"/>
          <a:ext cx="1896372" cy="143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Arrange its display to show all ports on a host or all hosts running a particular service</a:t>
          </a:r>
        </a:p>
      </dsp:txBody>
      <dsp:txXfrm>
        <a:off x="528938" y="3663762"/>
        <a:ext cx="1896372" cy="1431827"/>
      </dsp:txXfrm>
    </dsp:sp>
    <dsp:sp modelId="{B8799CC9-4BFC-4FC9-9C57-6317A1FB3EE6}">
      <dsp:nvSpPr>
        <dsp:cNvPr id="0" name=""/>
        <dsp:cNvSpPr/>
      </dsp:nvSpPr>
      <dsp:spPr>
        <a:xfrm>
          <a:off x="2349455" y="1833697"/>
          <a:ext cx="1896372" cy="1431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chemeClr val="tx1"/>
              </a:solidFill>
            </a:rPr>
            <a:t>Comparison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2349455" y="1833697"/>
        <a:ext cx="1896372" cy="1431827"/>
      </dsp:txXfrm>
    </dsp:sp>
    <dsp:sp modelId="{BE90416F-D497-42A4-8A20-D86F85205511}">
      <dsp:nvSpPr>
        <dsp:cNvPr id="0" name=""/>
        <dsp:cNvSpPr/>
      </dsp:nvSpPr>
      <dsp:spPr>
        <a:xfrm>
          <a:off x="2823548" y="3663762"/>
          <a:ext cx="1896372" cy="143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Show the differences between two scan</a:t>
          </a:r>
        </a:p>
      </dsp:txBody>
      <dsp:txXfrm>
        <a:off x="2823548" y="3663762"/>
        <a:ext cx="1896372" cy="1431827"/>
      </dsp:txXfrm>
    </dsp:sp>
    <dsp:sp modelId="{FF9EC3E2-CCC6-4DA2-9B5B-D01AC6E69385}">
      <dsp:nvSpPr>
        <dsp:cNvPr id="0" name=""/>
        <dsp:cNvSpPr/>
      </dsp:nvSpPr>
      <dsp:spPr>
        <a:xfrm>
          <a:off x="4644066" y="1833697"/>
          <a:ext cx="1896372" cy="1431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chemeClr val="tx1"/>
              </a:solidFill>
            </a:rPr>
            <a:t>Convenience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4644066" y="1833697"/>
        <a:ext cx="1896372" cy="1431827"/>
      </dsp:txXfrm>
    </dsp:sp>
    <dsp:sp modelId="{5A44F954-3706-4635-B4D1-9A2C5F7BF6FE}">
      <dsp:nvSpPr>
        <dsp:cNvPr id="0" name=""/>
        <dsp:cNvSpPr/>
      </dsp:nvSpPr>
      <dsp:spPr>
        <a:xfrm>
          <a:off x="5118159" y="3663762"/>
          <a:ext cx="1896372" cy="143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Run a scan, see the results, and then decide whether to save them</a:t>
          </a:r>
        </a:p>
      </dsp:txBody>
      <dsp:txXfrm>
        <a:off x="5118159" y="3663762"/>
        <a:ext cx="1896372" cy="1431827"/>
      </dsp:txXfrm>
    </dsp:sp>
    <dsp:sp modelId="{9A2C4828-4F48-4CCF-BA69-9801AA3413F5}">
      <dsp:nvSpPr>
        <dsp:cNvPr id="0" name=""/>
        <dsp:cNvSpPr/>
      </dsp:nvSpPr>
      <dsp:spPr>
        <a:xfrm>
          <a:off x="6938676" y="1833697"/>
          <a:ext cx="1896372" cy="1431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chemeClr val="tx1"/>
              </a:solidFill>
            </a:rPr>
            <a:t>Repeatability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938676" y="1833697"/>
        <a:ext cx="1896372" cy="1431827"/>
      </dsp:txXfrm>
    </dsp:sp>
    <dsp:sp modelId="{DF14796F-A095-41DF-A170-2A615227F503}">
      <dsp:nvSpPr>
        <dsp:cNvPr id="0" name=""/>
        <dsp:cNvSpPr/>
      </dsp:nvSpPr>
      <dsp:spPr>
        <a:xfrm>
          <a:off x="7412769" y="3663762"/>
          <a:ext cx="1896372" cy="143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easy </a:t>
          </a:r>
          <a:r>
            <a:rPr lang="en-IN" sz="1900" kern="1200" dirty="0">
              <a:solidFill>
                <a:schemeClr val="tx1"/>
              </a:solidFill>
            </a:rPr>
            <a:t>to run the exact same scan more than once</a:t>
          </a:r>
        </a:p>
      </dsp:txBody>
      <dsp:txXfrm>
        <a:off x="7412769" y="3663762"/>
        <a:ext cx="1896372" cy="1431827"/>
      </dsp:txXfrm>
    </dsp:sp>
    <dsp:sp modelId="{3C41FA99-16B6-4D5E-938A-15BBEBFA3BEB}">
      <dsp:nvSpPr>
        <dsp:cNvPr id="0" name=""/>
        <dsp:cNvSpPr/>
      </dsp:nvSpPr>
      <dsp:spPr>
        <a:xfrm>
          <a:off x="9233287" y="1833697"/>
          <a:ext cx="1896372" cy="1431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chemeClr val="tx1"/>
              </a:solidFill>
            </a:rPr>
            <a:t>Discoverability-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9233287" y="1833697"/>
        <a:ext cx="1896372" cy="1431827"/>
      </dsp:txXfrm>
    </dsp:sp>
    <dsp:sp modelId="{34580DB2-37FF-4D59-9E96-83870F6AC651}">
      <dsp:nvSpPr>
        <dsp:cNvPr id="0" name=""/>
        <dsp:cNvSpPr/>
      </dsp:nvSpPr>
      <dsp:spPr>
        <a:xfrm>
          <a:off x="9707380" y="3663762"/>
          <a:ext cx="1896372" cy="143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helps beginners learn and understand what they are doing</a:t>
          </a:r>
        </a:p>
      </dsp:txBody>
      <dsp:txXfrm>
        <a:off x="9707380" y="3663762"/>
        <a:ext cx="1896372" cy="1431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1A401-184F-4055-9517-0935A06C3ADD}">
      <dsp:nvSpPr>
        <dsp:cNvPr id="0" name=""/>
        <dsp:cNvSpPr/>
      </dsp:nvSpPr>
      <dsp:spPr>
        <a:xfrm>
          <a:off x="764751" y="0"/>
          <a:ext cx="10129094" cy="14752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418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Scan Aggregation</a:t>
          </a:r>
        </a:p>
      </dsp:txBody>
      <dsp:txXfrm>
        <a:off x="764751" y="368801"/>
        <a:ext cx="9760293" cy="737602"/>
      </dsp:txXfrm>
    </dsp:sp>
    <dsp:sp modelId="{16189D8F-4748-4799-BE0A-9A19276C15AF}">
      <dsp:nvSpPr>
        <dsp:cNvPr id="0" name=""/>
        <dsp:cNvSpPr/>
      </dsp:nvSpPr>
      <dsp:spPr>
        <a:xfrm>
          <a:off x="764751" y="1142225"/>
          <a:ext cx="9360296" cy="3956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800" kern="1200" dirty="0"/>
            <a:t>Zenmap has the </a:t>
          </a:r>
          <a:r>
            <a:rPr lang="en-IN" sz="2800" b="1" kern="1200" dirty="0"/>
            <a:t>ability to combine the results </a:t>
          </a:r>
          <a:r>
            <a:rPr lang="en-IN" sz="2800" kern="1200" dirty="0"/>
            <a:t>of many Nmap scans into one view, a feature known as </a:t>
          </a:r>
          <a:r>
            <a:rPr lang="en-IN" sz="2800" b="1" i="1" kern="1200" dirty="0"/>
            <a:t>scan aggregation</a:t>
          </a:r>
          <a:r>
            <a:rPr lang="en-IN" sz="2800" kern="1200" dirty="0"/>
            <a:t>. 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800" kern="1200" dirty="0"/>
            <a:t>When one scan is finished, you may start another in the same window.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800" kern="1200" dirty="0"/>
            <a:t>When the second scan is finished, its </a:t>
          </a:r>
          <a:r>
            <a:rPr lang="en-IN" sz="2800" b="1" kern="1200" dirty="0"/>
            <a:t>results are merged </a:t>
          </a:r>
          <a:r>
            <a:rPr lang="en-IN" sz="2800" kern="1200" dirty="0"/>
            <a:t>with those from the first.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800" kern="1200" dirty="0"/>
            <a:t>The collection of scans that make up an </a:t>
          </a:r>
          <a:r>
            <a:rPr lang="en-IN" sz="2800" b="1" kern="1200" dirty="0"/>
            <a:t>aggregated view </a:t>
          </a:r>
          <a:r>
            <a:rPr lang="en-IN" sz="2800" kern="1200" dirty="0"/>
            <a:t>is called a </a:t>
          </a:r>
          <a:r>
            <a:rPr lang="en-IN" sz="2800" b="1" i="1" kern="1200" dirty="0"/>
            <a:t>network inventory</a:t>
          </a:r>
          <a:r>
            <a:rPr lang="en-IN" sz="2800" b="1" kern="1200" dirty="0"/>
            <a:t>.</a:t>
          </a:r>
          <a:endParaRPr lang="en-IN" sz="2800" kern="1200" dirty="0"/>
        </a:p>
      </dsp:txBody>
      <dsp:txXfrm>
        <a:off x="764751" y="1142225"/>
        <a:ext cx="9360296" cy="3956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3BF80-0A40-4DA3-AF90-ADD986137DE0}">
      <dsp:nvSpPr>
        <dsp:cNvPr id="0" name=""/>
        <dsp:cNvSpPr/>
      </dsp:nvSpPr>
      <dsp:spPr>
        <a:xfrm>
          <a:off x="0" y="0"/>
          <a:ext cx="6081816" cy="5099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solidFill>
                <a:schemeClr val="tx1"/>
              </a:solidFill>
            </a:rPr>
            <a:t>“Topology” tab</a:t>
          </a:r>
          <a:endParaRPr lang="en-IN" sz="4800" kern="1200" dirty="0">
            <a:solidFill>
              <a:schemeClr val="tx1"/>
            </a:solidFill>
          </a:endParaRPr>
        </a:p>
      </dsp:txBody>
      <dsp:txXfrm>
        <a:off x="0" y="0"/>
        <a:ext cx="6081816" cy="1529766"/>
      </dsp:txXfrm>
    </dsp:sp>
    <dsp:sp modelId="{20799BF9-CAAF-46AD-AE94-0572F0D39B51}">
      <dsp:nvSpPr>
        <dsp:cNvPr id="0" name=""/>
        <dsp:cNvSpPr/>
      </dsp:nvSpPr>
      <dsp:spPr>
        <a:xfrm>
          <a:off x="611154" y="1191694"/>
          <a:ext cx="4865453" cy="51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interactive view of the </a:t>
          </a:r>
          <a:r>
            <a:rPr lang="en-US" sz="1800" b="1" kern="1200" dirty="0">
              <a:solidFill>
                <a:schemeClr val="tx1"/>
              </a:solidFill>
            </a:rPr>
            <a:t>connections between hosts in a network.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26228" y="1206768"/>
        <a:ext cx="4835305" cy="484504"/>
      </dsp:txXfrm>
    </dsp:sp>
    <dsp:sp modelId="{15267A95-389F-4CAC-BC44-E0333E52ECE8}">
      <dsp:nvSpPr>
        <dsp:cNvPr id="0" name=""/>
        <dsp:cNvSpPr/>
      </dsp:nvSpPr>
      <dsp:spPr>
        <a:xfrm>
          <a:off x="621079" y="1802868"/>
          <a:ext cx="4865453" cy="51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Hosts are arranged in </a:t>
          </a:r>
          <a:r>
            <a:rPr lang="en-US" sz="1800" b="1" kern="1200" dirty="0">
              <a:solidFill>
                <a:schemeClr val="tx1"/>
              </a:solidFill>
            </a:rPr>
            <a:t>concentric rings.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36153" y="1817942"/>
        <a:ext cx="4835305" cy="484504"/>
      </dsp:txXfrm>
    </dsp:sp>
    <dsp:sp modelId="{81F04803-E8BF-4471-9729-A1F0F6A4B32F}">
      <dsp:nvSpPr>
        <dsp:cNvPr id="0" name=""/>
        <dsp:cNvSpPr/>
      </dsp:nvSpPr>
      <dsp:spPr>
        <a:xfrm>
          <a:off x="631053" y="2448725"/>
          <a:ext cx="4865453" cy="51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Each ring represents an </a:t>
          </a:r>
          <a:r>
            <a:rPr lang="en-US" sz="1800" b="1" kern="1200">
              <a:solidFill>
                <a:schemeClr val="tx1"/>
              </a:solidFill>
            </a:rPr>
            <a:t>additional network hop</a:t>
          </a:r>
          <a:r>
            <a:rPr lang="en-US" sz="1800" kern="1200">
              <a:solidFill>
                <a:schemeClr val="tx1"/>
              </a:solidFill>
            </a:rPr>
            <a:t> from the center node. </a:t>
          </a:r>
          <a:endParaRPr lang="en-IN" sz="1800" kern="1200">
            <a:solidFill>
              <a:schemeClr val="tx1"/>
            </a:solidFill>
          </a:endParaRPr>
        </a:p>
      </dsp:txBody>
      <dsp:txXfrm>
        <a:off x="646127" y="2463799"/>
        <a:ext cx="4835305" cy="484504"/>
      </dsp:txXfrm>
    </dsp:sp>
    <dsp:sp modelId="{71FC2E05-B4AC-4E95-87E1-481C5DC26C93}">
      <dsp:nvSpPr>
        <dsp:cNvPr id="0" name=""/>
        <dsp:cNvSpPr/>
      </dsp:nvSpPr>
      <dsp:spPr>
        <a:xfrm>
          <a:off x="631053" y="3202036"/>
          <a:ext cx="4865453" cy="938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Clicking on a node brings it to the center. Because it shows a representation of the network paths between hosts,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58554" y="3229537"/>
        <a:ext cx="4810451" cy="883961"/>
      </dsp:txXfrm>
    </dsp:sp>
    <dsp:sp modelId="{D08EE539-7F6C-4EFF-A2D8-BE82546DC689}">
      <dsp:nvSpPr>
        <dsp:cNvPr id="0" name=""/>
        <dsp:cNvSpPr/>
      </dsp:nvSpPr>
      <dsp:spPr>
        <a:xfrm>
          <a:off x="611154" y="4329503"/>
          <a:ext cx="4865453" cy="514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benefits from the use of the </a:t>
          </a:r>
          <a:r>
            <a:rPr lang="en-US" sz="1800" b="1" kern="1200" dirty="0">
              <a:solidFill>
                <a:schemeClr val="tx1"/>
              </a:solidFill>
            </a:rPr>
            <a:t>--traceroute option.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26228" y="4344577"/>
        <a:ext cx="4835305" cy="484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9/8/2020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4978-69D6-4F3A-A683-C23FE5F1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3723505"/>
            <a:ext cx="11034445" cy="486033"/>
          </a:xfrm>
        </p:spPr>
        <p:txBody>
          <a:bodyPr/>
          <a:lstStyle/>
          <a:p>
            <a:r>
              <a:rPr lang="en-IN" dirty="0"/>
              <a:t>Port Scanning-</a:t>
            </a:r>
            <a:r>
              <a:rPr lang="en-IN" dirty="0" err="1"/>
              <a:t>Zenmap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5D1F-DD9C-49C2-B488-F6077F45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47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7E50-B67D-445F-A316-ECC941D7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7D62-553C-4827-BA64-C3FE1A18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Intense Scan</a:t>
            </a:r>
          </a:p>
          <a:p>
            <a:pPr lvl="1"/>
            <a:r>
              <a:rPr lang="en-IN" dirty="0"/>
              <a:t>Shows penguin-means detected OS as Linux</a:t>
            </a:r>
          </a:p>
          <a:p>
            <a:pPr lvl="1"/>
            <a:r>
              <a:rPr lang="en-IN" dirty="0"/>
              <a:t>one of its services has been identified.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Several scans may run concurrently. As each one finishes its results are added to the inventory. 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6A85-9528-4CE3-BB91-017534AB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654DA78-6B9C-41FC-B9E0-332387AD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90" y="2318657"/>
            <a:ext cx="8196284" cy="34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1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E6A-B8F5-4EC5-8AC8-CB686C0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B22F-EA63-4137-9348-9F8103AD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scan window contains five tabs which each display different aspects of the scan results. </a:t>
            </a:r>
          </a:p>
          <a:p>
            <a:endParaRPr lang="en-IN" dirty="0"/>
          </a:p>
          <a:p>
            <a:r>
              <a:rPr lang="en-IN" dirty="0"/>
              <a:t>They are: </a:t>
            </a:r>
          </a:p>
          <a:p>
            <a:pPr lvl="1"/>
            <a:r>
              <a:rPr lang="en-IN" dirty="0"/>
              <a:t>“Nmap Output”, </a:t>
            </a:r>
          </a:p>
          <a:p>
            <a:pPr lvl="1"/>
            <a:r>
              <a:rPr lang="en-IN" dirty="0"/>
              <a:t>“Ports / Hosts”, </a:t>
            </a:r>
          </a:p>
          <a:p>
            <a:pPr lvl="1"/>
            <a:r>
              <a:rPr lang="en-IN" dirty="0"/>
              <a:t>“Topology”, </a:t>
            </a:r>
          </a:p>
          <a:p>
            <a:pPr lvl="1"/>
            <a:r>
              <a:rPr lang="en-IN" dirty="0"/>
              <a:t>“Host Details”, and </a:t>
            </a:r>
          </a:p>
          <a:p>
            <a:pPr lvl="1"/>
            <a:r>
              <a:rPr lang="en-IN" dirty="0"/>
              <a:t>“Scans”.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6013-B862-4E84-961F-7996B5A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28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E6A-B8F5-4EC5-8AC8-CB686C0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B22F-EA63-4137-9348-9F8103AD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“Nmap Output” tab</a:t>
            </a:r>
          </a:p>
          <a:p>
            <a:pPr lvl="1"/>
            <a:r>
              <a:rPr lang="en-IN" dirty="0"/>
              <a:t>open and closed ports are displayed in different </a:t>
            </a:r>
            <a:r>
              <a:rPr lang="en-IN" dirty="0" err="1"/>
              <a:t>colors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6013-B862-4E84-961F-7996B5A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E782D5-0669-4E1E-9FEE-70CEE92E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90119"/>
            <a:ext cx="6096000" cy="42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2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E6A-B8F5-4EC5-8AC8-CB686C0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B22F-EA63-4137-9348-9F8103AD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The “Ports / Hosts” tab</a:t>
            </a:r>
          </a:p>
          <a:p>
            <a:r>
              <a:rPr lang="en-IN" b="1" dirty="0"/>
              <a:t>Host Tab-</a:t>
            </a:r>
            <a:r>
              <a:rPr lang="en-IN" dirty="0"/>
              <a:t>host is selected, it shows all the interesting ports on that host along with version information when available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marL="0" indent="0">
              <a:buNone/>
            </a:pPr>
            <a:r>
              <a:rPr lang="en-IN" b="1" dirty="0"/>
              <a:t>Port Tab-</a:t>
            </a:r>
            <a:r>
              <a:rPr lang="en-IN" dirty="0"/>
              <a:t>all the hosts which have that port open or filtered</a:t>
            </a:r>
            <a:endParaRPr lang="en-IN" b="1" dirty="0"/>
          </a:p>
          <a:p>
            <a:pPr lvl="1"/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6013-B862-4E84-961F-7996B5A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93697B6-4605-474D-9C20-6F42A968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63" y="2177143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4C532F1-B14E-4A25-8B3F-044485D0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63" y="4807955"/>
            <a:ext cx="6096000" cy="17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22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E6A-B8F5-4EC5-8AC8-CB686C0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-Result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8BF846-DFD7-4DDB-A083-4036BD204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326148"/>
              </p:ext>
            </p:extLst>
          </p:nvPr>
        </p:nvGraphicFramePr>
        <p:xfrm>
          <a:off x="313038" y="1425146"/>
          <a:ext cx="6087762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6013-B862-4E84-961F-7996B5A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8DE28AD-BD09-4D95-84C2-DB2B7759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573427"/>
            <a:ext cx="5648325" cy="50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6350787-CE66-43CD-BE01-89CE2332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5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E6A-B8F5-4EC5-8AC8-CB686C0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B22F-EA63-4137-9348-9F8103AD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The “Host Details” tab</a:t>
            </a:r>
          </a:p>
          <a:p>
            <a:pPr lvl="1"/>
            <a:r>
              <a:rPr lang="en-IN" dirty="0"/>
              <a:t>breaks all the information about a single host into a hierarchical display. </a:t>
            </a:r>
          </a:p>
          <a:p>
            <a:pPr lvl="1"/>
            <a:r>
              <a:rPr lang="en-IN" dirty="0"/>
              <a:t>Show the host's names </a:t>
            </a:r>
          </a:p>
          <a:p>
            <a:pPr lvl="1"/>
            <a:r>
              <a:rPr lang="en-IN" dirty="0"/>
              <a:t>addresses, </a:t>
            </a:r>
          </a:p>
          <a:p>
            <a:pPr lvl="1"/>
            <a:r>
              <a:rPr lang="en-IN" dirty="0"/>
              <a:t>its state (up or down), and </a:t>
            </a:r>
          </a:p>
          <a:p>
            <a:pPr lvl="1"/>
            <a:r>
              <a:rPr lang="en-IN" dirty="0"/>
              <a:t>the number and status of scanned ports. </a:t>
            </a:r>
          </a:p>
          <a:p>
            <a:pPr lvl="1"/>
            <a:r>
              <a:rPr lang="en-IN" dirty="0"/>
              <a:t>The host's uptime, </a:t>
            </a:r>
          </a:p>
          <a:p>
            <a:pPr lvl="1"/>
            <a:r>
              <a:rPr lang="en-IN" dirty="0"/>
              <a:t>operating system, </a:t>
            </a:r>
          </a:p>
          <a:p>
            <a:pPr lvl="1"/>
            <a:r>
              <a:rPr lang="en-IN" dirty="0"/>
              <a:t>OS icon </a:t>
            </a:r>
          </a:p>
          <a:p>
            <a:pPr lvl="1"/>
            <a:r>
              <a:rPr lang="en-IN" b="1" dirty="0"/>
              <a:t>etc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6013-B862-4E84-961F-7996B5A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350787-CE66-43CD-BE01-89CE2332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E5A8DE-C745-47EA-AB48-414EF71B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38" y="21500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0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E6A-B8F5-4EC5-8AC8-CB686C0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B22F-EA63-4137-9348-9F8103AD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The “Scans” tab</a:t>
            </a:r>
          </a:p>
          <a:p>
            <a:pPr lvl="1"/>
            <a:r>
              <a:rPr lang="en-IN" dirty="0"/>
              <a:t>shows all the scans that are aggregated to make up the network inventory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56013-B862-4E84-961F-7996B5A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350787-CE66-43CD-BE01-89CE2332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73363A9-D7F2-46E4-8CBA-9244421C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65" y="2831757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3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9972-54BA-45A6-B2A8-BCBBDBFB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 GUI-Task 20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1145-4FA3-4B32-8B06-C8A29CD4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Download the </a:t>
            </a:r>
            <a:r>
              <a:rPr lang="en-IN" dirty="0" err="1"/>
              <a:t>zenmap</a:t>
            </a:r>
            <a:r>
              <a:rPr lang="en-IN" dirty="0"/>
              <a:t> tool and try its basic commands</a:t>
            </a:r>
          </a:p>
          <a:p>
            <a:r>
              <a:rPr lang="en-IN" dirty="0"/>
              <a:t>Create a word file and write command and paste the screenshots.</a:t>
            </a:r>
          </a:p>
          <a:p>
            <a:endParaRPr lang="en-IN" dirty="0"/>
          </a:p>
          <a:p>
            <a:r>
              <a:rPr lang="en-IN" dirty="0"/>
              <a:t>Task</a:t>
            </a:r>
          </a:p>
          <a:p>
            <a:r>
              <a:rPr lang="en-IN" dirty="0"/>
              <a:t>Zenmap is also inbuilt tool in kali</a:t>
            </a:r>
          </a:p>
          <a:p>
            <a:r>
              <a:rPr lang="en-IN" dirty="0"/>
              <a:t>Enter IP/domain</a:t>
            </a:r>
          </a:p>
          <a:p>
            <a:r>
              <a:rPr lang="en-IN" dirty="0"/>
              <a:t>Find the difference between 2 hosts information</a:t>
            </a:r>
          </a:p>
          <a:p>
            <a:r>
              <a:rPr lang="en-IN" dirty="0"/>
              <a:t>Merge two scans</a:t>
            </a:r>
          </a:p>
          <a:p>
            <a:r>
              <a:rPr lang="en-IN" dirty="0"/>
              <a:t>Intense scan</a:t>
            </a:r>
          </a:p>
          <a:p>
            <a:r>
              <a:rPr lang="en-IN" dirty="0"/>
              <a:t>Quick scan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9BD01-69E1-4034-92F5-A1F350A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89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4233-CD1E-4758-930D-17A6DEC9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9284-D303-4611-8B99-A2D317D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run scripts in Zenmap</a:t>
            </a:r>
          </a:p>
          <a:p>
            <a:r>
              <a:rPr lang="en-IN" dirty="0"/>
              <a:t>How to find the is firewall enabled or disabled in Zenmap</a:t>
            </a:r>
          </a:p>
          <a:p>
            <a:r>
              <a:rPr lang="en-IN" dirty="0"/>
              <a:t>Can we perform IP or MAC spoofing in Zenmap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FF1D-13B9-44AD-830D-CE53939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644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7F5-FDE1-463C-8581-B223D73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Screenshots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E973-100C-488E-A96A-876F6C83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Intense 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F4A4-45BE-44E3-AC93-3DDD50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BD08E6-BA69-4396-9B8C-D1C05A7D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25146"/>
            <a:ext cx="6172200" cy="52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9972-54BA-45A6-B2A8-BCBBDBFB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 Tool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9F35DB-AD66-4CF1-879A-28DE43657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58664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9BD01-69E1-4034-92F5-A1F350A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1026" name="Picture 2" descr="Image result for Zenmap">
            <a:extLst>
              <a:ext uri="{FF2B5EF4-FFF2-40B4-BE49-F238E27FC236}">
                <a16:creationId xmlns:a16="http://schemas.microsoft.com/office/drawing/2014/main" id="{BF1A5CDD-DDE5-45B3-A31F-9C8D3FEB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171950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94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7F5-FDE1-463C-8581-B223D73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Screenshots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E973-100C-488E-A96A-876F6C83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Intense 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F4A4-45BE-44E3-AC93-3DDD50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92CB077-319C-4DF6-BC46-B8F5C047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341120"/>
            <a:ext cx="6172200" cy="54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5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7F5-FDE1-463C-8581-B223D73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Screenshots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E973-100C-488E-A96A-876F6C83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Intense 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F4A4-45BE-44E3-AC93-3DDD50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1A08D5-58D5-4A8B-8FBB-C085B82F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425146"/>
            <a:ext cx="50863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8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7F5-FDE1-463C-8581-B223D73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Screenshots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E973-100C-488E-A96A-876F6C83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Intense 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F4A4-45BE-44E3-AC93-3DDD50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189185-7073-472F-8687-1C81C281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25146"/>
            <a:ext cx="6172200" cy="50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9972-54BA-45A6-B2A8-BCBBDBFB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 Tool- Advantages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529639-24A3-4A53-A63E-F5AA26EBA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4275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9BD01-69E1-4034-92F5-A1F350A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29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F2F4-1064-4894-A5EF-5E852C1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BE11C-9A71-4A11-876C-64F4ACD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CB4172-5C9F-4471-8E6A-D0850713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Zenmap Main Window</a:t>
            </a:r>
          </a:p>
          <a:p>
            <a:endParaRPr lang="en-IN" dirty="0"/>
          </a:p>
        </p:txBody>
      </p:sp>
      <p:pic>
        <p:nvPicPr>
          <p:cNvPr id="1026" name="Picture 2" descr="Zenmap's main window">
            <a:extLst>
              <a:ext uri="{FF2B5EF4-FFF2-40B4-BE49-F238E27FC236}">
                <a16:creationId xmlns:a16="http://schemas.microsoft.com/office/drawing/2014/main" id="{C41871F7-B093-4FF9-97CD-450CA930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21" y="2141992"/>
            <a:ext cx="7962712" cy="435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F2F4-1064-4894-A5EF-5E852C1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BE11C-9A71-4A11-876C-64F4ACD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CB4172-5C9F-4471-8E6A-D0850713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Target and profile selection</a:t>
            </a:r>
          </a:p>
          <a:p>
            <a:pPr lvl="1"/>
            <a:r>
              <a:rPr lang="en-IN" dirty="0"/>
              <a:t>Target- IP or domain</a:t>
            </a:r>
          </a:p>
          <a:p>
            <a:pPr lvl="1"/>
            <a:r>
              <a:rPr lang="en-IN" dirty="0"/>
              <a:t>Profile- Different scans, as profile changes, commands also changes </a:t>
            </a:r>
            <a:r>
              <a:rPr lang="en-IN" dirty="0" err="1"/>
              <a:t>accordlingly</a:t>
            </a:r>
            <a:r>
              <a:rPr lang="en-IN" dirty="0"/>
              <a:t> </a:t>
            </a:r>
          </a:p>
        </p:txBody>
      </p:sp>
      <p:pic>
        <p:nvPicPr>
          <p:cNvPr id="2050" name="Picture 2" descr="Target and profile selection">
            <a:extLst>
              <a:ext uri="{FF2B5EF4-FFF2-40B4-BE49-F238E27FC236}">
                <a16:creationId xmlns:a16="http://schemas.microsoft.com/office/drawing/2014/main" id="{5A6E59D4-1E39-4691-B7EF-A6FBA8D3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50" y="3803874"/>
            <a:ext cx="10154176" cy="143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57A3-2CD7-43CE-A2AA-AD44A772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53F93C-3535-46EF-9AAB-C0C794F01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2933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867A-11D7-4CDE-B17B-35FA9B5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861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57A3-2CD7-43CE-A2AA-AD44A772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Zenmap-2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152D-9382-4E11-B491-04AEB1C7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Step: Run a quick scan against scanme.nmap.org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867A-11D7-4CDE-B17B-35FA9B5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AD48AE-CEF9-4A88-AB74-D21F9066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8" y="2593631"/>
            <a:ext cx="63627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57A3-2CD7-43CE-A2AA-AD44A772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- 2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152D-9382-4E11-B491-04AEB1C7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step: quick scan against localhost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Now results for both </a:t>
            </a:r>
            <a:r>
              <a:rPr lang="en-IN" dirty="0" err="1"/>
              <a:t>scanme</a:t>
            </a:r>
            <a:r>
              <a:rPr lang="en-IN" dirty="0"/>
              <a:t> and localhost are shown.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867A-11D7-4CDE-B17B-35FA9B5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0E497C-2C22-4344-818F-E0658BC9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26" y="2047874"/>
            <a:ext cx="7797124" cy="338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7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57A3-2CD7-43CE-A2AA-AD44A772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Zenmap</a:t>
            </a:r>
            <a:r>
              <a:rPr lang="en-IN" dirty="0"/>
              <a:t>- 2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152D-9382-4E11-B491-04AEB1C7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lang="en-IN" sz="3600" dirty="0"/>
              <a:t>Can we scan two hosts in Nmap??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867A-11D7-4CDE-B17B-35FA9B5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84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670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Port Scanning-Zenmap</vt:lpstr>
      <vt:lpstr>Zenmap Tool</vt:lpstr>
      <vt:lpstr>Zenmap Tool- Advantages</vt:lpstr>
      <vt:lpstr>Zenmap</vt:lpstr>
      <vt:lpstr>Zenmap</vt:lpstr>
      <vt:lpstr>Zenmap</vt:lpstr>
      <vt:lpstr>Zenmap-2 scans</vt:lpstr>
      <vt:lpstr>Zenmap- 2 scans</vt:lpstr>
      <vt:lpstr>Zenmap- 2 scans</vt:lpstr>
      <vt:lpstr>Zenmap</vt:lpstr>
      <vt:lpstr>Zenmap-Result </vt:lpstr>
      <vt:lpstr>Zenmap-Result </vt:lpstr>
      <vt:lpstr>Zenmap-Result </vt:lpstr>
      <vt:lpstr>Zenmap-Result </vt:lpstr>
      <vt:lpstr>Zenmap-Result </vt:lpstr>
      <vt:lpstr>Zenmap-Result </vt:lpstr>
      <vt:lpstr>Zenmap GUI-Task 20 mins</vt:lpstr>
      <vt:lpstr>Assignment</vt:lpstr>
      <vt:lpstr>Screenshots of Commands</vt:lpstr>
      <vt:lpstr>Screenshots of Commands</vt:lpstr>
      <vt:lpstr>Screenshots of Commands</vt:lpstr>
      <vt:lpstr>Screenshots of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cont..</dc:title>
  <dc:creator>Sharad Gogna</dc:creator>
  <cp:lastModifiedBy>mehak khurana</cp:lastModifiedBy>
  <cp:revision>39</cp:revision>
  <dcterms:created xsi:type="dcterms:W3CDTF">2019-11-20T10:09:07Z</dcterms:created>
  <dcterms:modified xsi:type="dcterms:W3CDTF">2020-08-09T18:09:24Z</dcterms:modified>
</cp:coreProperties>
</file>