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66" r:id="rId3"/>
    <p:sldId id="268" r:id="rId4"/>
    <p:sldId id="276" r:id="rId5"/>
    <p:sldId id="277" r:id="rId6"/>
    <p:sldId id="278" r:id="rId7"/>
    <p:sldId id="279" r:id="rId8"/>
    <p:sldId id="285" r:id="rId9"/>
    <p:sldId id="265" r:id="rId10"/>
    <p:sldId id="302" r:id="rId11"/>
    <p:sldId id="269" r:id="rId12"/>
    <p:sldId id="258" r:id="rId13"/>
    <p:sldId id="284" r:id="rId14"/>
    <p:sldId id="261" r:id="rId15"/>
    <p:sldId id="260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96" r:id="rId24"/>
    <p:sldId id="297" r:id="rId25"/>
    <p:sldId id="298" r:id="rId26"/>
    <p:sldId id="299" r:id="rId27"/>
    <p:sldId id="300" r:id="rId28"/>
    <p:sldId id="301" r:id="rId29"/>
    <p:sldId id="286" r:id="rId30"/>
    <p:sldId id="270" r:id="rId31"/>
    <p:sldId id="272" r:id="rId32"/>
    <p:sldId id="287" r:id="rId33"/>
    <p:sldId id="288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C00E0E7-69C2-437F-877B-242B360B5D3B}">
          <p14:sldIdLst>
            <p14:sldId id="256"/>
            <p14:sldId id="266"/>
            <p14:sldId id="268"/>
            <p14:sldId id="276"/>
            <p14:sldId id="277"/>
            <p14:sldId id="278"/>
            <p14:sldId id="279"/>
            <p14:sldId id="285"/>
            <p14:sldId id="265"/>
            <p14:sldId id="302"/>
            <p14:sldId id="269"/>
            <p14:sldId id="258"/>
            <p14:sldId id="284"/>
            <p14:sldId id="261"/>
            <p14:sldId id="260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286"/>
            <p14:sldId id="270"/>
            <p14:sldId id="272"/>
            <p14:sldId id="287"/>
            <p14:sldId id="28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94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CEA679-07AE-44C7-95B1-37F5A5A43EE8}" type="doc">
      <dgm:prSet loTypeId="urn:microsoft.com/office/officeart/2005/8/layout/orgChart1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F72B729A-AA0D-42B1-A69A-D7589D84E37B}">
      <dgm:prSet custT="1"/>
      <dgm:spPr/>
      <dgm:t>
        <a:bodyPr/>
        <a:lstStyle/>
        <a:p>
          <a:r>
            <a:rPr lang="en-IN" sz="2400" dirty="0">
              <a:solidFill>
                <a:schemeClr val="tx1"/>
              </a:solidFill>
            </a:rPr>
            <a:t>Vulnerability scanning is another type of scanning</a:t>
          </a:r>
        </a:p>
      </dgm:t>
    </dgm:pt>
    <dgm:pt modelId="{0EC18140-12F2-4D99-B5E0-04C7FC1580B6}" type="parTrans" cxnId="{71EA9FF6-47E8-480B-A868-2E8183511D7F}">
      <dgm:prSet/>
      <dgm:spPr/>
      <dgm:t>
        <a:bodyPr/>
        <a:lstStyle/>
        <a:p>
          <a:endParaRPr lang="en-IN"/>
        </a:p>
      </dgm:t>
    </dgm:pt>
    <dgm:pt modelId="{34ABB889-6647-45ED-AEB1-F719548EE9DE}" type="sibTrans" cxnId="{71EA9FF6-47E8-480B-A868-2E8183511D7F}">
      <dgm:prSet/>
      <dgm:spPr/>
      <dgm:t>
        <a:bodyPr/>
        <a:lstStyle/>
        <a:p>
          <a:endParaRPr lang="en-IN"/>
        </a:p>
      </dgm:t>
    </dgm:pt>
    <dgm:pt modelId="{DC52CB93-BD1D-44D8-8C12-1F96430E52F1}">
      <dgm:prSet custT="1"/>
      <dgm:spPr/>
      <dgm:t>
        <a:bodyPr/>
        <a:lstStyle/>
        <a:p>
          <a:r>
            <a:rPr lang="en-IN" sz="2400" dirty="0">
              <a:solidFill>
                <a:schemeClr val="tx1"/>
              </a:solidFill>
            </a:rPr>
            <a:t>Scanning of</a:t>
          </a:r>
        </a:p>
      </dgm:t>
    </dgm:pt>
    <dgm:pt modelId="{5A49B5B7-8434-40B4-A634-B14E148203B1}" type="parTrans" cxnId="{B868A071-01BA-4444-AA8E-5F4E1681FAC7}">
      <dgm:prSet/>
      <dgm:spPr/>
      <dgm:t>
        <a:bodyPr/>
        <a:lstStyle/>
        <a:p>
          <a:endParaRPr lang="en-IN"/>
        </a:p>
      </dgm:t>
    </dgm:pt>
    <dgm:pt modelId="{31B9CB1B-A8BB-4D63-8152-2EBD630E3784}" type="sibTrans" cxnId="{B868A071-01BA-4444-AA8E-5F4E1681FAC7}">
      <dgm:prSet/>
      <dgm:spPr/>
      <dgm:t>
        <a:bodyPr/>
        <a:lstStyle/>
        <a:p>
          <a:endParaRPr lang="en-IN"/>
        </a:p>
      </dgm:t>
    </dgm:pt>
    <dgm:pt modelId="{0CC8398F-D59F-42A4-BA91-14302681EE07}">
      <dgm:prSet custT="1"/>
      <dgm:spPr/>
      <dgm:t>
        <a:bodyPr/>
        <a:lstStyle/>
        <a:p>
          <a:r>
            <a:rPr lang="en-IN" sz="2400" dirty="0">
              <a:solidFill>
                <a:schemeClr val="tx1"/>
              </a:solidFill>
            </a:rPr>
            <a:t>Systems</a:t>
          </a:r>
        </a:p>
      </dgm:t>
    </dgm:pt>
    <dgm:pt modelId="{B450BEBB-E1F4-4B8A-8230-1947DD1FB2BF}" type="parTrans" cxnId="{E1089AFE-C398-47E9-BA91-5BC0D4FDE668}">
      <dgm:prSet/>
      <dgm:spPr/>
      <dgm:t>
        <a:bodyPr/>
        <a:lstStyle/>
        <a:p>
          <a:endParaRPr lang="en-IN"/>
        </a:p>
      </dgm:t>
    </dgm:pt>
    <dgm:pt modelId="{13F432E7-D9F6-43D2-A47B-BDE935D765BC}" type="sibTrans" cxnId="{E1089AFE-C398-47E9-BA91-5BC0D4FDE668}">
      <dgm:prSet/>
      <dgm:spPr/>
      <dgm:t>
        <a:bodyPr/>
        <a:lstStyle/>
        <a:p>
          <a:endParaRPr lang="en-IN"/>
        </a:p>
      </dgm:t>
    </dgm:pt>
    <dgm:pt modelId="{DD39728B-E48B-47D9-B493-D111DC77C941}">
      <dgm:prSet custT="1"/>
      <dgm:spPr/>
      <dgm:t>
        <a:bodyPr/>
        <a:lstStyle/>
        <a:p>
          <a:r>
            <a:rPr lang="en-IN" sz="2400" dirty="0">
              <a:solidFill>
                <a:schemeClr val="tx1"/>
              </a:solidFill>
            </a:rPr>
            <a:t>Network component </a:t>
          </a:r>
        </a:p>
      </dgm:t>
    </dgm:pt>
    <dgm:pt modelId="{9C909D8F-5315-4A0D-9870-D7F8F722C078}" type="parTrans" cxnId="{62F19EAF-3196-4A68-BE4E-3090221306E5}">
      <dgm:prSet/>
      <dgm:spPr/>
      <dgm:t>
        <a:bodyPr/>
        <a:lstStyle/>
        <a:p>
          <a:endParaRPr lang="en-IN"/>
        </a:p>
      </dgm:t>
    </dgm:pt>
    <dgm:pt modelId="{75D517EF-42B1-4B74-946D-8A51783BD1E3}" type="sibTrans" cxnId="{62F19EAF-3196-4A68-BE4E-3090221306E5}">
      <dgm:prSet/>
      <dgm:spPr/>
      <dgm:t>
        <a:bodyPr/>
        <a:lstStyle/>
        <a:p>
          <a:endParaRPr lang="en-IN"/>
        </a:p>
      </dgm:t>
    </dgm:pt>
    <dgm:pt modelId="{55F04CDF-9DD0-4722-AA70-95E2FFCEF6E7}">
      <dgm:prSet custT="1"/>
      <dgm:spPr/>
      <dgm:t>
        <a:bodyPr/>
        <a:lstStyle/>
        <a:p>
          <a:r>
            <a:rPr lang="en-IN" sz="2400" dirty="0">
              <a:solidFill>
                <a:schemeClr val="tx1"/>
              </a:solidFill>
            </a:rPr>
            <a:t>Application</a:t>
          </a:r>
        </a:p>
      </dgm:t>
    </dgm:pt>
    <dgm:pt modelId="{C1E78467-1BC0-4A84-9139-343583AE8C6D}" type="parTrans" cxnId="{A5CB8E60-17DB-4C97-B8FF-42A49E4866F3}">
      <dgm:prSet/>
      <dgm:spPr/>
      <dgm:t>
        <a:bodyPr/>
        <a:lstStyle/>
        <a:p>
          <a:endParaRPr lang="en-IN"/>
        </a:p>
      </dgm:t>
    </dgm:pt>
    <dgm:pt modelId="{6C209A1D-4B45-44B7-AC8F-82533F6AC57B}" type="sibTrans" cxnId="{A5CB8E60-17DB-4C97-B8FF-42A49E4866F3}">
      <dgm:prSet/>
      <dgm:spPr/>
      <dgm:t>
        <a:bodyPr/>
        <a:lstStyle/>
        <a:p>
          <a:endParaRPr lang="en-IN"/>
        </a:p>
      </dgm:t>
    </dgm:pt>
    <dgm:pt modelId="{C557B98F-DFB0-411E-B11A-27941ECC2505}" type="pres">
      <dgm:prSet presAssocID="{B3CEA679-07AE-44C7-95B1-37F5A5A43EE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49F8B43-7FAE-412E-A932-A57D109676EF}" type="pres">
      <dgm:prSet presAssocID="{F72B729A-AA0D-42B1-A69A-D7589D84E37B}" presName="hierRoot1" presStyleCnt="0">
        <dgm:presLayoutVars>
          <dgm:hierBranch val="init"/>
        </dgm:presLayoutVars>
      </dgm:prSet>
      <dgm:spPr/>
    </dgm:pt>
    <dgm:pt modelId="{736751FA-6A97-437E-9825-6089BA4B2F8B}" type="pres">
      <dgm:prSet presAssocID="{F72B729A-AA0D-42B1-A69A-D7589D84E37B}" presName="rootComposite1" presStyleCnt="0"/>
      <dgm:spPr/>
    </dgm:pt>
    <dgm:pt modelId="{DDEF9819-CBFC-4021-88A9-1FC04E89D50B}" type="pres">
      <dgm:prSet presAssocID="{F72B729A-AA0D-42B1-A69A-D7589D84E37B}" presName="rootText1" presStyleLbl="node0" presStyleIdx="0" presStyleCnt="2" custScaleX="142592" custScaleY="49042" custLinFactNeighborX="6284" custLinFactNeighborY="-40220">
        <dgm:presLayoutVars>
          <dgm:chPref val="3"/>
        </dgm:presLayoutVars>
      </dgm:prSet>
      <dgm:spPr/>
    </dgm:pt>
    <dgm:pt modelId="{32CCECA1-61C7-46F9-B41A-FE672773F902}" type="pres">
      <dgm:prSet presAssocID="{F72B729A-AA0D-42B1-A69A-D7589D84E37B}" presName="rootConnector1" presStyleLbl="node1" presStyleIdx="0" presStyleCnt="0"/>
      <dgm:spPr/>
    </dgm:pt>
    <dgm:pt modelId="{68A5A7B2-D81C-4526-B54D-5038F5A50081}" type="pres">
      <dgm:prSet presAssocID="{F72B729A-AA0D-42B1-A69A-D7589D84E37B}" presName="hierChild2" presStyleCnt="0"/>
      <dgm:spPr/>
    </dgm:pt>
    <dgm:pt modelId="{4881268C-CED4-4CAE-A0E2-1A1A0D77BF72}" type="pres">
      <dgm:prSet presAssocID="{F72B729A-AA0D-42B1-A69A-D7589D84E37B}" presName="hierChild3" presStyleCnt="0"/>
      <dgm:spPr/>
    </dgm:pt>
    <dgm:pt modelId="{625FDF68-9079-42E5-A194-65ECC1A56B14}" type="pres">
      <dgm:prSet presAssocID="{DC52CB93-BD1D-44D8-8C12-1F96430E52F1}" presName="hierRoot1" presStyleCnt="0">
        <dgm:presLayoutVars>
          <dgm:hierBranch val="init"/>
        </dgm:presLayoutVars>
      </dgm:prSet>
      <dgm:spPr/>
    </dgm:pt>
    <dgm:pt modelId="{B3FC33FC-0744-4A40-BB99-4274AAD53256}" type="pres">
      <dgm:prSet presAssocID="{DC52CB93-BD1D-44D8-8C12-1F96430E52F1}" presName="rootComposite1" presStyleCnt="0"/>
      <dgm:spPr/>
    </dgm:pt>
    <dgm:pt modelId="{AC785846-2E0C-4B8A-A497-8F1BDCE50CCD}" type="pres">
      <dgm:prSet presAssocID="{DC52CB93-BD1D-44D8-8C12-1F96430E52F1}" presName="rootText1" presStyleLbl="node0" presStyleIdx="1" presStyleCnt="2">
        <dgm:presLayoutVars>
          <dgm:chPref val="3"/>
        </dgm:presLayoutVars>
      </dgm:prSet>
      <dgm:spPr/>
    </dgm:pt>
    <dgm:pt modelId="{4F88160C-EEEC-4E08-91E9-D56737145BEA}" type="pres">
      <dgm:prSet presAssocID="{DC52CB93-BD1D-44D8-8C12-1F96430E52F1}" presName="rootConnector1" presStyleLbl="node1" presStyleIdx="0" presStyleCnt="0"/>
      <dgm:spPr/>
    </dgm:pt>
    <dgm:pt modelId="{4FCCED23-04CC-4CED-B214-FEB124F96894}" type="pres">
      <dgm:prSet presAssocID="{DC52CB93-BD1D-44D8-8C12-1F96430E52F1}" presName="hierChild2" presStyleCnt="0"/>
      <dgm:spPr/>
    </dgm:pt>
    <dgm:pt modelId="{193E8F5F-31FE-4D46-8A40-53455AE24D2B}" type="pres">
      <dgm:prSet presAssocID="{B450BEBB-E1F4-4B8A-8230-1947DD1FB2BF}" presName="Name37" presStyleLbl="parChTrans1D2" presStyleIdx="0" presStyleCnt="3"/>
      <dgm:spPr/>
    </dgm:pt>
    <dgm:pt modelId="{D4E685C3-BF67-417A-B49C-BF755944145D}" type="pres">
      <dgm:prSet presAssocID="{0CC8398F-D59F-42A4-BA91-14302681EE07}" presName="hierRoot2" presStyleCnt="0">
        <dgm:presLayoutVars>
          <dgm:hierBranch val="init"/>
        </dgm:presLayoutVars>
      </dgm:prSet>
      <dgm:spPr/>
    </dgm:pt>
    <dgm:pt modelId="{C9A713B9-30C1-45D0-AA26-B4AD013A6A96}" type="pres">
      <dgm:prSet presAssocID="{0CC8398F-D59F-42A4-BA91-14302681EE07}" presName="rootComposite" presStyleCnt="0"/>
      <dgm:spPr/>
    </dgm:pt>
    <dgm:pt modelId="{9B6DA99C-8132-4ABF-BAF5-B7E8D8E820C6}" type="pres">
      <dgm:prSet presAssocID="{0CC8398F-D59F-42A4-BA91-14302681EE07}" presName="rootText" presStyleLbl="node2" presStyleIdx="0" presStyleCnt="3">
        <dgm:presLayoutVars>
          <dgm:chPref val="3"/>
        </dgm:presLayoutVars>
      </dgm:prSet>
      <dgm:spPr/>
    </dgm:pt>
    <dgm:pt modelId="{7A119604-0709-4E62-B24C-236D01A9E2A0}" type="pres">
      <dgm:prSet presAssocID="{0CC8398F-D59F-42A4-BA91-14302681EE07}" presName="rootConnector" presStyleLbl="node2" presStyleIdx="0" presStyleCnt="3"/>
      <dgm:spPr/>
    </dgm:pt>
    <dgm:pt modelId="{79BC05C0-A525-48A2-80FA-3C9C6F5877AC}" type="pres">
      <dgm:prSet presAssocID="{0CC8398F-D59F-42A4-BA91-14302681EE07}" presName="hierChild4" presStyleCnt="0"/>
      <dgm:spPr/>
    </dgm:pt>
    <dgm:pt modelId="{01A3449D-825B-4C2E-9F1E-F736E1BAD176}" type="pres">
      <dgm:prSet presAssocID="{0CC8398F-D59F-42A4-BA91-14302681EE07}" presName="hierChild5" presStyleCnt="0"/>
      <dgm:spPr/>
    </dgm:pt>
    <dgm:pt modelId="{C99B8D28-F274-41D5-BA8E-AEE8335ADCFA}" type="pres">
      <dgm:prSet presAssocID="{9C909D8F-5315-4A0D-9870-D7F8F722C078}" presName="Name37" presStyleLbl="parChTrans1D2" presStyleIdx="1" presStyleCnt="3"/>
      <dgm:spPr/>
    </dgm:pt>
    <dgm:pt modelId="{6CC05F4B-0FE4-49A5-8D06-625FF63B4779}" type="pres">
      <dgm:prSet presAssocID="{DD39728B-E48B-47D9-B493-D111DC77C941}" presName="hierRoot2" presStyleCnt="0">
        <dgm:presLayoutVars>
          <dgm:hierBranch val="init"/>
        </dgm:presLayoutVars>
      </dgm:prSet>
      <dgm:spPr/>
    </dgm:pt>
    <dgm:pt modelId="{0628DBE7-9238-4668-BE23-DB8710BB9507}" type="pres">
      <dgm:prSet presAssocID="{DD39728B-E48B-47D9-B493-D111DC77C941}" presName="rootComposite" presStyleCnt="0"/>
      <dgm:spPr/>
    </dgm:pt>
    <dgm:pt modelId="{BD22D10C-3C18-47E3-8E0E-E50A1C72C7E8}" type="pres">
      <dgm:prSet presAssocID="{DD39728B-E48B-47D9-B493-D111DC77C941}" presName="rootText" presStyleLbl="node2" presStyleIdx="1" presStyleCnt="3">
        <dgm:presLayoutVars>
          <dgm:chPref val="3"/>
        </dgm:presLayoutVars>
      </dgm:prSet>
      <dgm:spPr/>
    </dgm:pt>
    <dgm:pt modelId="{6407F3E1-1F66-4006-B72F-EB57F655DEB9}" type="pres">
      <dgm:prSet presAssocID="{DD39728B-E48B-47D9-B493-D111DC77C941}" presName="rootConnector" presStyleLbl="node2" presStyleIdx="1" presStyleCnt="3"/>
      <dgm:spPr/>
    </dgm:pt>
    <dgm:pt modelId="{3D99195E-A26E-4B9B-B496-B9D4EDD9C7AD}" type="pres">
      <dgm:prSet presAssocID="{DD39728B-E48B-47D9-B493-D111DC77C941}" presName="hierChild4" presStyleCnt="0"/>
      <dgm:spPr/>
    </dgm:pt>
    <dgm:pt modelId="{D77A619E-256A-489C-A4DA-E6BA802E45BA}" type="pres">
      <dgm:prSet presAssocID="{DD39728B-E48B-47D9-B493-D111DC77C941}" presName="hierChild5" presStyleCnt="0"/>
      <dgm:spPr/>
    </dgm:pt>
    <dgm:pt modelId="{3651A9B9-37DE-48B0-91DE-D0B1755EC4C8}" type="pres">
      <dgm:prSet presAssocID="{C1E78467-1BC0-4A84-9139-343583AE8C6D}" presName="Name37" presStyleLbl="parChTrans1D2" presStyleIdx="2" presStyleCnt="3"/>
      <dgm:spPr/>
    </dgm:pt>
    <dgm:pt modelId="{89660CC7-35C6-4C0E-BF71-AA9BF5DFB93C}" type="pres">
      <dgm:prSet presAssocID="{55F04CDF-9DD0-4722-AA70-95E2FFCEF6E7}" presName="hierRoot2" presStyleCnt="0">
        <dgm:presLayoutVars>
          <dgm:hierBranch val="init"/>
        </dgm:presLayoutVars>
      </dgm:prSet>
      <dgm:spPr/>
    </dgm:pt>
    <dgm:pt modelId="{D6E3AAAC-AAC1-4138-8DC2-38E4C8740423}" type="pres">
      <dgm:prSet presAssocID="{55F04CDF-9DD0-4722-AA70-95E2FFCEF6E7}" presName="rootComposite" presStyleCnt="0"/>
      <dgm:spPr/>
    </dgm:pt>
    <dgm:pt modelId="{93A30F75-03BC-4E87-90AE-6EB22C7F0C0D}" type="pres">
      <dgm:prSet presAssocID="{55F04CDF-9DD0-4722-AA70-95E2FFCEF6E7}" presName="rootText" presStyleLbl="node2" presStyleIdx="2" presStyleCnt="3">
        <dgm:presLayoutVars>
          <dgm:chPref val="3"/>
        </dgm:presLayoutVars>
      </dgm:prSet>
      <dgm:spPr/>
    </dgm:pt>
    <dgm:pt modelId="{E8B75703-7A0A-4B8A-891A-CA2987B4CC6E}" type="pres">
      <dgm:prSet presAssocID="{55F04CDF-9DD0-4722-AA70-95E2FFCEF6E7}" presName="rootConnector" presStyleLbl="node2" presStyleIdx="2" presStyleCnt="3"/>
      <dgm:spPr/>
    </dgm:pt>
    <dgm:pt modelId="{FB05C67F-ADCE-4112-8E71-CC8FFB42A524}" type="pres">
      <dgm:prSet presAssocID="{55F04CDF-9DD0-4722-AA70-95E2FFCEF6E7}" presName="hierChild4" presStyleCnt="0"/>
      <dgm:spPr/>
    </dgm:pt>
    <dgm:pt modelId="{8A65E54A-C9FA-460E-96C8-35B1580EC308}" type="pres">
      <dgm:prSet presAssocID="{55F04CDF-9DD0-4722-AA70-95E2FFCEF6E7}" presName="hierChild5" presStyleCnt="0"/>
      <dgm:spPr/>
    </dgm:pt>
    <dgm:pt modelId="{CB58FDE1-4BA9-4C3E-B6C0-AD589047D007}" type="pres">
      <dgm:prSet presAssocID="{DC52CB93-BD1D-44D8-8C12-1F96430E52F1}" presName="hierChild3" presStyleCnt="0"/>
      <dgm:spPr/>
    </dgm:pt>
  </dgm:ptLst>
  <dgm:cxnLst>
    <dgm:cxn modelId="{CE1C0608-936A-4D09-9424-9351AEFE3414}" type="presOf" srcId="{B3CEA679-07AE-44C7-95B1-37F5A5A43EE8}" destId="{C557B98F-DFB0-411E-B11A-27941ECC2505}" srcOrd="0" destOrd="0" presId="urn:microsoft.com/office/officeart/2005/8/layout/orgChart1"/>
    <dgm:cxn modelId="{94CD510D-ADAC-45D7-BBC4-F91D98D49AD3}" type="presOf" srcId="{55F04CDF-9DD0-4722-AA70-95E2FFCEF6E7}" destId="{E8B75703-7A0A-4B8A-891A-CA2987B4CC6E}" srcOrd="1" destOrd="0" presId="urn:microsoft.com/office/officeart/2005/8/layout/orgChart1"/>
    <dgm:cxn modelId="{0A626A3C-EAED-468D-ADCF-23B4DC85DB1C}" type="presOf" srcId="{0CC8398F-D59F-42A4-BA91-14302681EE07}" destId="{9B6DA99C-8132-4ABF-BAF5-B7E8D8E820C6}" srcOrd="0" destOrd="0" presId="urn:microsoft.com/office/officeart/2005/8/layout/orgChart1"/>
    <dgm:cxn modelId="{A5CB8E60-17DB-4C97-B8FF-42A49E4866F3}" srcId="{DC52CB93-BD1D-44D8-8C12-1F96430E52F1}" destId="{55F04CDF-9DD0-4722-AA70-95E2FFCEF6E7}" srcOrd="2" destOrd="0" parTransId="{C1E78467-1BC0-4A84-9139-343583AE8C6D}" sibTransId="{6C209A1D-4B45-44B7-AC8F-82533F6AC57B}"/>
    <dgm:cxn modelId="{17438D42-55DF-4619-9AAA-6EA272CBF2DD}" type="presOf" srcId="{DC52CB93-BD1D-44D8-8C12-1F96430E52F1}" destId="{4F88160C-EEEC-4E08-91E9-D56737145BEA}" srcOrd="1" destOrd="0" presId="urn:microsoft.com/office/officeart/2005/8/layout/orgChart1"/>
    <dgm:cxn modelId="{0A48BF4C-08DF-4066-B0D3-42F11495F550}" type="presOf" srcId="{DD39728B-E48B-47D9-B493-D111DC77C941}" destId="{6407F3E1-1F66-4006-B72F-EB57F655DEB9}" srcOrd="1" destOrd="0" presId="urn:microsoft.com/office/officeart/2005/8/layout/orgChart1"/>
    <dgm:cxn modelId="{B868A071-01BA-4444-AA8E-5F4E1681FAC7}" srcId="{B3CEA679-07AE-44C7-95B1-37F5A5A43EE8}" destId="{DC52CB93-BD1D-44D8-8C12-1F96430E52F1}" srcOrd="1" destOrd="0" parTransId="{5A49B5B7-8434-40B4-A634-B14E148203B1}" sibTransId="{31B9CB1B-A8BB-4D63-8152-2EBD630E3784}"/>
    <dgm:cxn modelId="{CAF7898D-D7AF-4FAB-9DA0-06A0D2617E38}" type="presOf" srcId="{0CC8398F-D59F-42A4-BA91-14302681EE07}" destId="{7A119604-0709-4E62-B24C-236D01A9E2A0}" srcOrd="1" destOrd="0" presId="urn:microsoft.com/office/officeart/2005/8/layout/orgChart1"/>
    <dgm:cxn modelId="{F0274790-05CC-4B43-B0E5-D81FC0ACA8A4}" type="presOf" srcId="{9C909D8F-5315-4A0D-9870-D7F8F722C078}" destId="{C99B8D28-F274-41D5-BA8E-AEE8335ADCFA}" srcOrd="0" destOrd="0" presId="urn:microsoft.com/office/officeart/2005/8/layout/orgChart1"/>
    <dgm:cxn modelId="{3314C791-11DC-43A4-AE45-02F0899C9752}" type="presOf" srcId="{F72B729A-AA0D-42B1-A69A-D7589D84E37B}" destId="{DDEF9819-CBFC-4021-88A9-1FC04E89D50B}" srcOrd="0" destOrd="0" presId="urn:microsoft.com/office/officeart/2005/8/layout/orgChart1"/>
    <dgm:cxn modelId="{49467CAD-9FC3-4C21-9F01-8B3B2DC3D564}" type="presOf" srcId="{55F04CDF-9DD0-4722-AA70-95E2FFCEF6E7}" destId="{93A30F75-03BC-4E87-90AE-6EB22C7F0C0D}" srcOrd="0" destOrd="0" presId="urn:microsoft.com/office/officeart/2005/8/layout/orgChart1"/>
    <dgm:cxn modelId="{62F19EAF-3196-4A68-BE4E-3090221306E5}" srcId="{DC52CB93-BD1D-44D8-8C12-1F96430E52F1}" destId="{DD39728B-E48B-47D9-B493-D111DC77C941}" srcOrd="1" destOrd="0" parTransId="{9C909D8F-5315-4A0D-9870-D7F8F722C078}" sibTransId="{75D517EF-42B1-4B74-946D-8A51783BD1E3}"/>
    <dgm:cxn modelId="{0C2EC2C3-563B-474B-BE2A-75433DA22A08}" type="presOf" srcId="{DC52CB93-BD1D-44D8-8C12-1F96430E52F1}" destId="{AC785846-2E0C-4B8A-A497-8F1BDCE50CCD}" srcOrd="0" destOrd="0" presId="urn:microsoft.com/office/officeart/2005/8/layout/orgChart1"/>
    <dgm:cxn modelId="{15F51DD7-29B9-4290-8323-EC27B63A1700}" type="presOf" srcId="{F72B729A-AA0D-42B1-A69A-D7589D84E37B}" destId="{32CCECA1-61C7-46F9-B41A-FE672773F902}" srcOrd="1" destOrd="0" presId="urn:microsoft.com/office/officeart/2005/8/layout/orgChart1"/>
    <dgm:cxn modelId="{AACC47E8-AE56-4106-8D7C-4FBCB0CB38DE}" type="presOf" srcId="{B450BEBB-E1F4-4B8A-8230-1947DD1FB2BF}" destId="{193E8F5F-31FE-4D46-8A40-53455AE24D2B}" srcOrd="0" destOrd="0" presId="urn:microsoft.com/office/officeart/2005/8/layout/orgChart1"/>
    <dgm:cxn modelId="{EE4A08EB-006C-42E8-8F8E-6701A4356BE8}" type="presOf" srcId="{DD39728B-E48B-47D9-B493-D111DC77C941}" destId="{BD22D10C-3C18-47E3-8E0E-E50A1C72C7E8}" srcOrd="0" destOrd="0" presId="urn:microsoft.com/office/officeart/2005/8/layout/orgChart1"/>
    <dgm:cxn modelId="{F4C684EE-5919-4E3E-A497-E462B230B7BD}" type="presOf" srcId="{C1E78467-1BC0-4A84-9139-343583AE8C6D}" destId="{3651A9B9-37DE-48B0-91DE-D0B1755EC4C8}" srcOrd="0" destOrd="0" presId="urn:microsoft.com/office/officeart/2005/8/layout/orgChart1"/>
    <dgm:cxn modelId="{71EA9FF6-47E8-480B-A868-2E8183511D7F}" srcId="{B3CEA679-07AE-44C7-95B1-37F5A5A43EE8}" destId="{F72B729A-AA0D-42B1-A69A-D7589D84E37B}" srcOrd="0" destOrd="0" parTransId="{0EC18140-12F2-4D99-B5E0-04C7FC1580B6}" sibTransId="{34ABB889-6647-45ED-AEB1-F719548EE9DE}"/>
    <dgm:cxn modelId="{E1089AFE-C398-47E9-BA91-5BC0D4FDE668}" srcId="{DC52CB93-BD1D-44D8-8C12-1F96430E52F1}" destId="{0CC8398F-D59F-42A4-BA91-14302681EE07}" srcOrd="0" destOrd="0" parTransId="{B450BEBB-E1F4-4B8A-8230-1947DD1FB2BF}" sibTransId="{13F432E7-D9F6-43D2-A47B-BDE935D765BC}"/>
    <dgm:cxn modelId="{25278D1D-9873-436B-AD8D-C7531F670DD0}" type="presParOf" srcId="{C557B98F-DFB0-411E-B11A-27941ECC2505}" destId="{949F8B43-7FAE-412E-A932-A57D109676EF}" srcOrd="0" destOrd="0" presId="urn:microsoft.com/office/officeart/2005/8/layout/orgChart1"/>
    <dgm:cxn modelId="{4584EA3F-93F8-49D7-B01F-0EF0EA310B0B}" type="presParOf" srcId="{949F8B43-7FAE-412E-A932-A57D109676EF}" destId="{736751FA-6A97-437E-9825-6089BA4B2F8B}" srcOrd="0" destOrd="0" presId="urn:microsoft.com/office/officeart/2005/8/layout/orgChart1"/>
    <dgm:cxn modelId="{20E19309-7D38-4ADE-A818-B69743DF91E9}" type="presParOf" srcId="{736751FA-6A97-437E-9825-6089BA4B2F8B}" destId="{DDEF9819-CBFC-4021-88A9-1FC04E89D50B}" srcOrd="0" destOrd="0" presId="urn:microsoft.com/office/officeart/2005/8/layout/orgChart1"/>
    <dgm:cxn modelId="{BB3E424A-6CC8-4661-89F5-1F4B8B951B87}" type="presParOf" srcId="{736751FA-6A97-437E-9825-6089BA4B2F8B}" destId="{32CCECA1-61C7-46F9-B41A-FE672773F902}" srcOrd="1" destOrd="0" presId="urn:microsoft.com/office/officeart/2005/8/layout/orgChart1"/>
    <dgm:cxn modelId="{B6515D04-4644-4799-8EF9-54E4147793A5}" type="presParOf" srcId="{949F8B43-7FAE-412E-A932-A57D109676EF}" destId="{68A5A7B2-D81C-4526-B54D-5038F5A50081}" srcOrd="1" destOrd="0" presId="urn:microsoft.com/office/officeart/2005/8/layout/orgChart1"/>
    <dgm:cxn modelId="{3D795BF1-2D4F-41F0-BADE-8D746FC36872}" type="presParOf" srcId="{949F8B43-7FAE-412E-A932-A57D109676EF}" destId="{4881268C-CED4-4CAE-A0E2-1A1A0D77BF72}" srcOrd="2" destOrd="0" presId="urn:microsoft.com/office/officeart/2005/8/layout/orgChart1"/>
    <dgm:cxn modelId="{3BFF205B-B6F1-4BE4-8BFE-0E2EFE9572ED}" type="presParOf" srcId="{C557B98F-DFB0-411E-B11A-27941ECC2505}" destId="{625FDF68-9079-42E5-A194-65ECC1A56B14}" srcOrd="1" destOrd="0" presId="urn:microsoft.com/office/officeart/2005/8/layout/orgChart1"/>
    <dgm:cxn modelId="{D2833E79-A44E-4F31-B48F-A1BA0A09CDC3}" type="presParOf" srcId="{625FDF68-9079-42E5-A194-65ECC1A56B14}" destId="{B3FC33FC-0744-4A40-BB99-4274AAD53256}" srcOrd="0" destOrd="0" presId="urn:microsoft.com/office/officeart/2005/8/layout/orgChart1"/>
    <dgm:cxn modelId="{9F2E4060-B493-4F80-9618-9C2385C4FED9}" type="presParOf" srcId="{B3FC33FC-0744-4A40-BB99-4274AAD53256}" destId="{AC785846-2E0C-4B8A-A497-8F1BDCE50CCD}" srcOrd="0" destOrd="0" presId="urn:microsoft.com/office/officeart/2005/8/layout/orgChart1"/>
    <dgm:cxn modelId="{F32F6730-6C9D-4668-90AB-11D4A13600F1}" type="presParOf" srcId="{B3FC33FC-0744-4A40-BB99-4274AAD53256}" destId="{4F88160C-EEEC-4E08-91E9-D56737145BEA}" srcOrd="1" destOrd="0" presId="urn:microsoft.com/office/officeart/2005/8/layout/orgChart1"/>
    <dgm:cxn modelId="{F6805E0B-79FD-4253-AAB1-DA550FDB5E7B}" type="presParOf" srcId="{625FDF68-9079-42E5-A194-65ECC1A56B14}" destId="{4FCCED23-04CC-4CED-B214-FEB124F96894}" srcOrd="1" destOrd="0" presId="urn:microsoft.com/office/officeart/2005/8/layout/orgChart1"/>
    <dgm:cxn modelId="{922F4CC1-0842-4330-9A7C-9A874C9ACBAA}" type="presParOf" srcId="{4FCCED23-04CC-4CED-B214-FEB124F96894}" destId="{193E8F5F-31FE-4D46-8A40-53455AE24D2B}" srcOrd="0" destOrd="0" presId="urn:microsoft.com/office/officeart/2005/8/layout/orgChart1"/>
    <dgm:cxn modelId="{AE713385-538C-411F-965D-27DA23641800}" type="presParOf" srcId="{4FCCED23-04CC-4CED-B214-FEB124F96894}" destId="{D4E685C3-BF67-417A-B49C-BF755944145D}" srcOrd="1" destOrd="0" presId="urn:microsoft.com/office/officeart/2005/8/layout/orgChart1"/>
    <dgm:cxn modelId="{012A80AA-BD25-4068-8B3D-FA22B512D3B9}" type="presParOf" srcId="{D4E685C3-BF67-417A-B49C-BF755944145D}" destId="{C9A713B9-30C1-45D0-AA26-B4AD013A6A96}" srcOrd="0" destOrd="0" presId="urn:microsoft.com/office/officeart/2005/8/layout/orgChart1"/>
    <dgm:cxn modelId="{D3302B07-AC16-4EFE-BBA8-32973D94FE42}" type="presParOf" srcId="{C9A713B9-30C1-45D0-AA26-B4AD013A6A96}" destId="{9B6DA99C-8132-4ABF-BAF5-B7E8D8E820C6}" srcOrd="0" destOrd="0" presId="urn:microsoft.com/office/officeart/2005/8/layout/orgChart1"/>
    <dgm:cxn modelId="{89FEDF43-E398-4674-9F6C-FD1F99B76D71}" type="presParOf" srcId="{C9A713B9-30C1-45D0-AA26-B4AD013A6A96}" destId="{7A119604-0709-4E62-B24C-236D01A9E2A0}" srcOrd="1" destOrd="0" presId="urn:microsoft.com/office/officeart/2005/8/layout/orgChart1"/>
    <dgm:cxn modelId="{4498B514-D2AB-4CD9-9591-FE036134AA18}" type="presParOf" srcId="{D4E685C3-BF67-417A-B49C-BF755944145D}" destId="{79BC05C0-A525-48A2-80FA-3C9C6F5877AC}" srcOrd="1" destOrd="0" presId="urn:microsoft.com/office/officeart/2005/8/layout/orgChart1"/>
    <dgm:cxn modelId="{39E59CBC-933C-490E-8152-C15F0D72D38C}" type="presParOf" srcId="{D4E685C3-BF67-417A-B49C-BF755944145D}" destId="{01A3449D-825B-4C2E-9F1E-F736E1BAD176}" srcOrd="2" destOrd="0" presId="urn:microsoft.com/office/officeart/2005/8/layout/orgChart1"/>
    <dgm:cxn modelId="{DE7F503D-E9DE-48E0-88EE-74D67B3DABA9}" type="presParOf" srcId="{4FCCED23-04CC-4CED-B214-FEB124F96894}" destId="{C99B8D28-F274-41D5-BA8E-AEE8335ADCFA}" srcOrd="2" destOrd="0" presId="urn:microsoft.com/office/officeart/2005/8/layout/orgChart1"/>
    <dgm:cxn modelId="{857AFF94-8A46-4490-A84B-0AFD1BF72886}" type="presParOf" srcId="{4FCCED23-04CC-4CED-B214-FEB124F96894}" destId="{6CC05F4B-0FE4-49A5-8D06-625FF63B4779}" srcOrd="3" destOrd="0" presId="urn:microsoft.com/office/officeart/2005/8/layout/orgChart1"/>
    <dgm:cxn modelId="{598710F5-2396-4418-BF72-AF1F89A752F9}" type="presParOf" srcId="{6CC05F4B-0FE4-49A5-8D06-625FF63B4779}" destId="{0628DBE7-9238-4668-BE23-DB8710BB9507}" srcOrd="0" destOrd="0" presId="urn:microsoft.com/office/officeart/2005/8/layout/orgChart1"/>
    <dgm:cxn modelId="{7BEBF424-95B9-429F-BC8F-4136D7D99BFC}" type="presParOf" srcId="{0628DBE7-9238-4668-BE23-DB8710BB9507}" destId="{BD22D10C-3C18-47E3-8E0E-E50A1C72C7E8}" srcOrd="0" destOrd="0" presId="urn:microsoft.com/office/officeart/2005/8/layout/orgChart1"/>
    <dgm:cxn modelId="{A69EB2D3-0C17-456D-9774-3461778EF3B1}" type="presParOf" srcId="{0628DBE7-9238-4668-BE23-DB8710BB9507}" destId="{6407F3E1-1F66-4006-B72F-EB57F655DEB9}" srcOrd="1" destOrd="0" presId="urn:microsoft.com/office/officeart/2005/8/layout/orgChart1"/>
    <dgm:cxn modelId="{1E76B29E-838C-44C7-AC34-14CB3AB85870}" type="presParOf" srcId="{6CC05F4B-0FE4-49A5-8D06-625FF63B4779}" destId="{3D99195E-A26E-4B9B-B496-B9D4EDD9C7AD}" srcOrd="1" destOrd="0" presId="urn:microsoft.com/office/officeart/2005/8/layout/orgChart1"/>
    <dgm:cxn modelId="{3F45D32C-3765-48B4-86C8-DDCD6E1E1FBB}" type="presParOf" srcId="{6CC05F4B-0FE4-49A5-8D06-625FF63B4779}" destId="{D77A619E-256A-489C-A4DA-E6BA802E45BA}" srcOrd="2" destOrd="0" presId="urn:microsoft.com/office/officeart/2005/8/layout/orgChart1"/>
    <dgm:cxn modelId="{68204722-99EE-42DB-9B84-20FDF883D15B}" type="presParOf" srcId="{4FCCED23-04CC-4CED-B214-FEB124F96894}" destId="{3651A9B9-37DE-48B0-91DE-D0B1755EC4C8}" srcOrd="4" destOrd="0" presId="urn:microsoft.com/office/officeart/2005/8/layout/orgChart1"/>
    <dgm:cxn modelId="{1004787E-E2B7-453A-B62B-AA6146D89CC4}" type="presParOf" srcId="{4FCCED23-04CC-4CED-B214-FEB124F96894}" destId="{89660CC7-35C6-4C0E-BF71-AA9BF5DFB93C}" srcOrd="5" destOrd="0" presId="urn:microsoft.com/office/officeart/2005/8/layout/orgChart1"/>
    <dgm:cxn modelId="{25584778-6A31-4BA4-9A84-B8F88BD804FE}" type="presParOf" srcId="{89660CC7-35C6-4C0E-BF71-AA9BF5DFB93C}" destId="{D6E3AAAC-AAC1-4138-8DC2-38E4C8740423}" srcOrd="0" destOrd="0" presId="urn:microsoft.com/office/officeart/2005/8/layout/orgChart1"/>
    <dgm:cxn modelId="{2C25565B-0DC6-44EA-8FD6-83BD951A145B}" type="presParOf" srcId="{D6E3AAAC-AAC1-4138-8DC2-38E4C8740423}" destId="{93A30F75-03BC-4E87-90AE-6EB22C7F0C0D}" srcOrd="0" destOrd="0" presId="urn:microsoft.com/office/officeart/2005/8/layout/orgChart1"/>
    <dgm:cxn modelId="{A6B2726E-CEAC-4882-8FDA-116E903A9123}" type="presParOf" srcId="{D6E3AAAC-AAC1-4138-8DC2-38E4C8740423}" destId="{E8B75703-7A0A-4B8A-891A-CA2987B4CC6E}" srcOrd="1" destOrd="0" presId="urn:microsoft.com/office/officeart/2005/8/layout/orgChart1"/>
    <dgm:cxn modelId="{522DF41D-B106-4F58-BFF3-710F1AFCEDCD}" type="presParOf" srcId="{89660CC7-35C6-4C0E-BF71-AA9BF5DFB93C}" destId="{FB05C67F-ADCE-4112-8E71-CC8FFB42A524}" srcOrd="1" destOrd="0" presId="urn:microsoft.com/office/officeart/2005/8/layout/orgChart1"/>
    <dgm:cxn modelId="{59A4146F-F463-4FC7-8D8D-FFCE5250E7D5}" type="presParOf" srcId="{89660CC7-35C6-4C0E-BF71-AA9BF5DFB93C}" destId="{8A65E54A-C9FA-460E-96C8-35B1580EC308}" srcOrd="2" destOrd="0" presId="urn:microsoft.com/office/officeart/2005/8/layout/orgChart1"/>
    <dgm:cxn modelId="{0C023137-F9CD-47EA-B965-F2DC2E0DCBCB}" type="presParOf" srcId="{625FDF68-9079-42E5-A194-65ECC1A56B14}" destId="{CB58FDE1-4BA9-4C3E-B6C0-AD589047D00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82803C6-FBAD-4988-8CC5-A26CA63A2A3F}" type="doc">
      <dgm:prSet loTypeId="urn:microsoft.com/office/officeart/2005/8/layout/bProcess4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DBDDA1AE-0444-451E-8208-C97C910FE93A}">
      <dgm:prSet custT="1"/>
      <dgm:spPr/>
      <dgm:t>
        <a:bodyPr/>
        <a:lstStyle/>
        <a:p>
          <a:r>
            <a:rPr lang="en-US" sz="1800" dirty="0">
              <a:solidFill>
                <a:schemeClr val="tx1"/>
              </a:solidFill>
            </a:rPr>
            <a:t>vulnerability scanner, Although it scans ports just like NMAP</a:t>
          </a:r>
          <a:endParaRPr lang="en-IN" sz="1800" dirty="0">
            <a:solidFill>
              <a:schemeClr val="tx1"/>
            </a:solidFill>
          </a:endParaRPr>
        </a:p>
      </dgm:t>
    </dgm:pt>
    <dgm:pt modelId="{2B005F47-C393-40EA-9E6D-8E3C80F9764A}" type="parTrans" cxnId="{CC8AF0A0-1A18-4565-9947-F77F22DB072E}">
      <dgm:prSet/>
      <dgm:spPr/>
      <dgm:t>
        <a:bodyPr/>
        <a:lstStyle/>
        <a:p>
          <a:endParaRPr lang="en-IN"/>
        </a:p>
      </dgm:t>
    </dgm:pt>
    <dgm:pt modelId="{52335393-B714-41F9-A99C-392B9B0B8B7C}" type="sibTrans" cxnId="{CC8AF0A0-1A18-4565-9947-F77F22DB072E}">
      <dgm:prSet/>
      <dgm:spPr/>
      <dgm:t>
        <a:bodyPr/>
        <a:lstStyle/>
        <a:p>
          <a:endParaRPr lang="en-IN"/>
        </a:p>
      </dgm:t>
    </dgm:pt>
    <dgm:pt modelId="{F89557AA-4F17-4657-83F8-3BFCF2F42BE3}">
      <dgm:prSet custT="1"/>
      <dgm:spPr/>
      <dgm:t>
        <a:bodyPr/>
        <a:lstStyle/>
        <a:p>
          <a:r>
            <a:rPr lang="en-US" sz="1800">
              <a:solidFill>
                <a:schemeClr val="tx1"/>
              </a:solidFill>
            </a:rPr>
            <a:t>Checks for open ports and its potential vulnerabilities.</a:t>
          </a:r>
          <a:endParaRPr lang="en-IN" sz="1800" dirty="0">
            <a:solidFill>
              <a:schemeClr val="tx1"/>
            </a:solidFill>
          </a:endParaRPr>
        </a:p>
      </dgm:t>
    </dgm:pt>
    <dgm:pt modelId="{3A275ED4-1E8D-459C-A61D-061BCDDB2062}" type="parTrans" cxnId="{408B9643-885A-4BF7-A3C8-DD0D020240DF}">
      <dgm:prSet/>
      <dgm:spPr/>
      <dgm:t>
        <a:bodyPr/>
        <a:lstStyle/>
        <a:p>
          <a:endParaRPr lang="en-IN"/>
        </a:p>
      </dgm:t>
    </dgm:pt>
    <dgm:pt modelId="{4B79E91D-E69A-4A1D-9AAA-37DE0E0E2129}" type="sibTrans" cxnId="{408B9643-885A-4BF7-A3C8-DD0D020240DF}">
      <dgm:prSet/>
      <dgm:spPr/>
      <dgm:t>
        <a:bodyPr/>
        <a:lstStyle/>
        <a:p>
          <a:endParaRPr lang="en-IN"/>
        </a:p>
      </dgm:t>
    </dgm:pt>
    <dgm:pt modelId="{7F6B25B3-774E-4041-8018-A9618885D648}">
      <dgm:prSet custT="1"/>
      <dgm:spPr/>
      <dgm:t>
        <a:bodyPr/>
        <a:lstStyle/>
        <a:p>
          <a:r>
            <a:rPr lang="en-US" sz="1800" dirty="0">
              <a:solidFill>
                <a:schemeClr val="tx1"/>
              </a:solidFill>
            </a:rPr>
            <a:t>uses plugins to determine vulnerability present on a specified machine.</a:t>
          </a:r>
          <a:endParaRPr lang="en-IN" sz="1800" dirty="0">
            <a:solidFill>
              <a:schemeClr val="tx1"/>
            </a:solidFill>
          </a:endParaRPr>
        </a:p>
      </dgm:t>
    </dgm:pt>
    <dgm:pt modelId="{28BD4A6C-1F13-4DAA-A4E9-E43D1C487DBE}" type="parTrans" cxnId="{F441D6A2-3941-4013-8E1A-8F5D612E0604}">
      <dgm:prSet/>
      <dgm:spPr/>
      <dgm:t>
        <a:bodyPr/>
        <a:lstStyle/>
        <a:p>
          <a:endParaRPr lang="en-IN"/>
        </a:p>
      </dgm:t>
    </dgm:pt>
    <dgm:pt modelId="{0954E489-87D1-4A6A-BAF0-13039A8C5A13}" type="sibTrans" cxnId="{F441D6A2-3941-4013-8E1A-8F5D612E0604}">
      <dgm:prSet/>
      <dgm:spPr/>
      <dgm:t>
        <a:bodyPr/>
        <a:lstStyle/>
        <a:p>
          <a:endParaRPr lang="en-IN"/>
        </a:p>
      </dgm:t>
    </dgm:pt>
    <dgm:pt modelId="{13D6D894-A9B4-4A80-A314-AAA85C2B87A7}">
      <dgm:prSet custT="1"/>
      <dgm:spPr/>
      <dgm:t>
        <a:bodyPr/>
        <a:lstStyle/>
        <a:p>
          <a:r>
            <a:rPr lang="en-US" sz="1800" dirty="0">
              <a:solidFill>
                <a:schemeClr val="tx1"/>
              </a:solidFill>
            </a:rPr>
            <a:t>Over </a:t>
          </a:r>
          <a:r>
            <a:rPr lang="en-US" sz="1800" b="1" dirty="0">
              <a:solidFill>
                <a:schemeClr val="tx1"/>
              </a:solidFill>
            </a:rPr>
            <a:t>60,000 plugins </a:t>
          </a:r>
          <a:r>
            <a:rPr lang="en-US" sz="1800" dirty="0">
              <a:solidFill>
                <a:schemeClr val="tx1"/>
              </a:solidFill>
            </a:rPr>
            <a:t>look for vulnerabilities in </a:t>
          </a:r>
          <a:r>
            <a:rPr lang="en-US" sz="1800" b="1" dirty="0">
              <a:solidFill>
                <a:schemeClr val="tx1"/>
              </a:solidFill>
            </a:rPr>
            <a:t>Operating Systems (Unix, Linux, Windows) to specific application categories </a:t>
          </a:r>
          <a:r>
            <a:rPr lang="en-US" sz="1800" dirty="0">
              <a:solidFill>
                <a:schemeClr val="tx1"/>
              </a:solidFill>
            </a:rPr>
            <a:t>such as Databases or Web Servers.</a:t>
          </a:r>
          <a:endParaRPr lang="en-IN" sz="1800" dirty="0">
            <a:solidFill>
              <a:schemeClr val="tx1"/>
            </a:solidFill>
          </a:endParaRPr>
        </a:p>
      </dgm:t>
    </dgm:pt>
    <dgm:pt modelId="{F85A8240-2EA9-4F99-9CBD-F7EA183EF18D}" type="parTrans" cxnId="{096CD155-08F6-4889-9121-127C60F74819}">
      <dgm:prSet/>
      <dgm:spPr/>
      <dgm:t>
        <a:bodyPr/>
        <a:lstStyle/>
        <a:p>
          <a:endParaRPr lang="en-IN"/>
        </a:p>
      </dgm:t>
    </dgm:pt>
    <dgm:pt modelId="{7C9D3949-B6C3-46BA-92FC-01466B807C7F}" type="sibTrans" cxnId="{096CD155-08F6-4889-9121-127C60F74819}">
      <dgm:prSet/>
      <dgm:spPr/>
      <dgm:t>
        <a:bodyPr/>
        <a:lstStyle/>
        <a:p>
          <a:endParaRPr lang="en-IN"/>
        </a:p>
      </dgm:t>
    </dgm:pt>
    <dgm:pt modelId="{44DBC5B5-F01B-4229-B440-7E473E45C135}">
      <dgm:prSet custT="1"/>
      <dgm:spPr/>
      <dgm:t>
        <a:bodyPr/>
        <a:lstStyle/>
        <a:p>
          <a:r>
            <a:rPr lang="en-US" sz="1800" dirty="0">
              <a:solidFill>
                <a:schemeClr val="tx1"/>
              </a:solidFill>
            </a:rPr>
            <a:t>Administrators set up policies, scans and view reports. </a:t>
          </a:r>
          <a:endParaRPr lang="en-IN" sz="1800" dirty="0">
            <a:solidFill>
              <a:schemeClr val="tx1"/>
            </a:solidFill>
          </a:endParaRPr>
        </a:p>
      </dgm:t>
    </dgm:pt>
    <dgm:pt modelId="{C1EC3B89-AEE2-4A97-9CB3-617DAFC088E0}" type="parTrans" cxnId="{9730CC70-C9E1-4394-B566-AE1BDB4FED54}">
      <dgm:prSet/>
      <dgm:spPr/>
      <dgm:t>
        <a:bodyPr/>
        <a:lstStyle/>
        <a:p>
          <a:endParaRPr lang="en-IN"/>
        </a:p>
      </dgm:t>
    </dgm:pt>
    <dgm:pt modelId="{9EA432D6-9BAD-4C5C-9B52-62DAFED176D6}" type="sibTrans" cxnId="{9730CC70-C9E1-4394-B566-AE1BDB4FED54}">
      <dgm:prSet/>
      <dgm:spPr/>
      <dgm:t>
        <a:bodyPr/>
        <a:lstStyle/>
        <a:p>
          <a:endParaRPr lang="en-IN"/>
        </a:p>
      </dgm:t>
    </dgm:pt>
    <dgm:pt modelId="{B2F74A85-1FB7-4FE5-B1FB-AF35BA0332D5}">
      <dgm:prSet custT="1"/>
      <dgm:spPr/>
      <dgm:t>
        <a:bodyPr/>
        <a:lstStyle/>
        <a:p>
          <a:r>
            <a:rPr lang="en-US" sz="1800">
              <a:solidFill>
                <a:schemeClr val="tx1"/>
              </a:solidFill>
            </a:rPr>
            <a:t>Policies to determine what specific vulnerabilities are scanned for. </a:t>
          </a:r>
          <a:endParaRPr lang="en-IN" sz="1800" dirty="0">
            <a:solidFill>
              <a:schemeClr val="tx1"/>
            </a:solidFill>
          </a:endParaRPr>
        </a:p>
      </dgm:t>
    </dgm:pt>
    <dgm:pt modelId="{CEF86E34-7FF5-4579-83B7-236CF5FAED19}" type="parTrans" cxnId="{44F67903-5830-4223-94CC-8CB58982CFE9}">
      <dgm:prSet/>
      <dgm:spPr/>
      <dgm:t>
        <a:bodyPr/>
        <a:lstStyle/>
        <a:p>
          <a:endParaRPr lang="en-IN"/>
        </a:p>
      </dgm:t>
    </dgm:pt>
    <dgm:pt modelId="{EE19DFD5-086B-412F-BC18-9DFC87D97013}" type="sibTrans" cxnId="{44F67903-5830-4223-94CC-8CB58982CFE9}">
      <dgm:prSet/>
      <dgm:spPr/>
      <dgm:t>
        <a:bodyPr/>
        <a:lstStyle/>
        <a:p>
          <a:endParaRPr lang="en-IN"/>
        </a:p>
      </dgm:t>
    </dgm:pt>
    <dgm:pt modelId="{C19FE0DD-CA2F-482C-A2F9-87A5B56FF4F3}">
      <dgm:prSet custT="1"/>
      <dgm:spPr/>
      <dgm:t>
        <a:bodyPr/>
        <a:lstStyle/>
        <a:p>
          <a:r>
            <a:rPr lang="en-US" sz="1000" dirty="0">
              <a:solidFill>
                <a:schemeClr val="tx1"/>
              </a:solidFill>
            </a:rPr>
            <a:t>E.g. policy to look only at database vulnerabilities and will be targeted to run against your database server(s). </a:t>
          </a:r>
          <a:endParaRPr lang="en-IN" sz="1000" dirty="0">
            <a:solidFill>
              <a:schemeClr val="tx1"/>
            </a:solidFill>
          </a:endParaRPr>
        </a:p>
      </dgm:t>
    </dgm:pt>
    <dgm:pt modelId="{533F7BCB-C1D6-4BCD-88F9-D01D21CF01DB}" type="parTrans" cxnId="{AE203A5A-DE2F-45DE-8E65-3EF915A936DC}">
      <dgm:prSet/>
      <dgm:spPr/>
      <dgm:t>
        <a:bodyPr/>
        <a:lstStyle/>
        <a:p>
          <a:endParaRPr lang="en-IN"/>
        </a:p>
      </dgm:t>
    </dgm:pt>
    <dgm:pt modelId="{9ED8BD48-7805-4D1E-B1D1-7CA11B704A53}" type="sibTrans" cxnId="{AE203A5A-DE2F-45DE-8E65-3EF915A936DC}">
      <dgm:prSet/>
      <dgm:spPr/>
      <dgm:t>
        <a:bodyPr/>
        <a:lstStyle/>
        <a:p>
          <a:endParaRPr lang="en-IN"/>
        </a:p>
      </dgm:t>
    </dgm:pt>
    <dgm:pt modelId="{E8D277DD-8DB4-4EFE-825E-23F8E9EF71CE}">
      <dgm:prSet custT="1"/>
      <dgm:spPr/>
      <dgm:t>
        <a:bodyPr/>
        <a:lstStyle/>
        <a:p>
          <a:r>
            <a:rPr lang="en-US" sz="1000" dirty="0">
              <a:solidFill>
                <a:schemeClr val="tx1"/>
              </a:solidFill>
            </a:rPr>
            <a:t>E.g. policy for Windows vulnerabilities while it runs against your entire network. </a:t>
          </a:r>
          <a:endParaRPr lang="en-IN" sz="1000" dirty="0">
            <a:solidFill>
              <a:schemeClr val="tx1"/>
            </a:solidFill>
          </a:endParaRPr>
        </a:p>
      </dgm:t>
    </dgm:pt>
    <dgm:pt modelId="{E8330355-1D15-4E99-AA99-EF4B6FFBC9C9}" type="parTrans" cxnId="{610E8827-468A-4696-BAD4-253E34CD2C4A}">
      <dgm:prSet/>
      <dgm:spPr/>
      <dgm:t>
        <a:bodyPr/>
        <a:lstStyle/>
        <a:p>
          <a:endParaRPr lang="en-IN"/>
        </a:p>
      </dgm:t>
    </dgm:pt>
    <dgm:pt modelId="{34432BD0-61F5-4838-B888-1A6C19DF2D52}" type="sibTrans" cxnId="{610E8827-468A-4696-BAD4-253E34CD2C4A}">
      <dgm:prSet/>
      <dgm:spPr/>
      <dgm:t>
        <a:bodyPr/>
        <a:lstStyle/>
        <a:p>
          <a:endParaRPr lang="en-IN"/>
        </a:p>
      </dgm:t>
    </dgm:pt>
    <dgm:pt modelId="{1DA28FCF-D195-421D-B4C6-20FD63A417C5}">
      <dgm:prSet custT="1"/>
      <dgm:spPr/>
      <dgm:t>
        <a:bodyPr/>
        <a:lstStyle/>
        <a:p>
          <a:r>
            <a:rPr lang="en-US" sz="1800" dirty="0">
              <a:solidFill>
                <a:schemeClr val="tx1"/>
              </a:solidFill>
            </a:rPr>
            <a:t>Policies set </a:t>
          </a:r>
          <a:r>
            <a:rPr lang="en-US" sz="1800" i="1" dirty="0">
              <a:solidFill>
                <a:schemeClr val="tx1"/>
              </a:solidFill>
            </a:rPr>
            <a:t>what</a:t>
          </a:r>
          <a:r>
            <a:rPr lang="en-US" sz="1800" dirty="0">
              <a:solidFill>
                <a:schemeClr val="tx1"/>
              </a:solidFill>
            </a:rPr>
            <a:t> will be scanned along with </a:t>
          </a:r>
          <a:r>
            <a:rPr lang="en-US" sz="1800" i="1" dirty="0">
              <a:solidFill>
                <a:schemeClr val="tx1"/>
              </a:solidFill>
            </a:rPr>
            <a:t>how</a:t>
          </a:r>
          <a:r>
            <a:rPr lang="en-US" sz="1800" dirty="0">
              <a:solidFill>
                <a:schemeClr val="tx1"/>
              </a:solidFill>
            </a:rPr>
            <a:t> it’ll be scanned (external or internal) </a:t>
          </a:r>
          <a:endParaRPr lang="en-IN" sz="1800" dirty="0">
            <a:solidFill>
              <a:schemeClr val="tx1"/>
            </a:solidFill>
          </a:endParaRPr>
        </a:p>
      </dgm:t>
    </dgm:pt>
    <dgm:pt modelId="{AF9889A0-E137-4A0D-B286-5467C1C83DBF}" type="parTrans" cxnId="{239652DA-39DC-4B29-B4B1-42690836CB70}">
      <dgm:prSet/>
      <dgm:spPr/>
      <dgm:t>
        <a:bodyPr/>
        <a:lstStyle/>
        <a:p>
          <a:endParaRPr lang="en-IN"/>
        </a:p>
      </dgm:t>
    </dgm:pt>
    <dgm:pt modelId="{C8B10C91-AB4B-422D-9D95-368FEE6D3286}" type="sibTrans" cxnId="{239652DA-39DC-4B29-B4B1-42690836CB70}">
      <dgm:prSet/>
      <dgm:spPr/>
      <dgm:t>
        <a:bodyPr/>
        <a:lstStyle/>
        <a:p>
          <a:endParaRPr lang="en-IN"/>
        </a:p>
      </dgm:t>
    </dgm:pt>
    <dgm:pt modelId="{8FDA64FB-C165-411B-A56B-7D9F4D1349BE}">
      <dgm:prSet custT="1"/>
      <dgm:spPr/>
      <dgm:t>
        <a:bodyPr/>
        <a:lstStyle/>
        <a:p>
          <a:r>
            <a:rPr lang="en-US" sz="1800" dirty="0">
              <a:solidFill>
                <a:schemeClr val="tx1"/>
              </a:solidFill>
            </a:rPr>
            <a:t>Nessus is </a:t>
          </a:r>
          <a:endParaRPr lang="en-IN" sz="1800" dirty="0">
            <a:solidFill>
              <a:schemeClr val="tx1"/>
            </a:solidFill>
          </a:endParaRPr>
        </a:p>
      </dgm:t>
    </dgm:pt>
    <dgm:pt modelId="{007A8B9F-2997-44B2-B39C-1472A47C1ED0}" type="sibTrans" cxnId="{1E4A1D1C-157B-4B2F-AB0E-D0CE8797FDA4}">
      <dgm:prSet/>
      <dgm:spPr/>
      <dgm:t>
        <a:bodyPr/>
        <a:lstStyle/>
        <a:p>
          <a:endParaRPr lang="en-IN"/>
        </a:p>
      </dgm:t>
    </dgm:pt>
    <dgm:pt modelId="{BA64D3FA-A83C-4252-83BB-4EB060B32437}" type="parTrans" cxnId="{1E4A1D1C-157B-4B2F-AB0E-D0CE8797FDA4}">
      <dgm:prSet/>
      <dgm:spPr/>
      <dgm:t>
        <a:bodyPr/>
        <a:lstStyle/>
        <a:p>
          <a:endParaRPr lang="en-IN"/>
        </a:p>
      </dgm:t>
    </dgm:pt>
    <dgm:pt modelId="{CFCF1A46-10A6-48B0-BB95-1E26FCD78421}" type="pres">
      <dgm:prSet presAssocID="{082803C6-FBAD-4988-8CC5-A26CA63A2A3F}" presName="Name0" presStyleCnt="0">
        <dgm:presLayoutVars>
          <dgm:dir/>
          <dgm:resizeHandles/>
        </dgm:presLayoutVars>
      </dgm:prSet>
      <dgm:spPr/>
    </dgm:pt>
    <dgm:pt modelId="{44A778CF-5834-429B-B862-E665BA2AE94E}" type="pres">
      <dgm:prSet presAssocID="{8FDA64FB-C165-411B-A56B-7D9F4D1349BE}" presName="compNode" presStyleCnt="0"/>
      <dgm:spPr/>
    </dgm:pt>
    <dgm:pt modelId="{023C37A6-8566-4273-9E8D-24BF992B2BD7}" type="pres">
      <dgm:prSet presAssocID="{8FDA64FB-C165-411B-A56B-7D9F4D1349BE}" presName="dummyConnPt" presStyleCnt="0"/>
      <dgm:spPr/>
    </dgm:pt>
    <dgm:pt modelId="{3B3A5D01-EE02-4254-9C87-76F813DC0D34}" type="pres">
      <dgm:prSet presAssocID="{8FDA64FB-C165-411B-A56B-7D9F4D1349BE}" presName="node" presStyleLbl="node1" presStyleIdx="0" presStyleCnt="8" custScaleX="131761" custScaleY="102179" custLinFactNeighborX="-855" custLinFactNeighborY="-37063">
        <dgm:presLayoutVars>
          <dgm:bulletEnabled val="1"/>
        </dgm:presLayoutVars>
      </dgm:prSet>
      <dgm:spPr/>
    </dgm:pt>
    <dgm:pt modelId="{CC544CEA-035B-48CC-85F6-B68D6467B783}" type="pres">
      <dgm:prSet presAssocID="{007A8B9F-2997-44B2-B39C-1472A47C1ED0}" presName="sibTrans" presStyleLbl="bgSibTrans2D1" presStyleIdx="0" presStyleCnt="7" custScaleX="116611"/>
      <dgm:spPr/>
    </dgm:pt>
    <dgm:pt modelId="{845D235C-4543-4782-B478-654F5667C7AE}" type="pres">
      <dgm:prSet presAssocID="{DBDDA1AE-0444-451E-8208-C97C910FE93A}" presName="compNode" presStyleCnt="0"/>
      <dgm:spPr/>
    </dgm:pt>
    <dgm:pt modelId="{C648370F-4EB7-45C5-B8D6-057A72358D62}" type="pres">
      <dgm:prSet presAssocID="{DBDDA1AE-0444-451E-8208-C97C910FE93A}" presName="dummyConnPt" presStyleCnt="0"/>
      <dgm:spPr/>
    </dgm:pt>
    <dgm:pt modelId="{A9AB52F3-0C72-4726-B801-CD8EC45F196C}" type="pres">
      <dgm:prSet presAssocID="{DBDDA1AE-0444-451E-8208-C97C910FE93A}" presName="node" presStyleLbl="node1" presStyleIdx="1" presStyleCnt="8" custScaleX="140738" custScaleY="101290" custLinFactNeighborX="-1283" custLinFactNeighborY="-21049">
        <dgm:presLayoutVars>
          <dgm:bulletEnabled val="1"/>
        </dgm:presLayoutVars>
      </dgm:prSet>
      <dgm:spPr/>
    </dgm:pt>
    <dgm:pt modelId="{D1583593-AEE9-4728-914A-D3912C1A6083}" type="pres">
      <dgm:prSet presAssocID="{52335393-B714-41F9-A99C-392B9B0B8B7C}" presName="sibTrans" presStyleLbl="bgSibTrans2D1" presStyleIdx="1" presStyleCnt="7" custScaleX="116611"/>
      <dgm:spPr/>
    </dgm:pt>
    <dgm:pt modelId="{23C55592-53B2-4161-A58B-FA123AB9938C}" type="pres">
      <dgm:prSet presAssocID="{F89557AA-4F17-4657-83F8-3BFCF2F42BE3}" presName="compNode" presStyleCnt="0"/>
      <dgm:spPr/>
    </dgm:pt>
    <dgm:pt modelId="{587C19C7-1532-4AD2-812F-12D4904B0311}" type="pres">
      <dgm:prSet presAssocID="{F89557AA-4F17-4657-83F8-3BFCF2F42BE3}" presName="dummyConnPt" presStyleCnt="0"/>
      <dgm:spPr/>
    </dgm:pt>
    <dgm:pt modelId="{9DFA00DA-A722-4EFE-A70E-B338FDB5404F}" type="pres">
      <dgm:prSet presAssocID="{F89557AA-4F17-4657-83F8-3BFCF2F42BE3}" presName="node" presStyleLbl="node1" presStyleIdx="2" presStyleCnt="8" custScaleX="141735" custScaleY="91849" custLinFactNeighborY="-1366">
        <dgm:presLayoutVars>
          <dgm:bulletEnabled val="1"/>
        </dgm:presLayoutVars>
      </dgm:prSet>
      <dgm:spPr/>
    </dgm:pt>
    <dgm:pt modelId="{FC0BA680-4AA6-45CB-84D4-2A33C73B46DF}" type="pres">
      <dgm:prSet presAssocID="{4B79E91D-E69A-4A1D-9AAA-37DE0E0E2129}" presName="sibTrans" presStyleLbl="bgSibTrans2D1" presStyleIdx="2" presStyleCnt="7" custScaleX="116611"/>
      <dgm:spPr/>
    </dgm:pt>
    <dgm:pt modelId="{675E8859-3BE3-40BE-8310-7103059A1E4D}" type="pres">
      <dgm:prSet presAssocID="{7F6B25B3-774E-4041-8018-A9618885D648}" presName="compNode" presStyleCnt="0"/>
      <dgm:spPr/>
    </dgm:pt>
    <dgm:pt modelId="{B329481C-7CCE-46A2-B511-18BA20CB114B}" type="pres">
      <dgm:prSet presAssocID="{7F6B25B3-774E-4041-8018-A9618885D648}" presName="dummyConnPt" presStyleCnt="0"/>
      <dgm:spPr/>
    </dgm:pt>
    <dgm:pt modelId="{9E0C14E1-6465-4DEC-87A8-E5AB61336901}" type="pres">
      <dgm:prSet presAssocID="{7F6B25B3-774E-4041-8018-A9618885D648}" presName="node" presStyleLbl="node1" presStyleIdx="3" presStyleCnt="8" custScaleX="140038">
        <dgm:presLayoutVars>
          <dgm:bulletEnabled val="1"/>
        </dgm:presLayoutVars>
      </dgm:prSet>
      <dgm:spPr/>
    </dgm:pt>
    <dgm:pt modelId="{1A88BA57-8F56-474E-B6FF-290D52568B60}" type="pres">
      <dgm:prSet presAssocID="{0954E489-87D1-4A6A-BAF0-13039A8C5A13}" presName="sibTrans" presStyleLbl="bgSibTrans2D1" presStyleIdx="3" presStyleCnt="7" custScaleX="116611"/>
      <dgm:spPr/>
    </dgm:pt>
    <dgm:pt modelId="{01FDF12F-F9D8-4339-A5F4-23653E429C95}" type="pres">
      <dgm:prSet presAssocID="{13D6D894-A9B4-4A80-A314-AAA85C2B87A7}" presName="compNode" presStyleCnt="0"/>
      <dgm:spPr/>
    </dgm:pt>
    <dgm:pt modelId="{33B1E823-235E-4CC4-B4D7-A92392562532}" type="pres">
      <dgm:prSet presAssocID="{13D6D894-A9B4-4A80-A314-AAA85C2B87A7}" presName="dummyConnPt" presStyleCnt="0"/>
      <dgm:spPr/>
    </dgm:pt>
    <dgm:pt modelId="{84659A5B-A72B-4D92-84BE-249B125BF6E1}" type="pres">
      <dgm:prSet presAssocID="{13D6D894-A9B4-4A80-A314-AAA85C2B87A7}" presName="node" presStyleLbl="node1" presStyleIdx="4" presStyleCnt="8" custScaleX="153003" custScaleY="136811">
        <dgm:presLayoutVars>
          <dgm:bulletEnabled val="1"/>
        </dgm:presLayoutVars>
      </dgm:prSet>
      <dgm:spPr/>
    </dgm:pt>
    <dgm:pt modelId="{AF7A965A-4287-4F79-AF32-9A2EC9421210}" type="pres">
      <dgm:prSet presAssocID="{7C9D3949-B6C3-46BA-92FC-01466B807C7F}" presName="sibTrans" presStyleLbl="bgSibTrans2D1" presStyleIdx="4" presStyleCnt="7" custScaleX="116611"/>
      <dgm:spPr/>
    </dgm:pt>
    <dgm:pt modelId="{10B296E1-8964-48EE-96B8-816BA41DB97F}" type="pres">
      <dgm:prSet presAssocID="{44DBC5B5-F01B-4229-B440-7E473E45C135}" presName="compNode" presStyleCnt="0"/>
      <dgm:spPr/>
    </dgm:pt>
    <dgm:pt modelId="{7A849D38-418D-4CD5-9C21-DB05AA85B243}" type="pres">
      <dgm:prSet presAssocID="{44DBC5B5-F01B-4229-B440-7E473E45C135}" presName="dummyConnPt" presStyleCnt="0"/>
      <dgm:spPr/>
    </dgm:pt>
    <dgm:pt modelId="{8C22E897-05B3-4E2D-8F84-378EBFCD7E9E}" type="pres">
      <dgm:prSet presAssocID="{44DBC5B5-F01B-4229-B440-7E473E45C135}" presName="node" presStyleLbl="node1" presStyleIdx="5" presStyleCnt="8" custScaleX="133246">
        <dgm:presLayoutVars>
          <dgm:bulletEnabled val="1"/>
        </dgm:presLayoutVars>
      </dgm:prSet>
      <dgm:spPr/>
    </dgm:pt>
    <dgm:pt modelId="{F3FB7276-FA4E-447F-A103-E57A54F90894}" type="pres">
      <dgm:prSet presAssocID="{9EA432D6-9BAD-4C5C-9B52-62DAFED176D6}" presName="sibTrans" presStyleLbl="bgSibTrans2D1" presStyleIdx="5" presStyleCnt="7" custAng="21351046" custScaleX="116611" custLinFactNeighborX="0" custLinFactNeighborY="12905"/>
      <dgm:spPr/>
    </dgm:pt>
    <dgm:pt modelId="{3D81671D-C681-4B19-A114-4A3F0B59B521}" type="pres">
      <dgm:prSet presAssocID="{B2F74A85-1FB7-4FE5-B1FB-AF35BA0332D5}" presName="compNode" presStyleCnt="0"/>
      <dgm:spPr/>
    </dgm:pt>
    <dgm:pt modelId="{5D4D9407-0D12-4D13-8436-CC045664A6F1}" type="pres">
      <dgm:prSet presAssocID="{B2F74A85-1FB7-4FE5-B1FB-AF35BA0332D5}" presName="dummyConnPt" presStyleCnt="0"/>
      <dgm:spPr/>
    </dgm:pt>
    <dgm:pt modelId="{EBE2996C-2510-4CC9-A6C6-AE793EC1DD2B}" type="pres">
      <dgm:prSet presAssocID="{B2F74A85-1FB7-4FE5-B1FB-AF35BA0332D5}" presName="node" presStyleLbl="node1" presStyleIdx="6" presStyleCnt="8" custScaleX="149179" custScaleY="140007">
        <dgm:presLayoutVars>
          <dgm:bulletEnabled val="1"/>
        </dgm:presLayoutVars>
      </dgm:prSet>
      <dgm:spPr/>
    </dgm:pt>
    <dgm:pt modelId="{498B9AF4-6FB8-4CF7-8BC0-102149900FF8}" type="pres">
      <dgm:prSet presAssocID="{EE19DFD5-086B-412F-BC18-9DFC87D97013}" presName="sibTrans" presStyleLbl="bgSibTrans2D1" presStyleIdx="6" presStyleCnt="7" custScaleX="116611"/>
      <dgm:spPr/>
    </dgm:pt>
    <dgm:pt modelId="{57D72A01-FDA2-441F-B48F-58EAD105BE98}" type="pres">
      <dgm:prSet presAssocID="{1DA28FCF-D195-421D-B4C6-20FD63A417C5}" presName="compNode" presStyleCnt="0"/>
      <dgm:spPr/>
    </dgm:pt>
    <dgm:pt modelId="{83A9E034-4DEC-46E2-A375-4813A2563FFA}" type="pres">
      <dgm:prSet presAssocID="{1DA28FCF-D195-421D-B4C6-20FD63A417C5}" presName="dummyConnPt" presStyleCnt="0"/>
      <dgm:spPr/>
    </dgm:pt>
    <dgm:pt modelId="{279F8AB3-EFEE-4424-B94F-74AF847708F1}" type="pres">
      <dgm:prSet presAssocID="{1DA28FCF-D195-421D-B4C6-20FD63A417C5}" presName="node" presStyleLbl="node1" presStyleIdx="7" presStyleCnt="8" custScaleX="146165" custLinFactNeighborX="1936" custLinFactNeighborY="49039">
        <dgm:presLayoutVars>
          <dgm:bulletEnabled val="1"/>
        </dgm:presLayoutVars>
      </dgm:prSet>
      <dgm:spPr/>
    </dgm:pt>
  </dgm:ptLst>
  <dgm:cxnLst>
    <dgm:cxn modelId="{44F67903-5830-4223-94CC-8CB58982CFE9}" srcId="{082803C6-FBAD-4988-8CC5-A26CA63A2A3F}" destId="{B2F74A85-1FB7-4FE5-B1FB-AF35BA0332D5}" srcOrd="6" destOrd="0" parTransId="{CEF86E34-7FF5-4579-83B7-236CF5FAED19}" sibTransId="{EE19DFD5-086B-412F-BC18-9DFC87D97013}"/>
    <dgm:cxn modelId="{D2662507-46C4-4660-97F6-FB5D1D64A3A5}" type="presOf" srcId="{C19FE0DD-CA2F-482C-A2F9-87A5B56FF4F3}" destId="{EBE2996C-2510-4CC9-A6C6-AE793EC1DD2B}" srcOrd="0" destOrd="1" presId="urn:microsoft.com/office/officeart/2005/8/layout/bProcess4"/>
    <dgm:cxn modelId="{1E4A1D1C-157B-4B2F-AB0E-D0CE8797FDA4}" srcId="{082803C6-FBAD-4988-8CC5-A26CA63A2A3F}" destId="{8FDA64FB-C165-411B-A56B-7D9F4D1349BE}" srcOrd="0" destOrd="0" parTransId="{BA64D3FA-A83C-4252-83BB-4EB060B32437}" sibTransId="{007A8B9F-2997-44B2-B39C-1472A47C1ED0}"/>
    <dgm:cxn modelId="{53912F1C-1A23-4E63-82A6-60657709BB2D}" type="presOf" srcId="{7F6B25B3-774E-4041-8018-A9618885D648}" destId="{9E0C14E1-6465-4DEC-87A8-E5AB61336901}" srcOrd="0" destOrd="0" presId="urn:microsoft.com/office/officeart/2005/8/layout/bProcess4"/>
    <dgm:cxn modelId="{610E8827-468A-4696-BAD4-253E34CD2C4A}" srcId="{B2F74A85-1FB7-4FE5-B1FB-AF35BA0332D5}" destId="{E8D277DD-8DB4-4EFE-825E-23F8E9EF71CE}" srcOrd="1" destOrd="0" parTransId="{E8330355-1D15-4E99-AA99-EF4B6FFBC9C9}" sibTransId="{34432BD0-61F5-4838-B888-1A6C19DF2D52}"/>
    <dgm:cxn modelId="{869EB230-840E-4D24-B498-11CD5235D557}" type="presOf" srcId="{0954E489-87D1-4A6A-BAF0-13039A8C5A13}" destId="{1A88BA57-8F56-474E-B6FF-290D52568B60}" srcOrd="0" destOrd="0" presId="urn:microsoft.com/office/officeart/2005/8/layout/bProcess4"/>
    <dgm:cxn modelId="{2B6EE831-8634-4B69-BACE-75511A8F7B31}" type="presOf" srcId="{9EA432D6-9BAD-4C5C-9B52-62DAFED176D6}" destId="{F3FB7276-FA4E-447F-A103-E57A54F90894}" srcOrd="0" destOrd="0" presId="urn:microsoft.com/office/officeart/2005/8/layout/bProcess4"/>
    <dgm:cxn modelId="{4FFB1938-04DE-4E8F-8537-C3E55BDCAF51}" type="presOf" srcId="{007A8B9F-2997-44B2-B39C-1472A47C1ED0}" destId="{CC544CEA-035B-48CC-85F6-B68D6467B783}" srcOrd="0" destOrd="0" presId="urn:microsoft.com/office/officeart/2005/8/layout/bProcess4"/>
    <dgm:cxn modelId="{42481B5C-2C6E-4866-814B-BEE89537C1B1}" type="presOf" srcId="{52335393-B714-41F9-A99C-392B9B0B8B7C}" destId="{D1583593-AEE9-4728-914A-D3912C1A6083}" srcOrd="0" destOrd="0" presId="urn:microsoft.com/office/officeart/2005/8/layout/bProcess4"/>
    <dgm:cxn modelId="{6AD93460-A60E-47C8-80F8-229622DB0DE9}" type="presOf" srcId="{F89557AA-4F17-4657-83F8-3BFCF2F42BE3}" destId="{9DFA00DA-A722-4EFE-A70E-B338FDB5404F}" srcOrd="0" destOrd="0" presId="urn:microsoft.com/office/officeart/2005/8/layout/bProcess4"/>
    <dgm:cxn modelId="{408B9643-885A-4BF7-A3C8-DD0D020240DF}" srcId="{082803C6-FBAD-4988-8CC5-A26CA63A2A3F}" destId="{F89557AA-4F17-4657-83F8-3BFCF2F42BE3}" srcOrd="2" destOrd="0" parTransId="{3A275ED4-1E8D-459C-A61D-061BCDDB2062}" sibTransId="{4B79E91D-E69A-4A1D-9AAA-37DE0E0E2129}"/>
    <dgm:cxn modelId="{9730CC70-C9E1-4394-B566-AE1BDB4FED54}" srcId="{082803C6-FBAD-4988-8CC5-A26CA63A2A3F}" destId="{44DBC5B5-F01B-4229-B440-7E473E45C135}" srcOrd="5" destOrd="0" parTransId="{C1EC3B89-AEE2-4A97-9CB3-617DAFC088E0}" sibTransId="{9EA432D6-9BAD-4C5C-9B52-62DAFED176D6}"/>
    <dgm:cxn modelId="{79427954-0927-4A43-BA1A-5A0AC3E313D4}" type="presOf" srcId="{4B79E91D-E69A-4A1D-9AAA-37DE0E0E2129}" destId="{FC0BA680-4AA6-45CB-84D4-2A33C73B46DF}" srcOrd="0" destOrd="0" presId="urn:microsoft.com/office/officeart/2005/8/layout/bProcess4"/>
    <dgm:cxn modelId="{096CD155-08F6-4889-9121-127C60F74819}" srcId="{082803C6-FBAD-4988-8CC5-A26CA63A2A3F}" destId="{13D6D894-A9B4-4A80-A314-AAA85C2B87A7}" srcOrd="4" destOrd="0" parTransId="{F85A8240-2EA9-4F99-9CBD-F7EA183EF18D}" sibTransId="{7C9D3949-B6C3-46BA-92FC-01466B807C7F}"/>
    <dgm:cxn modelId="{AE203A5A-DE2F-45DE-8E65-3EF915A936DC}" srcId="{B2F74A85-1FB7-4FE5-B1FB-AF35BA0332D5}" destId="{C19FE0DD-CA2F-482C-A2F9-87A5B56FF4F3}" srcOrd="0" destOrd="0" parTransId="{533F7BCB-C1D6-4BCD-88F9-D01D21CF01DB}" sibTransId="{9ED8BD48-7805-4D1E-B1D1-7CA11B704A53}"/>
    <dgm:cxn modelId="{7752117D-7492-4031-BC9F-E133B0FB2ADE}" type="presOf" srcId="{8FDA64FB-C165-411B-A56B-7D9F4D1349BE}" destId="{3B3A5D01-EE02-4254-9C87-76F813DC0D34}" srcOrd="0" destOrd="0" presId="urn:microsoft.com/office/officeart/2005/8/layout/bProcess4"/>
    <dgm:cxn modelId="{81F3A39F-DAA7-4EC0-A0D5-4A8C6A8563CF}" type="presOf" srcId="{E8D277DD-8DB4-4EFE-825E-23F8E9EF71CE}" destId="{EBE2996C-2510-4CC9-A6C6-AE793EC1DD2B}" srcOrd="0" destOrd="2" presId="urn:microsoft.com/office/officeart/2005/8/layout/bProcess4"/>
    <dgm:cxn modelId="{CC8AF0A0-1A18-4565-9947-F77F22DB072E}" srcId="{082803C6-FBAD-4988-8CC5-A26CA63A2A3F}" destId="{DBDDA1AE-0444-451E-8208-C97C910FE93A}" srcOrd="1" destOrd="0" parTransId="{2B005F47-C393-40EA-9E6D-8E3C80F9764A}" sibTransId="{52335393-B714-41F9-A99C-392B9B0B8B7C}"/>
    <dgm:cxn modelId="{F441D6A2-3941-4013-8E1A-8F5D612E0604}" srcId="{082803C6-FBAD-4988-8CC5-A26CA63A2A3F}" destId="{7F6B25B3-774E-4041-8018-A9618885D648}" srcOrd="3" destOrd="0" parTransId="{28BD4A6C-1F13-4DAA-A4E9-E43D1C487DBE}" sibTransId="{0954E489-87D1-4A6A-BAF0-13039A8C5A13}"/>
    <dgm:cxn modelId="{B951E9A6-E3EA-4EC7-A5DB-17236EE20F43}" type="presOf" srcId="{EE19DFD5-086B-412F-BC18-9DFC87D97013}" destId="{498B9AF4-6FB8-4CF7-8BC0-102149900FF8}" srcOrd="0" destOrd="0" presId="urn:microsoft.com/office/officeart/2005/8/layout/bProcess4"/>
    <dgm:cxn modelId="{A2E40EA7-20AD-44D1-9BB2-E8175E86B464}" type="presOf" srcId="{13D6D894-A9B4-4A80-A314-AAA85C2B87A7}" destId="{84659A5B-A72B-4D92-84BE-249B125BF6E1}" srcOrd="0" destOrd="0" presId="urn:microsoft.com/office/officeart/2005/8/layout/bProcess4"/>
    <dgm:cxn modelId="{54249AAA-E5D9-460F-BB10-A77FBE072C5F}" type="presOf" srcId="{1DA28FCF-D195-421D-B4C6-20FD63A417C5}" destId="{279F8AB3-EFEE-4424-B94F-74AF847708F1}" srcOrd="0" destOrd="0" presId="urn:microsoft.com/office/officeart/2005/8/layout/bProcess4"/>
    <dgm:cxn modelId="{B495E6B9-0943-423F-A8F9-B250B1EB2CCD}" type="presOf" srcId="{B2F74A85-1FB7-4FE5-B1FB-AF35BA0332D5}" destId="{EBE2996C-2510-4CC9-A6C6-AE793EC1DD2B}" srcOrd="0" destOrd="0" presId="urn:microsoft.com/office/officeart/2005/8/layout/bProcess4"/>
    <dgm:cxn modelId="{8F2445C2-FEC1-4B96-A01A-088EDEA06C6F}" type="presOf" srcId="{44DBC5B5-F01B-4229-B440-7E473E45C135}" destId="{8C22E897-05B3-4E2D-8F84-378EBFCD7E9E}" srcOrd="0" destOrd="0" presId="urn:microsoft.com/office/officeart/2005/8/layout/bProcess4"/>
    <dgm:cxn modelId="{0AEAC8D2-B560-4C2D-B872-31087219A99D}" type="presOf" srcId="{082803C6-FBAD-4988-8CC5-A26CA63A2A3F}" destId="{CFCF1A46-10A6-48B0-BB95-1E26FCD78421}" srcOrd="0" destOrd="0" presId="urn:microsoft.com/office/officeart/2005/8/layout/bProcess4"/>
    <dgm:cxn modelId="{239652DA-39DC-4B29-B4B1-42690836CB70}" srcId="{082803C6-FBAD-4988-8CC5-A26CA63A2A3F}" destId="{1DA28FCF-D195-421D-B4C6-20FD63A417C5}" srcOrd="7" destOrd="0" parTransId="{AF9889A0-E137-4A0D-B286-5467C1C83DBF}" sibTransId="{C8B10C91-AB4B-422D-9D95-368FEE6D3286}"/>
    <dgm:cxn modelId="{1F75FAE0-22F9-4BAF-8CC2-4904E2D183FF}" type="presOf" srcId="{DBDDA1AE-0444-451E-8208-C97C910FE93A}" destId="{A9AB52F3-0C72-4726-B801-CD8EC45F196C}" srcOrd="0" destOrd="0" presId="urn:microsoft.com/office/officeart/2005/8/layout/bProcess4"/>
    <dgm:cxn modelId="{721550E2-2F4B-4C49-BAA5-8E431C4BDA89}" type="presOf" srcId="{7C9D3949-B6C3-46BA-92FC-01466B807C7F}" destId="{AF7A965A-4287-4F79-AF32-9A2EC9421210}" srcOrd="0" destOrd="0" presId="urn:microsoft.com/office/officeart/2005/8/layout/bProcess4"/>
    <dgm:cxn modelId="{9CC575BE-B990-4245-A740-7B13D73890AB}" type="presParOf" srcId="{CFCF1A46-10A6-48B0-BB95-1E26FCD78421}" destId="{44A778CF-5834-429B-B862-E665BA2AE94E}" srcOrd="0" destOrd="0" presId="urn:microsoft.com/office/officeart/2005/8/layout/bProcess4"/>
    <dgm:cxn modelId="{4E2B88AF-620C-48C9-BECF-CD27C6978F41}" type="presParOf" srcId="{44A778CF-5834-429B-B862-E665BA2AE94E}" destId="{023C37A6-8566-4273-9E8D-24BF992B2BD7}" srcOrd="0" destOrd="0" presId="urn:microsoft.com/office/officeart/2005/8/layout/bProcess4"/>
    <dgm:cxn modelId="{B32BFD8E-A054-4EBE-9075-968F4C0901F7}" type="presParOf" srcId="{44A778CF-5834-429B-B862-E665BA2AE94E}" destId="{3B3A5D01-EE02-4254-9C87-76F813DC0D34}" srcOrd="1" destOrd="0" presId="urn:microsoft.com/office/officeart/2005/8/layout/bProcess4"/>
    <dgm:cxn modelId="{38F5C5BD-9C8E-4BBC-A1AF-473CA58503DA}" type="presParOf" srcId="{CFCF1A46-10A6-48B0-BB95-1E26FCD78421}" destId="{CC544CEA-035B-48CC-85F6-B68D6467B783}" srcOrd="1" destOrd="0" presId="urn:microsoft.com/office/officeart/2005/8/layout/bProcess4"/>
    <dgm:cxn modelId="{49803900-6FB0-4811-9941-5ED189AD2CC9}" type="presParOf" srcId="{CFCF1A46-10A6-48B0-BB95-1E26FCD78421}" destId="{845D235C-4543-4782-B478-654F5667C7AE}" srcOrd="2" destOrd="0" presId="urn:microsoft.com/office/officeart/2005/8/layout/bProcess4"/>
    <dgm:cxn modelId="{E493F5E1-0FB5-48F0-BFB1-0EC5C5A814A1}" type="presParOf" srcId="{845D235C-4543-4782-B478-654F5667C7AE}" destId="{C648370F-4EB7-45C5-B8D6-057A72358D62}" srcOrd="0" destOrd="0" presId="urn:microsoft.com/office/officeart/2005/8/layout/bProcess4"/>
    <dgm:cxn modelId="{CB89DB51-92F5-4E98-ABCF-718F318F4BF5}" type="presParOf" srcId="{845D235C-4543-4782-B478-654F5667C7AE}" destId="{A9AB52F3-0C72-4726-B801-CD8EC45F196C}" srcOrd="1" destOrd="0" presId="urn:microsoft.com/office/officeart/2005/8/layout/bProcess4"/>
    <dgm:cxn modelId="{D48A1137-94A7-45E8-A379-5077E05D9D0F}" type="presParOf" srcId="{CFCF1A46-10A6-48B0-BB95-1E26FCD78421}" destId="{D1583593-AEE9-4728-914A-D3912C1A6083}" srcOrd="3" destOrd="0" presId="urn:microsoft.com/office/officeart/2005/8/layout/bProcess4"/>
    <dgm:cxn modelId="{3A1CC640-58A8-4F8E-9BAB-1A72DEEE4201}" type="presParOf" srcId="{CFCF1A46-10A6-48B0-BB95-1E26FCD78421}" destId="{23C55592-53B2-4161-A58B-FA123AB9938C}" srcOrd="4" destOrd="0" presId="urn:microsoft.com/office/officeart/2005/8/layout/bProcess4"/>
    <dgm:cxn modelId="{4A5DD1FB-C61F-4D81-BE8E-57DC782B9BE1}" type="presParOf" srcId="{23C55592-53B2-4161-A58B-FA123AB9938C}" destId="{587C19C7-1532-4AD2-812F-12D4904B0311}" srcOrd="0" destOrd="0" presId="urn:microsoft.com/office/officeart/2005/8/layout/bProcess4"/>
    <dgm:cxn modelId="{37B23E22-6DBA-41FC-B633-2E031AF64089}" type="presParOf" srcId="{23C55592-53B2-4161-A58B-FA123AB9938C}" destId="{9DFA00DA-A722-4EFE-A70E-B338FDB5404F}" srcOrd="1" destOrd="0" presId="urn:microsoft.com/office/officeart/2005/8/layout/bProcess4"/>
    <dgm:cxn modelId="{290CF8CA-7EB2-47E5-B848-FCBE8DD1CE19}" type="presParOf" srcId="{CFCF1A46-10A6-48B0-BB95-1E26FCD78421}" destId="{FC0BA680-4AA6-45CB-84D4-2A33C73B46DF}" srcOrd="5" destOrd="0" presId="urn:microsoft.com/office/officeart/2005/8/layout/bProcess4"/>
    <dgm:cxn modelId="{6AE6C991-7729-4B86-8585-402055462164}" type="presParOf" srcId="{CFCF1A46-10A6-48B0-BB95-1E26FCD78421}" destId="{675E8859-3BE3-40BE-8310-7103059A1E4D}" srcOrd="6" destOrd="0" presId="urn:microsoft.com/office/officeart/2005/8/layout/bProcess4"/>
    <dgm:cxn modelId="{C92955D7-F658-4B65-A83A-EF6F90AA2AF8}" type="presParOf" srcId="{675E8859-3BE3-40BE-8310-7103059A1E4D}" destId="{B329481C-7CCE-46A2-B511-18BA20CB114B}" srcOrd="0" destOrd="0" presId="urn:microsoft.com/office/officeart/2005/8/layout/bProcess4"/>
    <dgm:cxn modelId="{19C96A42-FA44-4CBD-B1E2-5C643F1B9862}" type="presParOf" srcId="{675E8859-3BE3-40BE-8310-7103059A1E4D}" destId="{9E0C14E1-6465-4DEC-87A8-E5AB61336901}" srcOrd="1" destOrd="0" presId="urn:microsoft.com/office/officeart/2005/8/layout/bProcess4"/>
    <dgm:cxn modelId="{45DE2E38-F872-41B6-AA7F-73CCECF85781}" type="presParOf" srcId="{CFCF1A46-10A6-48B0-BB95-1E26FCD78421}" destId="{1A88BA57-8F56-474E-B6FF-290D52568B60}" srcOrd="7" destOrd="0" presId="urn:microsoft.com/office/officeart/2005/8/layout/bProcess4"/>
    <dgm:cxn modelId="{E2E8C484-0FC6-498E-AE54-29E9B690EC9A}" type="presParOf" srcId="{CFCF1A46-10A6-48B0-BB95-1E26FCD78421}" destId="{01FDF12F-F9D8-4339-A5F4-23653E429C95}" srcOrd="8" destOrd="0" presId="urn:microsoft.com/office/officeart/2005/8/layout/bProcess4"/>
    <dgm:cxn modelId="{F7685C21-82F2-4D3E-A8EE-A7D8D7B5066A}" type="presParOf" srcId="{01FDF12F-F9D8-4339-A5F4-23653E429C95}" destId="{33B1E823-235E-4CC4-B4D7-A92392562532}" srcOrd="0" destOrd="0" presId="urn:microsoft.com/office/officeart/2005/8/layout/bProcess4"/>
    <dgm:cxn modelId="{D83B78A4-CD1D-4350-88E8-D06E329B843A}" type="presParOf" srcId="{01FDF12F-F9D8-4339-A5F4-23653E429C95}" destId="{84659A5B-A72B-4D92-84BE-249B125BF6E1}" srcOrd="1" destOrd="0" presId="urn:microsoft.com/office/officeart/2005/8/layout/bProcess4"/>
    <dgm:cxn modelId="{C655A6AC-273B-471B-AAB6-61CE391AA39E}" type="presParOf" srcId="{CFCF1A46-10A6-48B0-BB95-1E26FCD78421}" destId="{AF7A965A-4287-4F79-AF32-9A2EC9421210}" srcOrd="9" destOrd="0" presId="urn:microsoft.com/office/officeart/2005/8/layout/bProcess4"/>
    <dgm:cxn modelId="{8611C5BF-B4AB-4E73-B60F-C49F81CB8633}" type="presParOf" srcId="{CFCF1A46-10A6-48B0-BB95-1E26FCD78421}" destId="{10B296E1-8964-48EE-96B8-816BA41DB97F}" srcOrd="10" destOrd="0" presId="urn:microsoft.com/office/officeart/2005/8/layout/bProcess4"/>
    <dgm:cxn modelId="{F7431172-8CC6-4919-93A8-E834FA6411FA}" type="presParOf" srcId="{10B296E1-8964-48EE-96B8-816BA41DB97F}" destId="{7A849D38-418D-4CD5-9C21-DB05AA85B243}" srcOrd="0" destOrd="0" presId="urn:microsoft.com/office/officeart/2005/8/layout/bProcess4"/>
    <dgm:cxn modelId="{31EE120F-3C0C-4FF7-8512-E515EB95FD1E}" type="presParOf" srcId="{10B296E1-8964-48EE-96B8-816BA41DB97F}" destId="{8C22E897-05B3-4E2D-8F84-378EBFCD7E9E}" srcOrd="1" destOrd="0" presId="urn:microsoft.com/office/officeart/2005/8/layout/bProcess4"/>
    <dgm:cxn modelId="{7AE60FA6-69DA-47B5-B6BC-C3277A0EF85F}" type="presParOf" srcId="{CFCF1A46-10A6-48B0-BB95-1E26FCD78421}" destId="{F3FB7276-FA4E-447F-A103-E57A54F90894}" srcOrd="11" destOrd="0" presId="urn:microsoft.com/office/officeart/2005/8/layout/bProcess4"/>
    <dgm:cxn modelId="{D95176CE-C1A7-4296-8B28-B245F2D105D2}" type="presParOf" srcId="{CFCF1A46-10A6-48B0-BB95-1E26FCD78421}" destId="{3D81671D-C681-4B19-A114-4A3F0B59B521}" srcOrd="12" destOrd="0" presId="urn:microsoft.com/office/officeart/2005/8/layout/bProcess4"/>
    <dgm:cxn modelId="{C0B240C0-30BC-4862-ACE8-2A831166ED0E}" type="presParOf" srcId="{3D81671D-C681-4B19-A114-4A3F0B59B521}" destId="{5D4D9407-0D12-4D13-8436-CC045664A6F1}" srcOrd="0" destOrd="0" presId="urn:microsoft.com/office/officeart/2005/8/layout/bProcess4"/>
    <dgm:cxn modelId="{A3148037-D12D-4911-BA47-653CA57DAD4A}" type="presParOf" srcId="{3D81671D-C681-4B19-A114-4A3F0B59B521}" destId="{EBE2996C-2510-4CC9-A6C6-AE793EC1DD2B}" srcOrd="1" destOrd="0" presId="urn:microsoft.com/office/officeart/2005/8/layout/bProcess4"/>
    <dgm:cxn modelId="{745321D6-B154-4812-83B1-4722776C2045}" type="presParOf" srcId="{CFCF1A46-10A6-48B0-BB95-1E26FCD78421}" destId="{498B9AF4-6FB8-4CF7-8BC0-102149900FF8}" srcOrd="13" destOrd="0" presId="urn:microsoft.com/office/officeart/2005/8/layout/bProcess4"/>
    <dgm:cxn modelId="{C8257E90-9557-4A44-B726-4B45AD383115}" type="presParOf" srcId="{CFCF1A46-10A6-48B0-BB95-1E26FCD78421}" destId="{57D72A01-FDA2-441F-B48F-58EAD105BE98}" srcOrd="14" destOrd="0" presId="urn:microsoft.com/office/officeart/2005/8/layout/bProcess4"/>
    <dgm:cxn modelId="{94000B30-839A-45A8-B86D-B914D560AB3F}" type="presParOf" srcId="{57D72A01-FDA2-441F-B48F-58EAD105BE98}" destId="{83A9E034-4DEC-46E2-A375-4813A2563FFA}" srcOrd="0" destOrd="0" presId="urn:microsoft.com/office/officeart/2005/8/layout/bProcess4"/>
    <dgm:cxn modelId="{5EC9545E-4030-42B7-ABC5-4452D3C33186}" type="presParOf" srcId="{57D72A01-FDA2-441F-B48F-58EAD105BE98}" destId="{279F8AB3-EFEE-4424-B94F-74AF847708F1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983E99A8-917E-4F27-8A94-531E369D051D}" type="doc">
      <dgm:prSet loTypeId="urn:microsoft.com/office/officeart/2005/8/layout/hProcess9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IN"/>
        </a:p>
      </dgm:t>
    </dgm:pt>
    <dgm:pt modelId="{F301E025-8B8E-46DB-968B-C3164BE67F5A}">
      <dgm:prSet/>
      <dgm:spPr/>
      <dgm:t>
        <a:bodyPr/>
        <a:lstStyle/>
        <a:p>
          <a:r>
            <a:rPr lang="en-IN">
              <a:solidFill>
                <a:schemeClr val="tx1"/>
              </a:solidFill>
            </a:rPr>
            <a:t>Implement Nessus on website and generate report</a:t>
          </a:r>
        </a:p>
      </dgm:t>
    </dgm:pt>
    <dgm:pt modelId="{0D05E209-96C0-4DBC-A51C-0215754E0346}" type="parTrans" cxnId="{15802E76-97D7-4523-9820-B513E8F73F8B}">
      <dgm:prSet/>
      <dgm:spPr/>
      <dgm:t>
        <a:bodyPr/>
        <a:lstStyle/>
        <a:p>
          <a:endParaRPr lang="en-IN"/>
        </a:p>
      </dgm:t>
    </dgm:pt>
    <dgm:pt modelId="{188994F9-57B2-476F-96AE-1DFB066E1864}" type="sibTrans" cxnId="{15802E76-97D7-4523-9820-B513E8F73F8B}">
      <dgm:prSet/>
      <dgm:spPr/>
      <dgm:t>
        <a:bodyPr/>
        <a:lstStyle/>
        <a:p>
          <a:endParaRPr lang="en-IN"/>
        </a:p>
      </dgm:t>
    </dgm:pt>
    <dgm:pt modelId="{80E3D14E-6147-4CA6-9AF7-405662A3AE3E}">
      <dgm:prSet/>
      <dgm:spPr/>
      <dgm:t>
        <a:bodyPr/>
        <a:lstStyle/>
        <a:p>
          <a:r>
            <a:rPr lang="en-IN">
              <a:solidFill>
                <a:schemeClr val="tx1"/>
              </a:solidFill>
            </a:rPr>
            <a:t>Follow steps according to 00Ref02_Nessus on Windows</a:t>
          </a:r>
        </a:p>
      </dgm:t>
    </dgm:pt>
    <dgm:pt modelId="{CC6A7925-1CC2-4DB6-BEAA-24369690B6D9}" type="parTrans" cxnId="{B42CB73C-BF7B-45EF-A155-02F0094480BC}">
      <dgm:prSet/>
      <dgm:spPr/>
      <dgm:t>
        <a:bodyPr/>
        <a:lstStyle/>
        <a:p>
          <a:endParaRPr lang="en-IN"/>
        </a:p>
      </dgm:t>
    </dgm:pt>
    <dgm:pt modelId="{6930F19D-1F15-421E-BFBF-6AF3890FC7BB}" type="sibTrans" cxnId="{B42CB73C-BF7B-45EF-A155-02F0094480BC}">
      <dgm:prSet/>
      <dgm:spPr/>
      <dgm:t>
        <a:bodyPr/>
        <a:lstStyle/>
        <a:p>
          <a:endParaRPr lang="en-IN"/>
        </a:p>
      </dgm:t>
    </dgm:pt>
    <dgm:pt modelId="{E6F77148-4DC3-4F37-8BCD-CE89334B9888}">
      <dgm:prSet/>
      <dgm:spPr/>
      <dgm:t>
        <a:bodyPr/>
        <a:lstStyle/>
        <a:p>
          <a:r>
            <a:rPr lang="en-IN" dirty="0">
              <a:solidFill>
                <a:schemeClr val="tx1"/>
              </a:solidFill>
            </a:rPr>
            <a:t>Write steps how to download and activate the Nessus (just remember it is trial version for 14 days) </a:t>
          </a:r>
        </a:p>
      </dgm:t>
    </dgm:pt>
    <dgm:pt modelId="{B84609EF-A0F9-4813-BC71-8203E6F68FB5}" type="parTrans" cxnId="{E790827A-B5DC-46AF-A9CE-D41CFFDB14B7}">
      <dgm:prSet/>
      <dgm:spPr/>
      <dgm:t>
        <a:bodyPr/>
        <a:lstStyle/>
        <a:p>
          <a:endParaRPr lang="en-IN"/>
        </a:p>
      </dgm:t>
    </dgm:pt>
    <dgm:pt modelId="{2FE76759-ED91-4FEA-9BF0-AB44860F3C15}" type="sibTrans" cxnId="{E790827A-B5DC-46AF-A9CE-D41CFFDB14B7}">
      <dgm:prSet/>
      <dgm:spPr/>
      <dgm:t>
        <a:bodyPr/>
        <a:lstStyle/>
        <a:p>
          <a:endParaRPr lang="en-IN"/>
        </a:p>
      </dgm:t>
    </dgm:pt>
    <dgm:pt modelId="{B2E9E0FF-EBD5-4943-80B3-BFDB87E7E3C6}">
      <dgm:prSet/>
      <dgm:spPr/>
      <dgm:t>
        <a:bodyPr/>
        <a:lstStyle/>
        <a:p>
          <a:r>
            <a:rPr lang="en-IN" dirty="0">
              <a:solidFill>
                <a:schemeClr val="tx1"/>
              </a:solidFill>
            </a:rPr>
            <a:t>Write steps and attach screenshot of each step</a:t>
          </a:r>
        </a:p>
      </dgm:t>
    </dgm:pt>
    <dgm:pt modelId="{958756CB-C07C-449A-9442-9BE2C95E7B4F}" type="parTrans" cxnId="{F6E7888E-4D92-4207-B90B-C9E23E4C60C6}">
      <dgm:prSet/>
      <dgm:spPr/>
      <dgm:t>
        <a:bodyPr/>
        <a:lstStyle/>
        <a:p>
          <a:endParaRPr lang="en-IN"/>
        </a:p>
      </dgm:t>
    </dgm:pt>
    <dgm:pt modelId="{5E87F4F5-7D31-49AA-8F0C-3A9ACC7785E8}" type="sibTrans" cxnId="{F6E7888E-4D92-4207-B90B-C9E23E4C60C6}">
      <dgm:prSet/>
      <dgm:spPr/>
      <dgm:t>
        <a:bodyPr/>
        <a:lstStyle/>
        <a:p>
          <a:endParaRPr lang="en-IN"/>
        </a:p>
      </dgm:t>
    </dgm:pt>
    <dgm:pt modelId="{0513EB09-A773-4788-8F4C-2A61112B8231}" type="pres">
      <dgm:prSet presAssocID="{983E99A8-917E-4F27-8A94-531E369D051D}" presName="CompostProcess" presStyleCnt="0">
        <dgm:presLayoutVars>
          <dgm:dir/>
          <dgm:resizeHandles val="exact"/>
        </dgm:presLayoutVars>
      </dgm:prSet>
      <dgm:spPr/>
    </dgm:pt>
    <dgm:pt modelId="{0D066922-DA16-446E-82C3-98438B476844}" type="pres">
      <dgm:prSet presAssocID="{983E99A8-917E-4F27-8A94-531E369D051D}" presName="arrow" presStyleLbl="bgShp" presStyleIdx="0" presStyleCnt="1"/>
      <dgm:spPr/>
    </dgm:pt>
    <dgm:pt modelId="{11F8D777-AEBF-419F-AF25-260F81CE7118}" type="pres">
      <dgm:prSet presAssocID="{983E99A8-917E-4F27-8A94-531E369D051D}" presName="linearProcess" presStyleCnt="0"/>
      <dgm:spPr/>
    </dgm:pt>
    <dgm:pt modelId="{CC4349AD-A0D4-4957-8ABF-C21C0C22FB9D}" type="pres">
      <dgm:prSet presAssocID="{F301E025-8B8E-46DB-968B-C3164BE67F5A}" presName="textNode" presStyleLbl="node1" presStyleIdx="0" presStyleCnt="4">
        <dgm:presLayoutVars>
          <dgm:bulletEnabled val="1"/>
        </dgm:presLayoutVars>
      </dgm:prSet>
      <dgm:spPr/>
    </dgm:pt>
    <dgm:pt modelId="{CD44BA12-34CC-4DA3-A207-2979711A8B9D}" type="pres">
      <dgm:prSet presAssocID="{188994F9-57B2-476F-96AE-1DFB066E1864}" presName="sibTrans" presStyleCnt="0"/>
      <dgm:spPr/>
    </dgm:pt>
    <dgm:pt modelId="{888AADB6-CDE0-4257-9F11-94EC895F4DCB}" type="pres">
      <dgm:prSet presAssocID="{80E3D14E-6147-4CA6-9AF7-405662A3AE3E}" presName="textNode" presStyleLbl="node1" presStyleIdx="1" presStyleCnt="4">
        <dgm:presLayoutVars>
          <dgm:bulletEnabled val="1"/>
        </dgm:presLayoutVars>
      </dgm:prSet>
      <dgm:spPr/>
    </dgm:pt>
    <dgm:pt modelId="{232C3CA8-58D2-45BA-A169-994935E3FD21}" type="pres">
      <dgm:prSet presAssocID="{6930F19D-1F15-421E-BFBF-6AF3890FC7BB}" presName="sibTrans" presStyleCnt="0"/>
      <dgm:spPr/>
    </dgm:pt>
    <dgm:pt modelId="{50527C7F-3280-4BC1-8FFF-12448BE71C04}" type="pres">
      <dgm:prSet presAssocID="{E6F77148-4DC3-4F37-8BCD-CE89334B9888}" presName="textNode" presStyleLbl="node1" presStyleIdx="2" presStyleCnt="4">
        <dgm:presLayoutVars>
          <dgm:bulletEnabled val="1"/>
        </dgm:presLayoutVars>
      </dgm:prSet>
      <dgm:spPr/>
    </dgm:pt>
    <dgm:pt modelId="{DBA698D9-D3DA-4748-806B-CC699326BCB1}" type="pres">
      <dgm:prSet presAssocID="{2FE76759-ED91-4FEA-9BF0-AB44860F3C15}" presName="sibTrans" presStyleCnt="0"/>
      <dgm:spPr/>
    </dgm:pt>
    <dgm:pt modelId="{08E98B55-CC41-4C0D-ABE5-616ECFD17897}" type="pres">
      <dgm:prSet presAssocID="{B2E9E0FF-EBD5-4943-80B3-BFDB87E7E3C6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B42CB73C-BF7B-45EF-A155-02F0094480BC}" srcId="{983E99A8-917E-4F27-8A94-531E369D051D}" destId="{80E3D14E-6147-4CA6-9AF7-405662A3AE3E}" srcOrd="1" destOrd="0" parTransId="{CC6A7925-1CC2-4DB6-BEAA-24369690B6D9}" sibTransId="{6930F19D-1F15-421E-BFBF-6AF3890FC7BB}"/>
    <dgm:cxn modelId="{16DE893F-95DC-4966-B759-3007ABE8D0D1}" type="presOf" srcId="{B2E9E0FF-EBD5-4943-80B3-BFDB87E7E3C6}" destId="{08E98B55-CC41-4C0D-ABE5-616ECFD17897}" srcOrd="0" destOrd="0" presId="urn:microsoft.com/office/officeart/2005/8/layout/hProcess9"/>
    <dgm:cxn modelId="{0BF74D46-9776-466F-ABE7-56C7AD579371}" type="presOf" srcId="{F301E025-8B8E-46DB-968B-C3164BE67F5A}" destId="{CC4349AD-A0D4-4957-8ABF-C21C0C22FB9D}" srcOrd="0" destOrd="0" presId="urn:microsoft.com/office/officeart/2005/8/layout/hProcess9"/>
    <dgm:cxn modelId="{15802E76-97D7-4523-9820-B513E8F73F8B}" srcId="{983E99A8-917E-4F27-8A94-531E369D051D}" destId="{F301E025-8B8E-46DB-968B-C3164BE67F5A}" srcOrd="0" destOrd="0" parTransId="{0D05E209-96C0-4DBC-A51C-0215754E0346}" sibTransId="{188994F9-57B2-476F-96AE-1DFB066E1864}"/>
    <dgm:cxn modelId="{E790827A-B5DC-46AF-A9CE-D41CFFDB14B7}" srcId="{983E99A8-917E-4F27-8A94-531E369D051D}" destId="{E6F77148-4DC3-4F37-8BCD-CE89334B9888}" srcOrd="2" destOrd="0" parTransId="{B84609EF-A0F9-4813-BC71-8203E6F68FB5}" sibTransId="{2FE76759-ED91-4FEA-9BF0-AB44860F3C15}"/>
    <dgm:cxn modelId="{F6E7888E-4D92-4207-B90B-C9E23E4C60C6}" srcId="{983E99A8-917E-4F27-8A94-531E369D051D}" destId="{B2E9E0FF-EBD5-4943-80B3-BFDB87E7E3C6}" srcOrd="3" destOrd="0" parTransId="{958756CB-C07C-449A-9442-9BE2C95E7B4F}" sibTransId="{5E87F4F5-7D31-49AA-8F0C-3A9ACC7785E8}"/>
    <dgm:cxn modelId="{B6B8EFA4-383F-4411-B7E4-1263F6E62860}" type="presOf" srcId="{80E3D14E-6147-4CA6-9AF7-405662A3AE3E}" destId="{888AADB6-CDE0-4257-9F11-94EC895F4DCB}" srcOrd="0" destOrd="0" presId="urn:microsoft.com/office/officeart/2005/8/layout/hProcess9"/>
    <dgm:cxn modelId="{AA564CB2-131F-4D8F-8E10-3E29B703B9E0}" type="presOf" srcId="{983E99A8-917E-4F27-8A94-531E369D051D}" destId="{0513EB09-A773-4788-8F4C-2A61112B8231}" srcOrd="0" destOrd="0" presId="urn:microsoft.com/office/officeart/2005/8/layout/hProcess9"/>
    <dgm:cxn modelId="{C06F89F4-B141-46C1-AB89-6C40487AB5D2}" type="presOf" srcId="{E6F77148-4DC3-4F37-8BCD-CE89334B9888}" destId="{50527C7F-3280-4BC1-8FFF-12448BE71C04}" srcOrd="0" destOrd="0" presId="urn:microsoft.com/office/officeart/2005/8/layout/hProcess9"/>
    <dgm:cxn modelId="{C0FA91EC-490A-4718-9ECE-21D71D215449}" type="presParOf" srcId="{0513EB09-A773-4788-8F4C-2A61112B8231}" destId="{0D066922-DA16-446E-82C3-98438B476844}" srcOrd="0" destOrd="0" presId="urn:microsoft.com/office/officeart/2005/8/layout/hProcess9"/>
    <dgm:cxn modelId="{D46337AC-119F-4894-8CAE-12008B09498E}" type="presParOf" srcId="{0513EB09-A773-4788-8F4C-2A61112B8231}" destId="{11F8D777-AEBF-419F-AF25-260F81CE7118}" srcOrd="1" destOrd="0" presId="urn:microsoft.com/office/officeart/2005/8/layout/hProcess9"/>
    <dgm:cxn modelId="{68B4DF5B-1918-41F8-BA9E-37114F65AD13}" type="presParOf" srcId="{11F8D777-AEBF-419F-AF25-260F81CE7118}" destId="{CC4349AD-A0D4-4957-8ABF-C21C0C22FB9D}" srcOrd="0" destOrd="0" presId="urn:microsoft.com/office/officeart/2005/8/layout/hProcess9"/>
    <dgm:cxn modelId="{0AE46D9B-BC52-4114-AC7B-2F542DE6E572}" type="presParOf" srcId="{11F8D777-AEBF-419F-AF25-260F81CE7118}" destId="{CD44BA12-34CC-4DA3-A207-2979711A8B9D}" srcOrd="1" destOrd="0" presId="urn:microsoft.com/office/officeart/2005/8/layout/hProcess9"/>
    <dgm:cxn modelId="{E74F35FD-A9FC-46CF-BB51-79B566AC351B}" type="presParOf" srcId="{11F8D777-AEBF-419F-AF25-260F81CE7118}" destId="{888AADB6-CDE0-4257-9F11-94EC895F4DCB}" srcOrd="2" destOrd="0" presId="urn:microsoft.com/office/officeart/2005/8/layout/hProcess9"/>
    <dgm:cxn modelId="{CE7FDA49-3E3F-4725-A2AC-DA2DC7F0ECA2}" type="presParOf" srcId="{11F8D777-AEBF-419F-AF25-260F81CE7118}" destId="{232C3CA8-58D2-45BA-A169-994935E3FD21}" srcOrd="3" destOrd="0" presId="urn:microsoft.com/office/officeart/2005/8/layout/hProcess9"/>
    <dgm:cxn modelId="{E044DB1D-4843-46FF-B908-4150982EDF4E}" type="presParOf" srcId="{11F8D777-AEBF-419F-AF25-260F81CE7118}" destId="{50527C7F-3280-4BC1-8FFF-12448BE71C04}" srcOrd="4" destOrd="0" presId="urn:microsoft.com/office/officeart/2005/8/layout/hProcess9"/>
    <dgm:cxn modelId="{9BB432C4-C88D-4B0F-9FB0-7BBEE676364F}" type="presParOf" srcId="{11F8D777-AEBF-419F-AF25-260F81CE7118}" destId="{DBA698D9-D3DA-4748-806B-CC699326BCB1}" srcOrd="5" destOrd="0" presId="urn:microsoft.com/office/officeart/2005/8/layout/hProcess9"/>
    <dgm:cxn modelId="{CF91C240-534E-4450-961F-C1AAA6A0C3E4}" type="presParOf" srcId="{11F8D777-AEBF-419F-AF25-260F81CE7118}" destId="{08E98B55-CC41-4C0D-ABE5-616ECFD17897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6F41CCCE-9D92-420C-B588-CE3B38A28543}" type="doc">
      <dgm:prSet loTypeId="urn:microsoft.com/office/officeart/2005/8/layout/cycle2" loCatId="cycle" qsTypeId="urn:microsoft.com/office/officeart/2005/8/quickstyle/simple1" qsCatId="simple" csTypeId="urn:microsoft.com/office/officeart/2005/8/colors/colorful4" csCatId="colorful"/>
      <dgm:spPr/>
      <dgm:t>
        <a:bodyPr/>
        <a:lstStyle/>
        <a:p>
          <a:endParaRPr lang="en-IN"/>
        </a:p>
      </dgm:t>
    </dgm:pt>
    <dgm:pt modelId="{2F0C0F2C-BA69-4A1F-9EB0-090EE373EA53}">
      <dgm:prSet/>
      <dgm:spPr/>
      <dgm:t>
        <a:bodyPr/>
        <a:lstStyle/>
        <a:p>
          <a:r>
            <a:rPr lang="en-IN" dirty="0">
              <a:solidFill>
                <a:schemeClr val="tx1"/>
              </a:solidFill>
            </a:rPr>
            <a:t>Perform using tool </a:t>
          </a:r>
          <a:r>
            <a:rPr lang="en-IN" dirty="0" err="1">
              <a:solidFill>
                <a:schemeClr val="tx1"/>
              </a:solidFill>
            </a:rPr>
            <a:t>Nikto</a:t>
          </a:r>
          <a:r>
            <a:rPr lang="en-IN" dirty="0">
              <a:solidFill>
                <a:schemeClr val="tx1"/>
              </a:solidFill>
            </a:rPr>
            <a:t> (Ref document)</a:t>
          </a:r>
        </a:p>
      </dgm:t>
    </dgm:pt>
    <dgm:pt modelId="{247630C2-9E5D-461F-AF26-229197C57A1D}" type="parTrans" cxnId="{9E0BFB57-F39C-48A5-9D4C-72713F9CF91E}">
      <dgm:prSet/>
      <dgm:spPr/>
      <dgm:t>
        <a:bodyPr/>
        <a:lstStyle/>
        <a:p>
          <a:endParaRPr lang="en-IN"/>
        </a:p>
      </dgm:t>
    </dgm:pt>
    <dgm:pt modelId="{40542ADB-481A-45BE-95D4-364605697C24}" type="sibTrans" cxnId="{9E0BFB57-F39C-48A5-9D4C-72713F9CF91E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F3B5DB70-FABC-47DA-B225-461FC01E1A45}">
      <dgm:prSet/>
      <dgm:spPr/>
      <dgm:t>
        <a:bodyPr/>
        <a:lstStyle/>
        <a:p>
          <a:r>
            <a:rPr lang="en-IN">
              <a:solidFill>
                <a:schemeClr val="tx1"/>
              </a:solidFill>
            </a:rPr>
            <a:t>Inbuilt tool of Kali</a:t>
          </a:r>
        </a:p>
      </dgm:t>
    </dgm:pt>
    <dgm:pt modelId="{B2A35AE1-3169-4E18-850F-79EE077924FB}" type="parTrans" cxnId="{DF827B86-6507-4CFC-9FF0-0B44B21E761A}">
      <dgm:prSet/>
      <dgm:spPr/>
      <dgm:t>
        <a:bodyPr/>
        <a:lstStyle/>
        <a:p>
          <a:endParaRPr lang="en-IN"/>
        </a:p>
      </dgm:t>
    </dgm:pt>
    <dgm:pt modelId="{BDA80030-E6E2-49D1-8CD1-5360CB7A1A9C}" type="sibTrans" cxnId="{DF827B86-6507-4CFC-9FF0-0B44B21E761A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A803808F-337A-40BE-884A-223A8238A2D1}" type="pres">
      <dgm:prSet presAssocID="{6F41CCCE-9D92-420C-B588-CE3B38A28543}" presName="cycle" presStyleCnt="0">
        <dgm:presLayoutVars>
          <dgm:dir/>
          <dgm:resizeHandles val="exact"/>
        </dgm:presLayoutVars>
      </dgm:prSet>
      <dgm:spPr/>
    </dgm:pt>
    <dgm:pt modelId="{2F7D5C35-35A5-4FE0-A425-AE849934DEE9}" type="pres">
      <dgm:prSet presAssocID="{2F0C0F2C-BA69-4A1F-9EB0-090EE373EA53}" presName="node" presStyleLbl="node1" presStyleIdx="0" presStyleCnt="2">
        <dgm:presLayoutVars>
          <dgm:bulletEnabled val="1"/>
        </dgm:presLayoutVars>
      </dgm:prSet>
      <dgm:spPr/>
    </dgm:pt>
    <dgm:pt modelId="{6F13BBE7-AA8B-47F2-9B23-53F0C3380BD6}" type="pres">
      <dgm:prSet presAssocID="{40542ADB-481A-45BE-95D4-364605697C24}" presName="sibTrans" presStyleLbl="sibTrans2D1" presStyleIdx="0" presStyleCnt="2"/>
      <dgm:spPr/>
    </dgm:pt>
    <dgm:pt modelId="{319D6B18-CB85-49DF-9CDD-8F1D78C2371E}" type="pres">
      <dgm:prSet presAssocID="{40542ADB-481A-45BE-95D4-364605697C24}" presName="connectorText" presStyleLbl="sibTrans2D1" presStyleIdx="0" presStyleCnt="2"/>
      <dgm:spPr/>
    </dgm:pt>
    <dgm:pt modelId="{0A642BAD-A45E-4018-B46E-0E2A1B060576}" type="pres">
      <dgm:prSet presAssocID="{F3B5DB70-FABC-47DA-B225-461FC01E1A45}" presName="node" presStyleLbl="node1" presStyleIdx="1" presStyleCnt="2">
        <dgm:presLayoutVars>
          <dgm:bulletEnabled val="1"/>
        </dgm:presLayoutVars>
      </dgm:prSet>
      <dgm:spPr/>
    </dgm:pt>
    <dgm:pt modelId="{F1CD3BD0-63DC-462E-9341-2610FF992201}" type="pres">
      <dgm:prSet presAssocID="{BDA80030-E6E2-49D1-8CD1-5360CB7A1A9C}" presName="sibTrans" presStyleLbl="sibTrans2D1" presStyleIdx="1" presStyleCnt="2"/>
      <dgm:spPr/>
    </dgm:pt>
    <dgm:pt modelId="{7759A3C3-4874-4693-B8CD-891CCA196409}" type="pres">
      <dgm:prSet presAssocID="{BDA80030-E6E2-49D1-8CD1-5360CB7A1A9C}" presName="connectorText" presStyleLbl="sibTrans2D1" presStyleIdx="1" presStyleCnt="2"/>
      <dgm:spPr/>
    </dgm:pt>
  </dgm:ptLst>
  <dgm:cxnLst>
    <dgm:cxn modelId="{B1C0DC00-FF5D-4EE6-8BCE-B6BD13FC5ABB}" type="presOf" srcId="{BDA80030-E6E2-49D1-8CD1-5360CB7A1A9C}" destId="{F1CD3BD0-63DC-462E-9341-2610FF992201}" srcOrd="0" destOrd="0" presId="urn:microsoft.com/office/officeart/2005/8/layout/cycle2"/>
    <dgm:cxn modelId="{26852F16-7A26-4E43-8747-A7EB9805D7A4}" type="presOf" srcId="{6F41CCCE-9D92-420C-B588-CE3B38A28543}" destId="{A803808F-337A-40BE-884A-223A8238A2D1}" srcOrd="0" destOrd="0" presId="urn:microsoft.com/office/officeart/2005/8/layout/cycle2"/>
    <dgm:cxn modelId="{AB7E8E17-916D-4D6B-9E01-763CB7179639}" type="presOf" srcId="{BDA80030-E6E2-49D1-8CD1-5360CB7A1A9C}" destId="{7759A3C3-4874-4693-B8CD-891CCA196409}" srcOrd="1" destOrd="0" presId="urn:microsoft.com/office/officeart/2005/8/layout/cycle2"/>
    <dgm:cxn modelId="{22A89A69-8EED-45FD-A696-EACAC2B8EFE5}" type="presOf" srcId="{2F0C0F2C-BA69-4A1F-9EB0-090EE373EA53}" destId="{2F7D5C35-35A5-4FE0-A425-AE849934DEE9}" srcOrd="0" destOrd="0" presId="urn:microsoft.com/office/officeart/2005/8/layout/cycle2"/>
    <dgm:cxn modelId="{E2EB854D-A406-4878-A707-CB7910BD8671}" type="presOf" srcId="{F3B5DB70-FABC-47DA-B225-461FC01E1A45}" destId="{0A642BAD-A45E-4018-B46E-0E2A1B060576}" srcOrd="0" destOrd="0" presId="urn:microsoft.com/office/officeart/2005/8/layout/cycle2"/>
    <dgm:cxn modelId="{096EB66E-6970-40FA-965B-803D361A2C87}" type="presOf" srcId="{40542ADB-481A-45BE-95D4-364605697C24}" destId="{6F13BBE7-AA8B-47F2-9B23-53F0C3380BD6}" srcOrd="0" destOrd="0" presId="urn:microsoft.com/office/officeart/2005/8/layout/cycle2"/>
    <dgm:cxn modelId="{9E0BFB57-F39C-48A5-9D4C-72713F9CF91E}" srcId="{6F41CCCE-9D92-420C-B588-CE3B38A28543}" destId="{2F0C0F2C-BA69-4A1F-9EB0-090EE373EA53}" srcOrd="0" destOrd="0" parTransId="{247630C2-9E5D-461F-AF26-229197C57A1D}" sibTransId="{40542ADB-481A-45BE-95D4-364605697C24}"/>
    <dgm:cxn modelId="{DF827B86-6507-4CFC-9FF0-0B44B21E761A}" srcId="{6F41CCCE-9D92-420C-B588-CE3B38A28543}" destId="{F3B5DB70-FABC-47DA-B225-461FC01E1A45}" srcOrd="1" destOrd="0" parTransId="{B2A35AE1-3169-4E18-850F-79EE077924FB}" sibTransId="{BDA80030-E6E2-49D1-8CD1-5360CB7A1A9C}"/>
    <dgm:cxn modelId="{4C0371A4-5F81-4F91-8379-B567ED440BA4}" type="presOf" srcId="{40542ADB-481A-45BE-95D4-364605697C24}" destId="{319D6B18-CB85-49DF-9CDD-8F1D78C2371E}" srcOrd="1" destOrd="0" presId="urn:microsoft.com/office/officeart/2005/8/layout/cycle2"/>
    <dgm:cxn modelId="{A5B7B1A5-8BBB-45C5-A564-3441C3B3F8E3}" type="presParOf" srcId="{A803808F-337A-40BE-884A-223A8238A2D1}" destId="{2F7D5C35-35A5-4FE0-A425-AE849934DEE9}" srcOrd="0" destOrd="0" presId="urn:microsoft.com/office/officeart/2005/8/layout/cycle2"/>
    <dgm:cxn modelId="{7FEECA4D-F975-49CB-A6F0-68DC59185AD1}" type="presParOf" srcId="{A803808F-337A-40BE-884A-223A8238A2D1}" destId="{6F13BBE7-AA8B-47F2-9B23-53F0C3380BD6}" srcOrd="1" destOrd="0" presId="urn:microsoft.com/office/officeart/2005/8/layout/cycle2"/>
    <dgm:cxn modelId="{CC852880-C6B5-471B-A888-0F9A62C52001}" type="presParOf" srcId="{6F13BBE7-AA8B-47F2-9B23-53F0C3380BD6}" destId="{319D6B18-CB85-49DF-9CDD-8F1D78C2371E}" srcOrd="0" destOrd="0" presId="urn:microsoft.com/office/officeart/2005/8/layout/cycle2"/>
    <dgm:cxn modelId="{EF8B6445-B1D0-45D7-9BB4-85CA3F951AA8}" type="presParOf" srcId="{A803808F-337A-40BE-884A-223A8238A2D1}" destId="{0A642BAD-A45E-4018-B46E-0E2A1B060576}" srcOrd="2" destOrd="0" presId="urn:microsoft.com/office/officeart/2005/8/layout/cycle2"/>
    <dgm:cxn modelId="{B83B96F7-D669-4BC5-A8E4-A9E585B16874}" type="presParOf" srcId="{A803808F-337A-40BE-884A-223A8238A2D1}" destId="{F1CD3BD0-63DC-462E-9341-2610FF992201}" srcOrd="3" destOrd="0" presId="urn:microsoft.com/office/officeart/2005/8/layout/cycle2"/>
    <dgm:cxn modelId="{62500BC8-0CF0-431A-A456-ACA4A276CD9E}" type="presParOf" srcId="{F1CD3BD0-63DC-462E-9341-2610FF992201}" destId="{7759A3C3-4874-4693-B8CD-891CCA196409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86C9759-ECC1-4DB2-BAA7-F04AAC83EC91}" type="doc">
      <dgm:prSet loTypeId="urn:microsoft.com/office/officeart/2005/8/layout/list1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IN"/>
        </a:p>
      </dgm:t>
    </dgm:pt>
    <dgm:pt modelId="{F0EFFDCA-47F2-47B3-BF59-1C8717036FB7}">
      <dgm:prSet custT="1"/>
      <dgm:spPr/>
      <dgm:t>
        <a:bodyPr/>
        <a:lstStyle/>
        <a:p>
          <a:r>
            <a:rPr lang="en-IN" sz="2400" dirty="0"/>
            <a:t>It has a </a:t>
          </a:r>
          <a:r>
            <a:rPr lang="en-IN" sz="2400" b="1" dirty="0"/>
            <a:t>database of vulnerabilities</a:t>
          </a:r>
          <a:r>
            <a:rPr lang="en-IN" sz="2400" dirty="0"/>
            <a:t> based on which it </a:t>
          </a:r>
          <a:r>
            <a:rPr lang="en-IN" sz="2400" b="1" dirty="0"/>
            <a:t>performs the check</a:t>
          </a:r>
          <a:r>
            <a:rPr lang="en-IN" sz="2400" dirty="0"/>
            <a:t> on the remote host.</a:t>
          </a:r>
        </a:p>
      </dgm:t>
    </dgm:pt>
    <dgm:pt modelId="{822F84DE-68B0-4983-BF24-F743CEC96547}" type="parTrans" cxnId="{BE957012-E9DE-47C4-B8E1-31EB4E72C9A4}">
      <dgm:prSet/>
      <dgm:spPr/>
      <dgm:t>
        <a:bodyPr/>
        <a:lstStyle/>
        <a:p>
          <a:endParaRPr lang="en-IN"/>
        </a:p>
      </dgm:t>
    </dgm:pt>
    <dgm:pt modelId="{573CD385-20C9-42A4-84EB-5A30E68F5ABD}" type="sibTrans" cxnId="{BE957012-E9DE-47C4-B8E1-31EB4E72C9A4}">
      <dgm:prSet/>
      <dgm:spPr/>
      <dgm:t>
        <a:bodyPr/>
        <a:lstStyle/>
        <a:p>
          <a:endParaRPr lang="en-IN"/>
        </a:p>
      </dgm:t>
    </dgm:pt>
    <dgm:pt modelId="{F9A0A377-B15D-4290-A8F2-04258754EE0C}">
      <dgm:prSet custT="1"/>
      <dgm:spPr/>
      <dgm:t>
        <a:bodyPr/>
        <a:lstStyle/>
        <a:p>
          <a:r>
            <a:rPr lang="en-IN" sz="2400" dirty="0"/>
            <a:t>Its database </a:t>
          </a:r>
          <a:r>
            <a:rPr lang="en-IN" sz="2400" b="1" dirty="0"/>
            <a:t>contains all the information required </a:t>
          </a:r>
          <a:r>
            <a:rPr lang="en-IN" sz="2400" dirty="0"/>
            <a:t>(</a:t>
          </a:r>
          <a:r>
            <a:rPr lang="en-IN" sz="2400" dirty="0">
              <a:solidFill>
                <a:srgbClr val="FF0000"/>
              </a:solidFill>
            </a:rPr>
            <a:t>service, port, packet type, a potential path to exploit</a:t>
          </a:r>
          <a:r>
            <a:rPr lang="en-IN" sz="2400" dirty="0"/>
            <a:t>, etc.) to </a:t>
          </a:r>
          <a:r>
            <a:rPr lang="en-IN" sz="2400" b="1" dirty="0"/>
            <a:t>check the security issue</a:t>
          </a:r>
          <a:r>
            <a:rPr lang="en-IN" sz="2400" dirty="0"/>
            <a:t>.</a:t>
          </a:r>
        </a:p>
      </dgm:t>
    </dgm:pt>
    <dgm:pt modelId="{55AD46FF-CD3F-4984-9FC6-135D7B10E56F}" type="parTrans" cxnId="{6596CFBD-D08B-4671-A348-F35620B0A736}">
      <dgm:prSet/>
      <dgm:spPr/>
      <dgm:t>
        <a:bodyPr/>
        <a:lstStyle/>
        <a:p>
          <a:endParaRPr lang="en-IN"/>
        </a:p>
      </dgm:t>
    </dgm:pt>
    <dgm:pt modelId="{6CA23BF5-6D9C-40D2-A202-EE007BFC413F}" type="sibTrans" cxnId="{6596CFBD-D08B-4671-A348-F35620B0A736}">
      <dgm:prSet/>
      <dgm:spPr/>
      <dgm:t>
        <a:bodyPr/>
        <a:lstStyle/>
        <a:p>
          <a:endParaRPr lang="en-IN"/>
        </a:p>
      </dgm:t>
    </dgm:pt>
    <dgm:pt modelId="{A9E5CB99-97E6-4657-94FB-89A6CFF3393C}">
      <dgm:prSet custT="1"/>
      <dgm:spPr/>
      <dgm:t>
        <a:bodyPr/>
        <a:lstStyle/>
        <a:p>
          <a:r>
            <a:rPr lang="en-IN" sz="2400" dirty="0"/>
            <a:t>They can scan the </a:t>
          </a:r>
          <a:r>
            <a:rPr lang="en-IN" sz="2400" dirty="0">
              <a:solidFill>
                <a:srgbClr val="FF0000"/>
              </a:solidFill>
            </a:rPr>
            <a:t>network and websites </a:t>
          </a:r>
          <a:r>
            <a:rPr lang="en-IN" sz="2400" b="1" dirty="0"/>
            <a:t>against thousands of vulnerabilities</a:t>
          </a:r>
          <a:r>
            <a:rPr lang="en-IN" sz="2400" dirty="0"/>
            <a:t>, provide the list of issues based on the risk and </a:t>
          </a:r>
          <a:r>
            <a:rPr lang="en-IN" sz="2400" b="1" dirty="0"/>
            <a:t>suggest the remediation as well</a:t>
          </a:r>
          <a:r>
            <a:rPr lang="en-IN" sz="2400" dirty="0"/>
            <a:t>.</a:t>
          </a:r>
        </a:p>
      </dgm:t>
    </dgm:pt>
    <dgm:pt modelId="{445DDB4B-3777-40CB-983F-58180DCE4204}" type="parTrans" cxnId="{E7D000FF-DF8C-4F16-BC72-29E609534D73}">
      <dgm:prSet/>
      <dgm:spPr/>
      <dgm:t>
        <a:bodyPr/>
        <a:lstStyle/>
        <a:p>
          <a:endParaRPr lang="en-IN"/>
        </a:p>
      </dgm:t>
    </dgm:pt>
    <dgm:pt modelId="{55112A6A-47F8-46A4-A250-C88C9056FF47}" type="sibTrans" cxnId="{E7D000FF-DF8C-4F16-BC72-29E609534D73}">
      <dgm:prSet/>
      <dgm:spPr/>
      <dgm:t>
        <a:bodyPr/>
        <a:lstStyle/>
        <a:p>
          <a:endParaRPr lang="en-IN"/>
        </a:p>
      </dgm:t>
    </dgm:pt>
    <dgm:pt modelId="{F9D341C9-801B-44D1-9DD3-734B347E9114}" type="pres">
      <dgm:prSet presAssocID="{286C9759-ECC1-4DB2-BAA7-F04AAC83EC91}" presName="linear" presStyleCnt="0">
        <dgm:presLayoutVars>
          <dgm:dir/>
          <dgm:animLvl val="lvl"/>
          <dgm:resizeHandles val="exact"/>
        </dgm:presLayoutVars>
      </dgm:prSet>
      <dgm:spPr/>
    </dgm:pt>
    <dgm:pt modelId="{F7202129-AF18-44B4-A37D-91B9A5D1C42B}" type="pres">
      <dgm:prSet presAssocID="{F0EFFDCA-47F2-47B3-BF59-1C8717036FB7}" presName="parentLin" presStyleCnt="0"/>
      <dgm:spPr/>
    </dgm:pt>
    <dgm:pt modelId="{A603C2E4-D57C-49B3-964D-FCEC98A976F2}" type="pres">
      <dgm:prSet presAssocID="{F0EFFDCA-47F2-47B3-BF59-1C8717036FB7}" presName="parentLeftMargin" presStyleLbl="node1" presStyleIdx="0" presStyleCnt="3"/>
      <dgm:spPr/>
    </dgm:pt>
    <dgm:pt modelId="{B47F54F1-9D30-409B-AEFB-A3E474D94D09}" type="pres">
      <dgm:prSet presAssocID="{F0EFFDCA-47F2-47B3-BF59-1C8717036FB7}" presName="parentText" presStyleLbl="node1" presStyleIdx="0" presStyleCnt="3" custScaleX="131544">
        <dgm:presLayoutVars>
          <dgm:chMax val="0"/>
          <dgm:bulletEnabled val="1"/>
        </dgm:presLayoutVars>
      </dgm:prSet>
      <dgm:spPr/>
    </dgm:pt>
    <dgm:pt modelId="{A65F6B66-77B6-4357-ADA2-9A8B9B228196}" type="pres">
      <dgm:prSet presAssocID="{F0EFFDCA-47F2-47B3-BF59-1C8717036FB7}" presName="negativeSpace" presStyleCnt="0"/>
      <dgm:spPr/>
    </dgm:pt>
    <dgm:pt modelId="{593FE331-D53E-429E-9ABE-A8B1DE065F9F}" type="pres">
      <dgm:prSet presAssocID="{F0EFFDCA-47F2-47B3-BF59-1C8717036FB7}" presName="childText" presStyleLbl="conFgAcc1" presStyleIdx="0" presStyleCnt="3">
        <dgm:presLayoutVars>
          <dgm:bulletEnabled val="1"/>
        </dgm:presLayoutVars>
      </dgm:prSet>
      <dgm:spPr/>
    </dgm:pt>
    <dgm:pt modelId="{CAB23B87-E3B3-4E69-8218-89C942AB6CDF}" type="pres">
      <dgm:prSet presAssocID="{573CD385-20C9-42A4-84EB-5A30E68F5ABD}" presName="spaceBetweenRectangles" presStyleCnt="0"/>
      <dgm:spPr/>
    </dgm:pt>
    <dgm:pt modelId="{88A5F53C-F056-4AB0-A695-2B47E64D6658}" type="pres">
      <dgm:prSet presAssocID="{F9A0A377-B15D-4290-A8F2-04258754EE0C}" presName="parentLin" presStyleCnt="0"/>
      <dgm:spPr/>
    </dgm:pt>
    <dgm:pt modelId="{D6C0EA01-7495-4F31-98F3-05C7E301FCDD}" type="pres">
      <dgm:prSet presAssocID="{F9A0A377-B15D-4290-A8F2-04258754EE0C}" presName="parentLeftMargin" presStyleLbl="node1" presStyleIdx="0" presStyleCnt="3"/>
      <dgm:spPr/>
    </dgm:pt>
    <dgm:pt modelId="{801E37FB-F22E-4A9F-8740-6D7AD3365F71}" type="pres">
      <dgm:prSet presAssocID="{F9A0A377-B15D-4290-A8F2-04258754EE0C}" presName="parentText" presStyleLbl="node1" presStyleIdx="1" presStyleCnt="3" custScaleX="131544">
        <dgm:presLayoutVars>
          <dgm:chMax val="0"/>
          <dgm:bulletEnabled val="1"/>
        </dgm:presLayoutVars>
      </dgm:prSet>
      <dgm:spPr/>
    </dgm:pt>
    <dgm:pt modelId="{0F1FE389-25FA-4C71-84D3-3DE153931446}" type="pres">
      <dgm:prSet presAssocID="{F9A0A377-B15D-4290-A8F2-04258754EE0C}" presName="negativeSpace" presStyleCnt="0"/>
      <dgm:spPr/>
    </dgm:pt>
    <dgm:pt modelId="{4428CDEC-AEAE-4242-8131-DBC6AAE5E0C4}" type="pres">
      <dgm:prSet presAssocID="{F9A0A377-B15D-4290-A8F2-04258754EE0C}" presName="childText" presStyleLbl="conFgAcc1" presStyleIdx="1" presStyleCnt="3">
        <dgm:presLayoutVars>
          <dgm:bulletEnabled val="1"/>
        </dgm:presLayoutVars>
      </dgm:prSet>
      <dgm:spPr/>
    </dgm:pt>
    <dgm:pt modelId="{42689E67-4BAE-45D4-8ECB-EEE68E8E2F53}" type="pres">
      <dgm:prSet presAssocID="{6CA23BF5-6D9C-40D2-A202-EE007BFC413F}" presName="spaceBetweenRectangles" presStyleCnt="0"/>
      <dgm:spPr/>
    </dgm:pt>
    <dgm:pt modelId="{0274A264-964E-4804-9F21-A937CC1BCD0B}" type="pres">
      <dgm:prSet presAssocID="{A9E5CB99-97E6-4657-94FB-89A6CFF3393C}" presName="parentLin" presStyleCnt="0"/>
      <dgm:spPr/>
    </dgm:pt>
    <dgm:pt modelId="{98B4262F-012A-49B7-B776-23AAD731E564}" type="pres">
      <dgm:prSet presAssocID="{A9E5CB99-97E6-4657-94FB-89A6CFF3393C}" presName="parentLeftMargin" presStyleLbl="node1" presStyleIdx="1" presStyleCnt="3"/>
      <dgm:spPr/>
    </dgm:pt>
    <dgm:pt modelId="{E40D26B7-955B-4E80-A1CC-B58DDDE52469}" type="pres">
      <dgm:prSet presAssocID="{A9E5CB99-97E6-4657-94FB-89A6CFF3393C}" presName="parentText" presStyleLbl="node1" presStyleIdx="2" presStyleCnt="3" custScaleX="131544">
        <dgm:presLayoutVars>
          <dgm:chMax val="0"/>
          <dgm:bulletEnabled val="1"/>
        </dgm:presLayoutVars>
      </dgm:prSet>
      <dgm:spPr/>
    </dgm:pt>
    <dgm:pt modelId="{0E422FE2-4CA3-43BA-A1A0-4D8EC5BDA59B}" type="pres">
      <dgm:prSet presAssocID="{A9E5CB99-97E6-4657-94FB-89A6CFF3393C}" presName="negativeSpace" presStyleCnt="0"/>
      <dgm:spPr/>
    </dgm:pt>
    <dgm:pt modelId="{9A8B7195-06A4-499C-AC97-51C3143522DB}" type="pres">
      <dgm:prSet presAssocID="{A9E5CB99-97E6-4657-94FB-89A6CFF3393C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BE957012-E9DE-47C4-B8E1-31EB4E72C9A4}" srcId="{286C9759-ECC1-4DB2-BAA7-F04AAC83EC91}" destId="{F0EFFDCA-47F2-47B3-BF59-1C8717036FB7}" srcOrd="0" destOrd="0" parTransId="{822F84DE-68B0-4983-BF24-F743CEC96547}" sibTransId="{573CD385-20C9-42A4-84EB-5A30E68F5ABD}"/>
    <dgm:cxn modelId="{DBAE9E2A-EAD6-495A-80F5-3423421682FC}" type="presOf" srcId="{F9A0A377-B15D-4290-A8F2-04258754EE0C}" destId="{D6C0EA01-7495-4F31-98F3-05C7E301FCDD}" srcOrd="0" destOrd="0" presId="urn:microsoft.com/office/officeart/2005/8/layout/list1"/>
    <dgm:cxn modelId="{2022897F-8EA3-49FE-8095-E5EFB2B97465}" type="presOf" srcId="{F0EFFDCA-47F2-47B3-BF59-1C8717036FB7}" destId="{B47F54F1-9D30-409B-AEFB-A3E474D94D09}" srcOrd="1" destOrd="0" presId="urn:microsoft.com/office/officeart/2005/8/layout/list1"/>
    <dgm:cxn modelId="{E1A53D89-D706-4EEF-8C1D-B8AD4DF4C6AF}" type="presOf" srcId="{F9A0A377-B15D-4290-A8F2-04258754EE0C}" destId="{801E37FB-F22E-4A9F-8740-6D7AD3365F71}" srcOrd="1" destOrd="0" presId="urn:microsoft.com/office/officeart/2005/8/layout/list1"/>
    <dgm:cxn modelId="{75016E90-36A2-4492-987D-0669BDA6A9BA}" type="presOf" srcId="{A9E5CB99-97E6-4657-94FB-89A6CFF3393C}" destId="{E40D26B7-955B-4E80-A1CC-B58DDDE52469}" srcOrd="1" destOrd="0" presId="urn:microsoft.com/office/officeart/2005/8/layout/list1"/>
    <dgm:cxn modelId="{68FA379D-D7AF-452D-8FC5-963C7B60924B}" type="presOf" srcId="{F0EFFDCA-47F2-47B3-BF59-1C8717036FB7}" destId="{A603C2E4-D57C-49B3-964D-FCEC98A976F2}" srcOrd="0" destOrd="0" presId="urn:microsoft.com/office/officeart/2005/8/layout/list1"/>
    <dgm:cxn modelId="{A37863A1-EEFF-4A99-8CD7-4EAC698E6300}" type="presOf" srcId="{286C9759-ECC1-4DB2-BAA7-F04AAC83EC91}" destId="{F9D341C9-801B-44D1-9DD3-734B347E9114}" srcOrd="0" destOrd="0" presId="urn:microsoft.com/office/officeart/2005/8/layout/list1"/>
    <dgm:cxn modelId="{6596CFBD-D08B-4671-A348-F35620B0A736}" srcId="{286C9759-ECC1-4DB2-BAA7-F04AAC83EC91}" destId="{F9A0A377-B15D-4290-A8F2-04258754EE0C}" srcOrd="1" destOrd="0" parTransId="{55AD46FF-CD3F-4984-9FC6-135D7B10E56F}" sibTransId="{6CA23BF5-6D9C-40D2-A202-EE007BFC413F}"/>
    <dgm:cxn modelId="{88265FF3-3D53-47CE-8D5E-100B661A5F4F}" type="presOf" srcId="{A9E5CB99-97E6-4657-94FB-89A6CFF3393C}" destId="{98B4262F-012A-49B7-B776-23AAD731E564}" srcOrd="0" destOrd="0" presId="urn:microsoft.com/office/officeart/2005/8/layout/list1"/>
    <dgm:cxn modelId="{E7D000FF-DF8C-4F16-BC72-29E609534D73}" srcId="{286C9759-ECC1-4DB2-BAA7-F04AAC83EC91}" destId="{A9E5CB99-97E6-4657-94FB-89A6CFF3393C}" srcOrd="2" destOrd="0" parTransId="{445DDB4B-3777-40CB-983F-58180DCE4204}" sibTransId="{55112A6A-47F8-46A4-A250-C88C9056FF47}"/>
    <dgm:cxn modelId="{B98A2BD2-1F87-4711-A435-4F76E6958C58}" type="presParOf" srcId="{F9D341C9-801B-44D1-9DD3-734B347E9114}" destId="{F7202129-AF18-44B4-A37D-91B9A5D1C42B}" srcOrd="0" destOrd="0" presId="urn:microsoft.com/office/officeart/2005/8/layout/list1"/>
    <dgm:cxn modelId="{2CBC384D-7510-4D44-9010-2E8076E35116}" type="presParOf" srcId="{F7202129-AF18-44B4-A37D-91B9A5D1C42B}" destId="{A603C2E4-D57C-49B3-964D-FCEC98A976F2}" srcOrd="0" destOrd="0" presId="urn:microsoft.com/office/officeart/2005/8/layout/list1"/>
    <dgm:cxn modelId="{87FEA8A3-92A8-42E6-828A-FCB7D4898059}" type="presParOf" srcId="{F7202129-AF18-44B4-A37D-91B9A5D1C42B}" destId="{B47F54F1-9D30-409B-AEFB-A3E474D94D09}" srcOrd="1" destOrd="0" presId="urn:microsoft.com/office/officeart/2005/8/layout/list1"/>
    <dgm:cxn modelId="{075B2539-7AD1-4C57-A7F0-650EB216AB54}" type="presParOf" srcId="{F9D341C9-801B-44D1-9DD3-734B347E9114}" destId="{A65F6B66-77B6-4357-ADA2-9A8B9B228196}" srcOrd="1" destOrd="0" presId="urn:microsoft.com/office/officeart/2005/8/layout/list1"/>
    <dgm:cxn modelId="{6F86EA1C-BC41-4E33-8C8C-5977DEB25691}" type="presParOf" srcId="{F9D341C9-801B-44D1-9DD3-734B347E9114}" destId="{593FE331-D53E-429E-9ABE-A8B1DE065F9F}" srcOrd="2" destOrd="0" presId="urn:microsoft.com/office/officeart/2005/8/layout/list1"/>
    <dgm:cxn modelId="{B68A5E6D-6E62-4A89-BC1E-2DAE66371F1A}" type="presParOf" srcId="{F9D341C9-801B-44D1-9DD3-734B347E9114}" destId="{CAB23B87-E3B3-4E69-8218-89C942AB6CDF}" srcOrd="3" destOrd="0" presId="urn:microsoft.com/office/officeart/2005/8/layout/list1"/>
    <dgm:cxn modelId="{CEF6470E-B1DD-4C5B-A428-19AE19A045BB}" type="presParOf" srcId="{F9D341C9-801B-44D1-9DD3-734B347E9114}" destId="{88A5F53C-F056-4AB0-A695-2B47E64D6658}" srcOrd="4" destOrd="0" presId="urn:microsoft.com/office/officeart/2005/8/layout/list1"/>
    <dgm:cxn modelId="{96FF5B9F-C54E-4A94-AA16-8437C74B0C19}" type="presParOf" srcId="{88A5F53C-F056-4AB0-A695-2B47E64D6658}" destId="{D6C0EA01-7495-4F31-98F3-05C7E301FCDD}" srcOrd="0" destOrd="0" presId="urn:microsoft.com/office/officeart/2005/8/layout/list1"/>
    <dgm:cxn modelId="{1E4634CC-C564-4A23-9451-001668968C39}" type="presParOf" srcId="{88A5F53C-F056-4AB0-A695-2B47E64D6658}" destId="{801E37FB-F22E-4A9F-8740-6D7AD3365F71}" srcOrd="1" destOrd="0" presId="urn:microsoft.com/office/officeart/2005/8/layout/list1"/>
    <dgm:cxn modelId="{E3DC9436-B999-4438-B32A-CA182BB385D3}" type="presParOf" srcId="{F9D341C9-801B-44D1-9DD3-734B347E9114}" destId="{0F1FE389-25FA-4C71-84D3-3DE153931446}" srcOrd="5" destOrd="0" presId="urn:microsoft.com/office/officeart/2005/8/layout/list1"/>
    <dgm:cxn modelId="{F62A3509-8404-40EB-8A58-4AD45E225B09}" type="presParOf" srcId="{F9D341C9-801B-44D1-9DD3-734B347E9114}" destId="{4428CDEC-AEAE-4242-8131-DBC6AAE5E0C4}" srcOrd="6" destOrd="0" presId="urn:microsoft.com/office/officeart/2005/8/layout/list1"/>
    <dgm:cxn modelId="{E26A8A8A-D403-4C31-A9CE-D19DBF476DF7}" type="presParOf" srcId="{F9D341C9-801B-44D1-9DD3-734B347E9114}" destId="{42689E67-4BAE-45D4-8ECB-EEE68E8E2F53}" srcOrd="7" destOrd="0" presId="urn:microsoft.com/office/officeart/2005/8/layout/list1"/>
    <dgm:cxn modelId="{AEB0A084-5397-41DF-9EF0-53B1C97EF872}" type="presParOf" srcId="{F9D341C9-801B-44D1-9DD3-734B347E9114}" destId="{0274A264-964E-4804-9F21-A937CC1BCD0B}" srcOrd="8" destOrd="0" presId="urn:microsoft.com/office/officeart/2005/8/layout/list1"/>
    <dgm:cxn modelId="{036653C3-863A-4D61-A8BA-B4DC446B1194}" type="presParOf" srcId="{0274A264-964E-4804-9F21-A937CC1BCD0B}" destId="{98B4262F-012A-49B7-B776-23AAD731E564}" srcOrd="0" destOrd="0" presId="urn:microsoft.com/office/officeart/2005/8/layout/list1"/>
    <dgm:cxn modelId="{C1E1DE36-D7F5-4F9F-89CA-72BC76B75AB9}" type="presParOf" srcId="{0274A264-964E-4804-9F21-A937CC1BCD0B}" destId="{E40D26B7-955B-4E80-A1CC-B58DDDE52469}" srcOrd="1" destOrd="0" presId="urn:microsoft.com/office/officeart/2005/8/layout/list1"/>
    <dgm:cxn modelId="{5593FC55-6954-49FF-82C4-2476B4E64559}" type="presParOf" srcId="{F9D341C9-801B-44D1-9DD3-734B347E9114}" destId="{0E422FE2-4CA3-43BA-A1A0-4D8EC5BDA59B}" srcOrd="9" destOrd="0" presId="urn:microsoft.com/office/officeart/2005/8/layout/list1"/>
    <dgm:cxn modelId="{521F6CE6-3A8F-4D37-A398-F4999A6C1F08}" type="presParOf" srcId="{F9D341C9-801B-44D1-9DD3-734B347E9114}" destId="{9A8B7195-06A4-499C-AC97-51C3143522DB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D4F8AC6-2A4A-4A41-B5D4-AA5AE791C5B0}" type="doc">
      <dgm:prSet loTypeId="urn:microsoft.com/office/officeart/2009/3/layout/StepU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BDBBBD3-D48D-48EE-8640-2CB590F23E80}">
      <dgm:prSet custT="1"/>
      <dgm:spPr/>
      <dgm:t>
        <a:bodyPr/>
        <a:lstStyle/>
        <a:p>
          <a:r>
            <a:rPr lang="en-IN" sz="2000" dirty="0"/>
            <a:t>Maintain an </a:t>
          </a:r>
          <a:r>
            <a:rPr lang="en-IN" sz="2000" b="1" dirty="0"/>
            <a:t>updated</a:t>
          </a:r>
          <a:r>
            <a:rPr lang="en-IN" sz="2000" dirty="0"/>
            <a:t> database for </a:t>
          </a:r>
          <a:r>
            <a:rPr lang="en-IN" sz="2000" b="1" dirty="0">
              <a:highlight>
                <a:srgbClr val="FFFF00"/>
              </a:highlight>
            </a:rPr>
            <a:t>latest vulnerabilities</a:t>
          </a:r>
          <a:r>
            <a:rPr lang="en-IN" sz="2000" dirty="0"/>
            <a:t>.</a:t>
          </a:r>
        </a:p>
      </dgm:t>
    </dgm:pt>
    <dgm:pt modelId="{92926EC7-E679-43D7-A799-EBC2E07790DD}" type="parTrans" cxnId="{F19B66B5-D7E9-4261-959A-52CCB6767A56}">
      <dgm:prSet/>
      <dgm:spPr/>
      <dgm:t>
        <a:bodyPr/>
        <a:lstStyle/>
        <a:p>
          <a:endParaRPr lang="en-IN"/>
        </a:p>
      </dgm:t>
    </dgm:pt>
    <dgm:pt modelId="{20E89B3B-E36B-425F-8BE7-F793145071EF}" type="sibTrans" cxnId="{F19B66B5-D7E9-4261-959A-52CCB6767A56}">
      <dgm:prSet/>
      <dgm:spPr/>
      <dgm:t>
        <a:bodyPr/>
        <a:lstStyle/>
        <a:p>
          <a:endParaRPr lang="en-IN"/>
        </a:p>
      </dgm:t>
    </dgm:pt>
    <dgm:pt modelId="{47878B9A-82E3-4B5D-83B7-5AE3D3FFAD78}">
      <dgm:prSet custT="1"/>
      <dgm:spPr/>
      <dgm:t>
        <a:bodyPr/>
        <a:lstStyle/>
        <a:p>
          <a:r>
            <a:rPr lang="en-IN" sz="2000" dirty="0"/>
            <a:t>Ability to detect vulnerabilities with </a:t>
          </a:r>
          <a:r>
            <a:rPr lang="en-IN" sz="2000" b="1" dirty="0">
              <a:highlight>
                <a:srgbClr val="FFFF00"/>
              </a:highlight>
            </a:rPr>
            <a:t>less false positive.</a:t>
          </a:r>
          <a:endParaRPr lang="en-IN" sz="2000" dirty="0">
            <a:highlight>
              <a:srgbClr val="FFFF00"/>
            </a:highlight>
          </a:endParaRPr>
        </a:p>
      </dgm:t>
    </dgm:pt>
    <dgm:pt modelId="{26B9369C-7D5C-47B5-ACB5-C8DEED98A9B0}" type="parTrans" cxnId="{9EF9F313-B8C3-4D1F-B82E-CB63DC888326}">
      <dgm:prSet/>
      <dgm:spPr/>
      <dgm:t>
        <a:bodyPr/>
        <a:lstStyle/>
        <a:p>
          <a:endParaRPr lang="en-IN"/>
        </a:p>
      </dgm:t>
    </dgm:pt>
    <dgm:pt modelId="{C85719EC-29EF-4D9D-A053-9F75C885499C}" type="sibTrans" cxnId="{9EF9F313-B8C3-4D1F-B82E-CB63DC888326}">
      <dgm:prSet/>
      <dgm:spPr/>
      <dgm:t>
        <a:bodyPr/>
        <a:lstStyle/>
        <a:p>
          <a:endParaRPr lang="en-IN"/>
        </a:p>
      </dgm:t>
    </dgm:pt>
    <dgm:pt modelId="{2336777A-EE90-4D1F-913C-1C266FDBDF81}">
      <dgm:prSet custT="1"/>
      <dgm:spPr/>
      <dgm:t>
        <a:bodyPr/>
        <a:lstStyle/>
        <a:p>
          <a:r>
            <a:rPr lang="en-IN" sz="2000" dirty="0"/>
            <a:t>Ability to </a:t>
          </a:r>
          <a:r>
            <a:rPr lang="en-IN" sz="2000" b="1" dirty="0">
              <a:highlight>
                <a:srgbClr val="FFFF00"/>
              </a:highlight>
            </a:rPr>
            <a:t>scan multiple targets </a:t>
          </a:r>
          <a:r>
            <a:rPr lang="en-IN" sz="2000" dirty="0"/>
            <a:t>simultaneously.</a:t>
          </a:r>
        </a:p>
      </dgm:t>
    </dgm:pt>
    <dgm:pt modelId="{61BDEDF0-776B-4CF3-BA66-A7A35956C04A}" type="parTrans" cxnId="{53D9A60E-5FCB-4288-915B-7B460E2AA880}">
      <dgm:prSet/>
      <dgm:spPr/>
      <dgm:t>
        <a:bodyPr/>
        <a:lstStyle/>
        <a:p>
          <a:endParaRPr lang="en-IN"/>
        </a:p>
      </dgm:t>
    </dgm:pt>
    <dgm:pt modelId="{A1B07367-3BE1-4B97-88A8-F7DA06A68EF3}" type="sibTrans" cxnId="{53D9A60E-5FCB-4288-915B-7B460E2AA880}">
      <dgm:prSet/>
      <dgm:spPr/>
      <dgm:t>
        <a:bodyPr/>
        <a:lstStyle/>
        <a:p>
          <a:endParaRPr lang="en-IN"/>
        </a:p>
      </dgm:t>
    </dgm:pt>
    <dgm:pt modelId="{28B13500-2509-4E10-8F6C-F6CDAA065A75}">
      <dgm:prSet custT="1"/>
      <dgm:spPr/>
      <dgm:t>
        <a:bodyPr/>
        <a:lstStyle/>
        <a:p>
          <a:r>
            <a:rPr lang="en-IN" sz="2000" dirty="0"/>
            <a:t>Ability to provide a </a:t>
          </a:r>
          <a:r>
            <a:rPr lang="en-IN" sz="2000" b="1" dirty="0">
              <a:highlight>
                <a:srgbClr val="FFFF00"/>
              </a:highlight>
            </a:rPr>
            <a:t>detailed report </a:t>
          </a:r>
          <a:r>
            <a:rPr lang="en-IN" sz="2000" dirty="0"/>
            <a:t>with vulnerable request and response pair.</a:t>
          </a:r>
        </a:p>
      </dgm:t>
    </dgm:pt>
    <dgm:pt modelId="{7E92B071-382E-4EB0-9E85-A160969563A4}" type="parTrans" cxnId="{8FB3F56B-6353-4EA3-89B6-1B59E3131D54}">
      <dgm:prSet/>
      <dgm:spPr/>
      <dgm:t>
        <a:bodyPr/>
        <a:lstStyle/>
        <a:p>
          <a:endParaRPr lang="en-IN"/>
        </a:p>
      </dgm:t>
    </dgm:pt>
    <dgm:pt modelId="{CBEFC958-69F1-4513-862C-9CB850CB88F9}" type="sibTrans" cxnId="{8FB3F56B-6353-4EA3-89B6-1B59E3131D54}">
      <dgm:prSet/>
      <dgm:spPr/>
      <dgm:t>
        <a:bodyPr/>
        <a:lstStyle/>
        <a:p>
          <a:endParaRPr lang="en-IN"/>
        </a:p>
      </dgm:t>
    </dgm:pt>
    <dgm:pt modelId="{DD200398-B57A-4EE8-864B-F938D8EA888A}">
      <dgm:prSet custT="1"/>
      <dgm:spPr/>
      <dgm:t>
        <a:bodyPr/>
        <a:lstStyle/>
        <a:p>
          <a:r>
            <a:rPr lang="en-IN" sz="2000" b="1" dirty="0">
              <a:highlight>
                <a:srgbClr val="FFFF00"/>
              </a:highlight>
            </a:rPr>
            <a:t>Recommendation to fix </a:t>
          </a:r>
          <a:r>
            <a:rPr lang="en-IN" sz="2000" dirty="0"/>
            <a:t>the vulnerabilities.</a:t>
          </a:r>
        </a:p>
      </dgm:t>
    </dgm:pt>
    <dgm:pt modelId="{1775D115-6401-4467-A054-770EC6E64BBE}" type="parTrans" cxnId="{0CEFEDAD-7954-47BA-85E4-1729F5C93438}">
      <dgm:prSet/>
      <dgm:spPr/>
      <dgm:t>
        <a:bodyPr/>
        <a:lstStyle/>
        <a:p>
          <a:endParaRPr lang="en-IN"/>
        </a:p>
      </dgm:t>
    </dgm:pt>
    <dgm:pt modelId="{C1376BE3-8562-46A1-80B0-9EFC6C879A8E}" type="sibTrans" cxnId="{0CEFEDAD-7954-47BA-85E4-1729F5C93438}">
      <dgm:prSet/>
      <dgm:spPr/>
      <dgm:t>
        <a:bodyPr/>
        <a:lstStyle/>
        <a:p>
          <a:endParaRPr lang="en-IN"/>
        </a:p>
      </dgm:t>
    </dgm:pt>
    <dgm:pt modelId="{DC3C70BF-F326-41EF-9460-B6792BFE9FAE}">
      <dgm:prSet custT="1"/>
      <dgm:spPr/>
      <dgm:t>
        <a:bodyPr/>
        <a:lstStyle/>
        <a:p>
          <a:r>
            <a:rPr lang="en-US" sz="2000" b="1"/>
            <a:t>fast and can save you time</a:t>
          </a:r>
          <a:endParaRPr lang="en-IN" sz="2000" dirty="0"/>
        </a:p>
      </dgm:t>
    </dgm:pt>
    <dgm:pt modelId="{12D0EADD-E25A-450A-9324-32BE9775C571}" type="parTrans" cxnId="{221C5F74-CB1D-430C-9448-CA61DD2E8E5A}">
      <dgm:prSet/>
      <dgm:spPr/>
    </dgm:pt>
    <dgm:pt modelId="{8271E031-353E-4793-A603-D1ED5CA4C2E6}" type="sibTrans" cxnId="{221C5F74-CB1D-430C-9448-CA61DD2E8E5A}">
      <dgm:prSet/>
      <dgm:spPr/>
    </dgm:pt>
    <dgm:pt modelId="{07422506-035A-4FD0-99D8-5B7C9B70EED3}" type="pres">
      <dgm:prSet presAssocID="{9D4F8AC6-2A4A-4A41-B5D4-AA5AE791C5B0}" presName="rootnode" presStyleCnt="0">
        <dgm:presLayoutVars>
          <dgm:chMax/>
          <dgm:chPref/>
          <dgm:dir/>
          <dgm:animLvl val="lvl"/>
        </dgm:presLayoutVars>
      </dgm:prSet>
      <dgm:spPr/>
    </dgm:pt>
    <dgm:pt modelId="{E633DF61-1ADF-4E56-97D9-AAEDEE7340A4}" type="pres">
      <dgm:prSet presAssocID="{DBDBBBD3-D48D-48EE-8640-2CB590F23E80}" presName="composite" presStyleCnt="0"/>
      <dgm:spPr/>
    </dgm:pt>
    <dgm:pt modelId="{94BC9295-4F55-4251-B2DC-C7E8E184B56F}" type="pres">
      <dgm:prSet presAssocID="{DBDBBBD3-D48D-48EE-8640-2CB590F23E80}" presName="LShape" presStyleLbl="alignNode1" presStyleIdx="0" presStyleCnt="11"/>
      <dgm:spPr/>
    </dgm:pt>
    <dgm:pt modelId="{F2A74352-98B7-441B-9B2F-11A3BC2EF5BF}" type="pres">
      <dgm:prSet presAssocID="{DBDBBBD3-D48D-48EE-8640-2CB590F23E80}" presName="ParentText" presStyleLbl="revTx" presStyleIdx="0" presStyleCnt="6">
        <dgm:presLayoutVars>
          <dgm:chMax val="0"/>
          <dgm:chPref val="0"/>
          <dgm:bulletEnabled val="1"/>
        </dgm:presLayoutVars>
      </dgm:prSet>
      <dgm:spPr/>
    </dgm:pt>
    <dgm:pt modelId="{59401363-D1CC-4329-BBC7-C98DF6438519}" type="pres">
      <dgm:prSet presAssocID="{DBDBBBD3-D48D-48EE-8640-2CB590F23E80}" presName="Triangle" presStyleLbl="alignNode1" presStyleIdx="1" presStyleCnt="11"/>
      <dgm:spPr/>
    </dgm:pt>
    <dgm:pt modelId="{FDFD7804-9236-40B4-A2AA-1A92DACF5EA6}" type="pres">
      <dgm:prSet presAssocID="{20E89B3B-E36B-425F-8BE7-F793145071EF}" presName="sibTrans" presStyleCnt="0"/>
      <dgm:spPr/>
    </dgm:pt>
    <dgm:pt modelId="{3E579C9B-97E2-4D35-8F95-49F6C885B136}" type="pres">
      <dgm:prSet presAssocID="{20E89B3B-E36B-425F-8BE7-F793145071EF}" presName="space" presStyleCnt="0"/>
      <dgm:spPr/>
    </dgm:pt>
    <dgm:pt modelId="{1D993D25-3800-45C6-A775-275520A93890}" type="pres">
      <dgm:prSet presAssocID="{47878B9A-82E3-4B5D-83B7-5AE3D3FFAD78}" presName="composite" presStyleCnt="0"/>
      <dgm:spPr/>
    </dgm:pt>
    <dgm:pt modelId="{09249E8D-8E29-4DFB-BA83-AFC23AD028A5}" type="pres">
      <dgm:prSet presAssocID="{47878B9A-82E3-4B5D-83B7-5AE3D3FFAD78}" presName="LShape" presStyleLbl="alignNode1" presStyleIdx="2" presStyleCnt="11"/>
      <dgm:spPr/>
    </dgm:pt>
    <dgm:pt modelId="{7D5317FA-062C-4CB4-9F25-4E9C4F7A3AD4}" type="pres">
      <dgm:prSet presAssocID="{47878B9A-82E3-4B5D-83B7-5AE3D3FFAD78}" presName="ParentText" presStyleLbl="revTx" presStyleIdx="1" presStyleCnt="6">
        <dgm:presLayoutVars>
          <dgm:chMax val="0"/>
          <dgm:chPref val="0"/>
          <dgm:bulletEnabled val="1"/>
        </dgm:presLayoutVars>
      </dgm:prSet>
      <dgm:spPr/>
    </dgm:pt>
    <dgm:pt modelId="{CE276605-2537-468E-A426-A351BF57CAAC}" type="pres">
      <dgm:prSet presAssocID="{47878B9A-82E3-4B5D-83B7-5AE3D3FFAD78}" presName="Triangle" presStyleLbl="alignNode1" presStyleIdx="3" presStyleCnt="11"/>
      <dgm:spPr/>
    </dgm:pt>
    <dgm:pt modelId="{A7519DC9-C4AA-42C0-9383-2F5E7B2DC928}" type="pres">
      <dgm:prSet presAssocID="{C85719EC-29EF-4D9D-A053-9F75C885499C}" presName="sibTrans" presStyleCnt="0"/>
      <dgm:spPr/>
    </dgm:pt>
    <dgm:pt modelId="{28870793-0CD7-4703-A577-8245267D1392}" type="pres">
      <dgm:prSet presAssocID="{C85719EC-29EF-4D9D-A053-9F75C885499C}" presName="space" presStyleCnt="0"/>
      <dgm:spPr/>
    </dgm:pt>
    <dgm:pt modelId="{020F0A61-8C5E-485C-A877-D8D4E5FE6E20}" type="pres">
      <dgm:prSet presAssocID="{2336777A-EE90-4D1F-913C-1C266FDBDF81}" presName="composite" presStyleCnt="0"/>
      <dgm:spPr/>
    </dgm:pt>
    <dgm:pt modelId="{FAC21C20-C592-4DF9-ABD5-BA38349D3F31}" type="pres">
      <dgm:prSet presAssocID="{2336777A-EE90-4D1F-913C-1C266FDBDF81}" presName="LShape" presStyleLbl="alignNode1" presStyleIdx="4" presStyleCnt="11"/>
      <dgm:spPr/>
    </dgm:pt>
    <dgm:pt modelId="{4093A75F-2831-41F2-A866-FA211D052245}" type="pres">
      <dgm:prSet presAssocID="{2336777A-EE90-4D1F-913C-1C266FDBDF81}" presName="ParentText" presStyleLbl="revTx" presStyleIdx="2" presStyleCnt="6">
        <dgm:presLayoutVars>
          <dgm:chMax val="0"/>
          <dgm:chPref val="0"/>
          <dgm:bulletEnabled val="1"/>
        </dgm:presLayoutVars>
      </dgm:prSet>
      <dgm:spPr/>
    </dgm:pt>
    <dgm:pt modelId="{1CFA099E-6B0D-4AC0-A0B4-BD88D85280DD}" type="pres">
      <dgm:prSet presAssocID="{2336777A-EE90-4D1F-913C-1C266FDBDF81}" presName="Triangle" presStyleLbl="alignNode1" presStyleIdx="5" presStyleCnt="11"/>
      <dgm:spPr/>
    </dgm:pt>
    <dgm:pt modelId="{B25269BA-386F-4F3D-A933-571DCA2B6965}" type="pres">
      <dgm:prSet presAssocID="{A1B07367-3BE1-4B97-88A8-F7DA06A68EF3}" presName="sibTrans" presStyleCnt="0"/>
      <dgm:spPr/>
    </dgm:pt>
    <dgm:pt modelId="{732ED762-9B4D-4C1D-BE64-0AC69FF8275B}" type="pres">
      <dgm:prSet presAssocID="{A1B07367-3BE1-4B97-88A8-F7DA06A68EF3}" presName="space" presStyleCnt="0"/>
      <dgm:spPr/>
    </dgm:pt>
    <dgm:pt modelId="{8D05329D-8288-4DD7-A133-BAE8531DCB48}" type="pres">
      <dgm:prSet presAssocID="{28B13500-2509-4E10-8F6C-F6CDAA065A75}" presName="composite" presStyleCnt="0"/>
      <dgm:spPr/>
    </dgm:pt>
    <dgm:pt modelId="{AACAEE41-0156-48D7-A632-FEF0B89166D7}" type="pres">
      <dgm:prSet presAssocID="{28B13500-2509-4E10-8F6C-F6CDAA065A75}" presName="LShape" presStyleLbl="alignNode1" presStyleIdx="6" presStyleCnt="11"/>
      <dgm:spPr/>
    </dgm:pt>
    <dgm:pt modelId="{F462C5D8-AAB8-4EBC-B091-A60A03E87E1D}" type="pres">
      <dgm:prSet presAssocID="{28B13500-2509-4E10-8F6C-F6CDAA065A75}" presName="ParentText" presStyleLbl="revTx" presStyleIdx="3" presStyleCnt="6">
        <dgm:presLayoutVars>
          <dgm:chMax val="0"/>
          <dgm:chPref val="0"/>
          <dgm:bulletEnabled val="1"/>
        </dgm:presLayoutVars>
      </dgm:prSet>
      <dgm:spPr/>
    </dgm:pt>
    <dgm:pt modelId="{EDF6670C-1A67-4F41-8C06-5F40A253CE43}" type="pres">
      <dgm:prSet presAssocID="{28B13500-2509-4E10-8F6C-F6CDAA065A75}" presName="Triangle" presStyleLbl="alignNode1" presStyleIdx="7" presStyleCnt="11"/>
      <dgm:spPr/>
    </dgm:pt>
    <dgm:pt modelId="{76C2EDB6-F8B7-4FC4-8075-E918F5F21DA6}" type="pres">
      <dgm:prSet presAssocID="{CBEFC958-69F1-4513-862C-9CB850CB88F9}" presName="sibTrans" presStyleCnt="0"/>
      <dgm:spPr/>
    </dgm:pt>
    <dgm:pt modelId="{E5CAFBBD-2021-498C-8E85-655B4579CD93}" type="pres">
      <dgm:prSet presAssocID="{CBEFC958-69F1-4513-862C-9CB850CB88F9}" presName="space" presStyleCnt="0"/>
      <dgm:spPr/>
    </dgm:pt>
    <dgm:pt modelId="{4E19FFE1-3B44-4D29-9E2D-482E8AE61AB2}" type="pres">
      <dgm:prSet presAssocID="{DD200398-B57A-4EE8-864B-F938D8EA888A}" presName="composite" presStyleCnt="0"/>
      <dgm:spPr/>
    </dgm:pt>
    <dgm:pt modelId="{6EDEB765-EC07-4F8A-AF40-85205808E6B5}" type="pres">
      <dgm:prSet presAssocID="{DD200398-B57A-4EE8-864B-F938D8EA888A}" presName="LShape" presStyleLbl="alignNode1" presStyleIdx="8" presStyleCnt="11"/>
      <dgm:spPr/>
    </dgm:pt>
    <dgm:pt modelId="{9959A753-0A4D-4575-8F67-444E136ED093}" type="pres">
      <dgm:prSet presAssocID="{DD200398-B57A-4EE8-864B-F938D8EA888A}" presName="ParentText" presStyleLbl="revTx" presStyleIdx="4" presStyleCnt="6">
        <dgm:presLayoutVars>
          <dgm:chMax val="0"/>
          <dgm:chPref val="0"/>
          <dgm:bulletEnabled val="1"/>
        </dgm:presLayoutVars>
      </dgm:prSet>
      <dgm:spPr/>
    </dgm:pt>
    <dgm:pt modelId="{E52EB715-E279-4F4F-B1C8-24CB90B0ED20}" type="pres">
      <dgm:prSet presAssocID="{DD200398-B57A-4EE8-864B-F938D8EA888A}" presName="Triangle" presStyleLbl="alignNode1" presStyleIdx="9" presStyleCnt="11"/>
      <dgm:spPr/>
    </dgm:pt>
    <dgm:pt modelId="{691C4F1B-23DF-46AB-9E66-F78D88F1DDD5}" type="pres">
      <dgm:prSet presAssocID="{C1376BE3-8562-46A1-80B0-9EFC6C879A8E}" presName="sibTrans" presStyleCnt="0"/>
      <dgm:spPr/>
    </dgm:pt>
    <dgm:pt modelId="{FCF6EB2A-21EE-453E-B042-8211FD79714A}" type="pres">
      <dgm:prSet presAssocID="{C1376BE3-8562-46A1-80B0-9EFC6C879A8E}" presName="space" presStyleCnt="0"/>
      <dgm:spPr/>
    </dgm:pt>
    <dgm:pt modelId="{B797D246-F602-4546-A531-5C5A3177ADED}" type="pres">
      <dgm:prSet presAssocID="{DC3C70BF-F326-41EF-9460-B6792BFE9FAE}" presName="composite" presStyleCnt="0"/>
      <dgm:spPr/>
    </dgm:pt>
    <dgm:pt modelId="{EAF7821B-AE8B-49DD-AF01-B7F8BBCA581D}" type="pres">
      <dgm:prSet presAssocID="{DC3C70BF-F326-41EF-9460-B6792BFE9FAE}" presName="LShape" presStyleLbl="alignNode1" presStyleIdx="10" presStyleCnt="11"/>
      <dgm:spPr/>
    </dgm:pt>
    <dgm:pt modelId="{0528BC20-37C6-4B4A-AF10-6FCD94DB3AC3}" type="pres">
      <dgm:prSet presAssocID="{DC3C70BF-F326-41EF-9460-B6792BFE9FAE}" presName="ParentText" presStyleLbl="revTx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F12B4F0E-277F-4C19-82FD-D48BBC0E6780}" type="presOf" srcId="{28B13500-2509-4E10-8F6C-F6CDAA065A75}" destId="{F462C5D8-AAB8-4EBC-B091-A60A03E87E1D}" srcOrd="0" destOrd="0" presId="urn:microsoft.com/office/officeart/2009/3/layout/StepUpProcess"/>
    <dgm:cxn modelId="{53D9A60E-5FCB-4288-915B-7B460E2AA880}" srcId="{9D4F8AC6-2A4A-4A41-B5D4-AA5AE791C5B0}" destId="{2336777A-EE90-4D1F-913C-1C266FDBDF81}" srcOrd="2" destOrd="0" parTransId="{61BDEDF0-776B-4CF3-BA66-A7A35956C04A}" sibTransId="{A1B07367-3BE1-4B97-88A8-F7DA06A68EF3}"/>
    <dgm:cxn modelId="{9EF9F313-B8C3-4D1F-B82E-CB63DC888326}" srcId="{9D4F8AC6-2A4A-4A41-B5D4-AA5AE791C5B0}" destId="{47878B9A-82E3-4B5D-83B7-5AE3D3FFAD78}" srcOrd="1" destOrd="0" parTransId="{26B9369C-7D5C-47B5-ACB5-C8DEED98A9B0}" sibTransId="{C85719EC-29EF-4D9D-A053-9F75C885499C}"/>
    <dgm:cxn modelId="{E7710817-296C-4237-AC92-527695FBD333}" type="presOf" srcId="{DBDBBBD3-D48D-48EE-8640-2CB590F23E80}" destId="{F2A74352-98B7-441B-9B2F-11A3BC2EF5BF}" srcOrd="0" destOrd="0" presId="urn:microsoft.com/office/officeart/2009/3/layout/StepUpProcess"/>
    <dgm:cxn modelId="{8FB3F56B-6353-4EA3-89B6-1B59E3131D54}" srcId="{9D4F8AC6-2A4A-4A41-B5D4-AA5AE791C5B0}" destId="{28B13500-2509-4E10-8F6C-F6CDAA065A75}" srcOrd="3" destOrd="0" parTransId="{7E92B071-382E-4EB0-9E85-A160969563A4}" sibTransId="{CBEFC958-69F1-4513-862C-9CB850CB88F9}"/>
    <dgm:cxn modelId="{221C5F74-CB1D-430C-9448-CA61DD2E8E5A}" srcId="{9D4F8AC6-2A4A-4A41-B5D4-AA5AE791C5B0}" destId="{DC3C70BF-F326-41EF-9460-B6792BFE9FAE}" srcOrd="5" destOrd="0" parTransId="{12D0EADD-E25A-450A-9324-32BE9775C571}" sibTransId="{8271E031-353E-4793-A603-D1ED5CA4C2E6}"/>
    <dgm:cxn modelId="{8963F67A-EBD4-455A-B484-2C70D2F11B1B}" type="presOf" srcId="{9D4F8AC6-2A4A-4A41-B5D4-AA5AE791C5B0}" destId="{07422506-035A-4FD0-99D8-5B7C9B70EED3}" srcOrd="0" destOrd="0" presId="urn:microsoft.com/office/officeart/2009/3/layout/StepUpProcess"/>
    <dgm:cxn modelId="{0CEFEDAD-7954-47BA-85E4-1729F5C93438}" srcId="{9D4F8AC6-2A4A-4A41-B5D4-AA5AE791C5B0}" destId="{DD200398-B57A-4EE8-864B-F938D8EA888A}" srcOrd="4" destOrd="0" parTransId="{1775D115-6401-4467-A054-770EC6E64BBE}" sibTransId="{C1376BE3-8562-46A1-80B0-9EFC6C879A8E}"/>
    <dgm:cxn modelId="{C19B7DB3-7C79-4838-84AB-5308426E1907}" type="presOf" srcId="{2336777A-EE90-4D1F-913C-1C266FDBDF81}" destId="{4093A75F-2831-41F2-A866-FA211D052245}" srcOrd="0" destOrd="0" presId="urn:microsoft.com/office/officeart/2009/3/layout/StepUpProcess"/>
    <dgm:cxn modelId="{F19B66B5-D7E9-4261-959A-52CCB6767A56}" srcId="{9D4F8AC6-2A4A-4A41-B5D4-AA5AE791C5B0}" destId="{DBDBBBD3-D48D-48EE-8640-2CB590F23E80}" srcOrd="0" destOrd="0" parTransId="{92926EC7-E679-43D7-A799-EBC2E07790DD}" sibTransId="{20E89B3B-E36B-425F-8BE7-F793145071EF}"/>
    <dgm:cxn modelId="{D751BED9-1FC6-4F47-9B96-C0466F526872}" type="presOf" srcId="{DD200398-B57A-4EE8-864B-F938D8EA888A}" destId="{9959A753-0A4D-4575-8F67-444E136ED093}" srcOrd="0" destOrd="0" presId="urn:microsoft.com/office/officeart/2009/3/layout/StepUpProcess"/>
    <dgm:cxn modelId="{A015C3DC-3676-4862-AD19-089498DFD5C8}" type="presOf" srcId="{47878B9A-82E3-4B5D-83B7-5AE3D3FFAD78}" destId="{7D5317FA-062C-4CB4-9F25-4E9C4F7A3AD4}" srcOrd="0" destOrd="0" presId="urn:microsoft.com/office/officeart/2009/3/layout/StepUpProcess"/>
    <dgm:cxn modelId="{F96D38ED-F3CD-474C-9EEF-4A326727BDB0}" type="presOf" srcId="{DC3C70BF-F326-41EF-9460-B6792BFE9FAE}" destId="{0528BC20-37C6-4B4A-AF10-6FCD94DB3AC3}" srcOrd="0" destOrd="0" presId="urn:microsoft.com/office/officeart/2009/3/layout/StepUpProcess"/>
    <dgm:cxn modelId="{8A3ED8E8-9921-4AB6-A355-EC108B34BF46}" type="presParOf" srcId="{07422506-035A-4FD0-99D8-5B7C9B70EED3}" destId="{E633DF61-1ADF-4E56-97D9-AAEDEE7340A4}" srcOrd="0" destOrd="0" presId="urn:microsoft.com/office/officeart/2009/3/layout/StepUpProcess"/>
    <dgm:cxn modelId="{45D7CBF5-4A55-4C9A-92F8-574A25E0669B}" type="presParOf" srcId="{E633DF61-1ADF-4E56-97D9-AAEDEE7340A4}" destId="{94BC9295-4F55-4251-B2DC-C7E8E184B56F}" srcOrd="0" destOrd="0" presId="urn:microsoft.com/office/officeart/2009/3/layout/StepUpProcess"/>
    <dgm:cxn modelId="{6E90219C-F4E5-46D1-B671-A9F75F2355E6}" type="presParOf" srcId="{E633DF61-1ADF-4E56-97D9-AAEDEE7340A4}" destId="{F2A74352-98B7-441B-9B2F-11A3BC2EF5BF}" srcOrd="1" destOrd="0" presId="urn:microsoft.com/office/officeart/2009/3/layout/StepUpProcess"/>
    <dgm:cxn modelId="{FE2DA244-7523-4C01-A2A1-B82DBBE17FEA}" type="presParOf" srcId="{E633DF61-1ADF-4E56-97D9-AAEDEE7340A4}" destId="{59401363-D1CC-4329-BBC7-C98DF6438519}" srcOrd="2" destOrd="0" presId="urn:microsoft.com/office/officeart/2009/3/layout/StepUpProcess"/>
    <dgm:cxn modelId="{CA6756D8-6AA5-46B7-805C-CE40D44816A8}" type="presParOf" srcId="{07422506-035A-4FD0-99D8-5B7C9B70EED3}" destId="{FDFD7804-9236-40B4-A2AA-1A92DACF5EA6}" srcOrd="1" destOrd="0" presId="urn:microsoft.com/office/officeart/2009/3/layout/StepUpProcess"/>
    <dgm:cxn modelId="{91487F9D-BE76-49DC-B2D8-F0A458886EBB}" type="presParOf" srcId="{FDFD7804-9236-40B4-A2AA-1A92DACF5EA6}" destId="{3E579C9B-97E2-4D35-8F95-49F6C885B136}" srcOrd="0" destOrd="0" presId="urn:microsoft.com/office/officeart/2009/3/layout/StepUpProcess"/>
    <dgm:cxn modelId="{B3AA7948-6C34-4220-8F50-747461F008EC}" type="presParOf" srcId="{07422506-035A-4FD0-99D8-5B7C9B70EED3}" destId="{1D993D25-3800-45C6-A775-275520A93890}" srcOrd="2" destOrd="0" presId="urn:microsoft.com/office/officeart/2009/3/layout/StepUpProcess"/>
    <dgm:cxn modelId="{F509B690-37C5-4A5C-B934-3B3481588AC7}" type="presParOf" srcId="{1D993D25-3800-45C6-A775-275520A93890}" destId="{09249E8D-8E29-4DFB-BA83-AFC23AD028A5}" srcOrd="0" destOrd="0" presId="urn:microsoft.com/office/officeart/2009/3/layout/StepUpProcess"/>
    <dgm:cxn modelId="{1F10772E-286C-47A8-861F-751D73F1675F}" type="presParOf" srcId="{1D993D25-3800-45C6-A775-275520A93890}" destId="{7D5317FA-062C-4CB4-9F25-4E9C4F7A3AD4}" srcOrd="1" destOrd="0" presId="urn:microsoft.com/office/officeart/2009/3/layout/StepUpProcess"/>
    <dgm:cxn modelId="{B2370933-0A1E-4082-879F-57ECF6F965BA}" type="presParOf" srcId="{1D993D25-3800-45C6-A775-275520A93890}" destId="{CE276605-2537-468E-A426-A351BF57CAAC}" srcOrd="2" destOrd="0" presId="urn:microsoft.com/office/officeart/2009/3/layout/StepUpProcess"/>
    <dgm:cxn modelId="{1113EEFD-DE90-4FBB-9AF0-8167E1562DB1}" type="presParOf" srcId="{07422506-035A-4FD0-99D8-5B7C9B70EED3}" destId="{A7519DC9-C4AA-42C0-9383-2F5E7B2DC928}" srcOrd="3" destOrd="0" presId="urn:microsoft.com/office/officeart/2009/3/layout/StepUpProcess"/>
    <dgm:cxn modelId="{E9F099EB-4EE4-4A77-86CF-5F8B7F2919E4}" type="presParOf" srcId="{A7519DC9-C4AA-42C0-9383-2F5E7B2DC928}" destId="{28870793-0CD7-4703-A577-8245267D1392}" srcOrd="0" destOrd="0" presId="urn:microsoft.com/office/officeart/2009/3/layout/StepUpProcess"/>
    <dgm:cxn modelId="{3AE58DC0-35DD-4F34-8FC9-7EB119F25C85}" type="presParOf" srcId="{07422506-035A-4FD0-99D8-5B7C9B70EED3}" destId="{020F0A61-8C5E-485C-A877-D8D4E5FE6E20}" srcOrd="4" destOrd="0" presId="urn:microsoft.com/office/officeart/2009/3/layout/StepUpProcess"/>
    <dgm:cxn modelId="{BCBDB9EA-3EE7-4058-A32A-F19537C0ABEA}" type="presParOf" srcId="{020F0A61-8C5E-485C-A877-D8D4E5FE6E20}" destId="{FAC21C20-C592-4DF9-ABD5-BA38349D3F31}" srcOrd="0" destOrd="0" presId="urn:microsoft.com/office/officeart/2009/3/layout/StepUpProcess"/>
    <dgm:cxn modelId="{A74E8AA4-0BA3-4464-B824-E1A1EDB347E5}" type="presParOf" srcId="{020F0A61-8C5E-485C-A877-D8D4E5FE6E20}" destId="{4093A75F-2831-41F2-A866-FA211D052245}" srcOrd="1" destOrd="0" presId="urn:microsoft.com/office/officeart/2009/3/layout/StepUpProcess"/>
    <dgm:cxn modelId="{F23B1925-5B6B-4E60-BE2C-CFA944DB15E9}" type="presParOf" srcId="{020F0A61-8C5E-485C-A877-D8D4E5FE6E20}" destId="{1CFA099E-6B0D-4AC0-A0B4-BD88D85280DD}" srcOrd="2" destOrd="0" presId="urn:microsoft.com/office/officeart/2009/3/layout/StepUpProcess"/>
    <dgm:cxn modelId="{B112637F-7766-422D-A9A3-185406A95153}" type="presParOf" srcId="{07422506-035A-4FD0-99D8-5B7C9B70EED3}" destId="{B25269BA-386F-4F3D-A933-571DCA2B6965}" srcOrd="5" destOrd="0" presId="urn:microsoft.com/office/officeart/2009/3/layout/StepUpProcess"/>
    <dgm:cxn modelId="{A2B91DC2-07FA-497C-9F54-00CC69F4171B}" type="presParOf" srcId="{B25269BA-386F-4F3D-A933-571DCA2B6965}" destId="{732ED762-9B4D-4C1D-BE64-0AC69FF8275B}" srcOrd="0" destOrd="0" presId="urn:microsoft.com/office/officeart/2009/3/layout/StepUpProcess"/>
    <dgm:cxn modelId="{75628177-7689-41FF-B402-8A7EDEEE5CD7}" type="presParOf" srcId="{07422506-035A-4FD0-99D8-5B7C9B70EED3}" destId="{8D05329D-8288-4DD7-A133-BAE8531DCB48}" srcOrd="6" destOrd="0" presId="urn:microsoft.com/office/officeart/2009/3/layout/StepUpProcess"/>
    <dgm:cxn modelId="{C167F1A5-D5D3-4A47-9772-029A99E2CD17}" type="presParOf" srcId="{8D05329D-8288-4DD7-A133-BAE8531DCB48}" destId="{AACAEE41-0156-48D7-A632-FEF0B89166D7}" srcOrd="0" destOrd="0" presId="urn:microsoft.com/office/officeart/2009/3/layout/StepUpProcess"/>
    <dgm:cxn modelId="{2E4392F5-26C6-4277-AE28-2FDD8AA4BEED}" type="presParOf" srcId="{8D05329D-8288-4DD7-A133-BAE8531DCB48}" destId="{F462C5D8-AAB8-4EBC-B091-A60A03E87E1D}" srcOrd="1" destOrd="0" presId="urn:microsoft.com/office/officeart/2009/3/layout/StepUpProcess"/>
    <dgm:cxn modelId="{76020061-5F10-4348-8E70-69BC01887372}" type="presParOf" srcId="{8D05329D-8288-4DD7-A133-BAE8531DCB48}" destId="{EDF6670C-1A67-4F41-8C06-5F40A253CE43}" srcOrd="2" destOrd="0" presId="urn:microsoft.com/office/officeart/2009/3/layout/StepUpProcess"/>
    <dgm:cxn modelId="{44CD6258-2E14-4DD0-B5C0-E0C9718B5422}" type="presParOf" srcId="{07422506-035A-4FD0-99D8-5B7C9B70EED3}" destId="{76C2EDB6-F8B7-4FC4-8075-E918F5F21DA6}" srcOrd="7" destOrd="0" presId="urn:microsoft.com/office/officeart/2009/3/layout/StepUpProcess"/>
    <dgm:cxn modelId="{CCD12B28-EBD9-41DB-ADCB-13B4046D2260}" type="presParOf" srcId="{76C2EDB6-F8B7-4FC4-8075-E918F5F21DA6}" destId="{E5CAFBBD-2021-498C-8E85-655B4579CD93}" srcOrd="0" destOrd="0" presId="urn:microsoft.com/office/officeart/2009/3/layout/StepUpProcess"/>
    <dgm:cxn modelId="{5B3ACD1E-D554-42BE-B83D-0F799480C47C}" type="presParOf" srcId="{07422506-035A-4FD0-99D8-5B7C9B70EED3}" destId="{4E19FFE1-3B44-4D29-9E2D-482E8AE61AB2}" srcOrd="8" destOrd="0" presId="urn:microsoft.com/office/officeart/2009/3/layout/StepUpProcess"/>
    <dgm:cxn modelId="{586687A7-144A-4B38-96B6-B46E23067572}" type="presParOf" srcId="{4E19FFE1-3B44-4D29-9E2D-482E8AE61AB2}" destId="{6EDEB765-EC07-4F8A-AF40-85205808E6B5}" srcOrd="0" destOrd="0" presId="urn:microsoft.com/office/officeart/2009/3/layout/StepUpProcess"/>
    <dgm:cxn modelId="{E950D01C-E02D-471B-9602-9F193ED8CF7B}" type="presParOf" srcId="{4E19FFE1-3B44-4D29-9E2D-482E8AE61AB2}" destId="{9959A753-0A4D-4575-8F67-444E136ED093}" srcOrd="1" destOrd="0" presId="urn:microsoft.com/office/officeart/2009/3/layout/StepUpProcess"/>
    <dgm:cxn modelId="{1520E6C3-65F3-4E44-ACAD-62F7CFA6CF3E}" type="presParOf" srcId="{4E19FFE1-3B44-4D29-9E2D-482E8AE61AB2}" destId="{E52EB715-E279-4F4F-B1C8-24CB90B0ED20}" srcOrd="2" destOrd="0" presId="urn:microsoft.com/office/officeart/2009/3/layout/StepUpProcess"/>
    <dgm:cxn modelId="{B6B23855-89A0-44DD-B9C8-288E3257C271}" type="presParOf" srcId="{07422506-035A-4FD0-99D8-5B7C9B70EED3}" destId="{691C4F1B-23DF-46AB-9E66-F78D88F1DDD5}" srcOrd="9" destOrd="0" presId="urn:microsoft.com/office/officeart/2009/3/layout/StepUpProcess"/>
    <dgm:cxn modelId="{DD45592A-1210-473D-ACC7-CF4AC70B7E7E}" type="presParOf" srcId="{691C4F1B-23DF-46AB-9E66-F78D88F1DDD5}" destId="{FCF6EB2A-21EE-453E-B042-8211FD79714A}" srcOrd="0" destOrd="0" presId="urn:microsoft.com/office/officeart/2009/3/layout/StepUpProcess"/>
    <dgm:cxn modelId="{5CFF0ABF-7635-472A-93F0-D0B7F8EBF787}" type="presParOf" srcId="{07422506-035A-4FD0-99D8-5B7C9B70EED3}" destId="{B797D246-F602-4546-A531-5C5A3177ADED}" srcOrd="10" destOrd="0" presId="urn:microsoft.com/office/officeart/2009/3/layout/StepUpProcess"/>
    <dgm:cxn modelId="{3634973D-74EF-4035-A3EE-970421BC1C99}" type="presParOf" srcId="{B797D246-F602-4546-A531-5C5A3177ADED}" destId="{EAF7821B-AE8B-49DD-AF01-B7F8BBCA581D}" srcOrd="0" destOrd="0" presId="urn:microsoft.com/office/officeart/2009/3/layout/StepUpProcess"/>
    <dgm:cxn modelId="{E371B6AA-F38C-49D2-BE0C-BEDCFE8EAE9D}" type="presParOf" srcId="{B797D246-F602-4546-A531-5C5A3177ADED}" destId="{0528BC20-37C6-4B4A-AF10-6FCD94DB3AC3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B0AEC4B-6EC4-4892-955D-74E3169CEBB5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099D94A-5D77-4DFC-8F06-2869CF110BB2}">
      <dgm:prSet custT="1"/>
      <dgm:spPr/>
      <dgm:t>
        <a:bodyPr/>
        <a:lstStyle/>
        <a:p>
          <a:r>
            <a:rPr lang="en-IN" sz="2000" b="1" dirty="0"/>
            <a:t>1. User Interface</a:t>
          </a:r>
          <a:endParaRPr lang="en-IN" sz="2000" dirty="0"/>
        </a:p>
      </dgm:t>
    </dgm:pt>
    <dgm:pt modelId="{75048F4E-3242-4067-9D45-FE3E4BA2152F}" type="parTrans" cxnId="{997B8FED-B5B7-48D5-9908-F490FA5AF137}">
      <dgm:prSet/>
      <dgm:spPr/>
      <dgm:t>
        <a:bodyPr/>
        <a:lstStyle/>
        <a:p>
          <a:endParaRPr lang="en-IN"/>
        </a:p>
      </dgm:t>
    </dgm:pt>
    <dgm:pt modelId="{9D38A8AF-C0DF-4DB8-A843-DF56A42C471D}" type="sibTrans" cxnId="{997B8FED-B5B7-48D5-9908-F490FA5AF137}">
      <dgm:prSet/>
      <dgm:spPr/>
      <dgm:t>
        <a:bodyPr/>
        <a:lstStyle/>
        <a:p>
          <a:endParaRPr lang="en-IN"/>
        </a:p>
      </dgm:t>
    </dgm:pt>
    <dgm:pt modelId="{6661B174-8070-4B1E-9F24-B373A5A5B4C5}">
      <dgm:prSet custT="1"/>
      <dgm:spPr/>
      <dgm:t>
        <a:bodyPr/>
        <a:lstStyle/>
        <a:p>
          <a:r>
            <a:rPr lang="en-IN" sz="2000" dirty="0"/>
            <a:t>Interface with which </a:t>
          </a:r>
          <a:r>
            <a:rPr lang="en-IN" sz="2000" b="1" dirty="0">
              <a:solidFill>
                <a:schemeClr val="tx1"/>
              </a:solidFill>
            </a:rPr>
            <a:t>user interacts to run or configure</a:t>
          </a:r>
          <a:r>
            <a:rPr lang="en-IN" sz="2000" dirty="0"/>
            <a:t> a scan. </a:t>
          </a:r>
        </a:p>
      </dgm:t>
    </dgm:pt>
    <dgm:pt modelId="{715E89E9-CEE9-46F6-832F-D841AF67E750}" type="parTrans" cxnId="{1036B03F-638D-4FAE-8CC5-33CAB9365827}">
      <dgm:prSet/>
      <dgm:spPr/>
      <dgm:t>
        <a:bodyPr/>
        <a:lstStyle/>
        <a:p>
          <a:endParaRPr lang="en-IN"/>
        </a:p>
      </dgm:t>
    </dgm:pt>
    <dgm:pt modelId="{D44486F3-F7D4-43C6-B7FB-18A889DFBA42}" type="sibTrans" cxnId="{1036B03F-638D-4FAE-8CC5-33CAB9365827}">
      <dgm:prSet/>
      <dgm:spPr/>
      <dgm:t>
        <a:bodyPr/>
        <a:lstStyle/>
        <a:p>
          <a:endParaRPr lang="en-IN"/>
        </a:p>
      </dgm:t>
    </dgm:pt>
    <dgm:pt modelId="{0D342708-ECCC-469F-9FAF-8797EF1B1819}">
      <dgm:prSet custT="1"/>
      <dgm:spPr/>
      <dgm:t>
        <a:bodyPr/>
        <a:lstStyle/>
        <a:p>
          <a:r>
            <a:rPr lang="en-IN" sz="2000" dirty="0"/>
            <a:t>Can be a </a:t>
          </a:r>
          <a:r>
            <a:rPr lang="en-IN" sz="2000" dirty="0">
              <a:solidFill>
                <a:schemeClr val="tx1"/>
              </a:solidFill>
            </a:rPr>
            <a:t>GUI or CLI</a:t>
          </a:r>
        </a:p>
      </dgm:t>
    </dgm:pt>
    <dgm:pt modelId="{560A7B2C-152C-4783-9A67-EA184988760B}" type="parTrans" cxnId="{0A4F186B-8620-4426-8D4A-05202A750A91}">
      <dgm:prSet/>
      <dgm:spPr/>
      <dgm:t>
        <a:bodyPr/>
        <a:lstStyle/>
        <a:p>
          <a:endParaRPr lang="en-IN"/>
        </a:p>
      </dgm:t>
    </dgm:pt>
    <dgm:pt modelId="{84EA4A6A-EA12-43D5-89C6-E84C676D87E9}" type="sibTrans" cxnId="{0A4F186B-8620-4426-8D4A-05202A750A91}">
      <dgm:prSet/>
      <dgm:spPr/>
      <dgm:t>
        <a:bodyPr/>
        <a:lstStyle/>
        <a:p>
          <a:endParaRPr lang="en-IN"/>
        </a:p>
      </dgm:t>
    </dgm:pt>
    <dgm:pt modelId="{AED9B2F8-50DD-448F-9EDA-B65DFB3DBB55}">
      <dgm:prSet custT="1"/>
      <dgm:spPr/>
      <dgm:t>
        <a:bodyPr/>
        <a:lstStyle/>
        <a:p>
          <a:r>
            <a:rPr lang="en-IN" sz="2000" b="1" dirty="0"/>
            <a:t>2. Scan Engine</a:t>
          </a:r>
          <a:r>
            <a:rPr lang="en-IN" sz="2000" dirty="0"/>
            <a:t> </a:t>
          </a:r>
        </a:p>
      </dgm:t>
    </dgm:pt>
    <dgm:pt modelId="{14AEB2E4-FD07-4D15-8FCC-BD489C7F4BF5}" type="parTrans" cxnId="{67D82BEB-1C4D-46EC-B893-4069915434B4}">
      <dgm:prSet/>
      <dgm:spPr/>
      <dgm:t>
        <a:bodyPr/>
        <a:lstStyle/>
        <a:p>
          <a:endParaRPr lang="en-IN"/>
        </a:p>
      </dgm:t>
    </dgm:pt>
    <dgm:pt modelId="{356B1CE8-0453-43FC-BAC7-8B23AF9DB725}" type="sibTrans" cxnId="{67D82BEB-1C4D-46EC-B893-4069915434B4}">
      <dgm:prSet/>
      <dgm:spPr/>
      <dgm:t>
        <a:bodyPr/>
        <a:lstStyle/>
        <a:p>
          <a:endParaRPr lang="en-IN"/>
        </a:p>
      </dgm:t>
    </dgm:pt>
    <dgm:pt modelId="{594312A6-C86A-4C11-8202-FF4AFCFD70E7}">
      <dgm:prSet custT="1"/>
      <dgm:spPr/>
      <dgm:t>
        <a:bodyPr/>
        <a:lstStyle/>
        <a:p>
          <a:r>
            <a:rPr lang="en-IN" sz="2000" dirty="0"/>
            <a:t>Execute the scan based on the </a:t>
          </a:r>
          <a:r>
            <a:rPr lang="en-IN" sz="2000" b="1" dirty="0">
              <a:solidFill>
                <a:schemeClr val="tx1"/>
              </a:solidFill>
            </a:rPr>
            <a:t>installed and configured plug-ins.</a:t>
          </a:r>
        </a:p>
      </dgm:t>
    </dgm:pt>
    <dgm:pt modelId="{963E9CE6-CFF2-4481-B2B0-22D2B1426D7B}" type="parTrans" cxnId="{806641EB-3FE1-4B19-834C-577999DE7D5E}">
      <dgm:prSet/>
      <dgm:spPr/>
      <dgm:t>
        <a:bodyPr/>
        <a:lstStyle/>
        <a:p>
          <a:endParaRPr lang="en-IN"/>
        </a:p>
      </dgm:t>
    </dgm:pt>
    <dgm:pt modelId="{10FF0334-E259-4BDF-9ABD-E05A1A453D5F}" type="sibTrans" cxnId="{806641EB-3FE1-4B19-834C-577999DE7D5E}">
      <dgm:prSet/>
      <dgm:spPr/>
      <dgm:t>
        <a:bodyPr/>
        <a:lstStyle/>
        <a:p>
          <a:endParaRPr lang="en-IN"/>
        </a:p>
      </dgm:t>
    </dgm:pt>
    <dgm:pt modelId="{BC6C0E65-17D5-474D-8C7D-93B084379969}">
      <dgm:prSet custT="1"/>
      <dgm:spPr/>
      <dgm:t>
        <a:bodyPr/>
        <a:lstStyle/>
        <a:p>
          <a:r>
            <a:rPr lang="en-IN" sz="2000" b="1"/>
            <a:t>3. Scan Database:</a:t>
          </a:r>
          <a:r>
            <a:rPr lang="en-IN" sz="2000"/>
            <a:t> </a:t>
          </a:r>
        </a:p>
      </dgm:t>
    </dgm:pt>
    <dgm:pt modelId="{EBE877F2-14BC-4F12-A92F-36F199B44C89}" type="parTrans" cxnId="{B994407D-1291-4A62-8EBC-629860CC6EAA}">
      <dgm:prSet/>
      <dgm:spPr/>
      <dgm:t>
        <a:bodyPr/>
        <a:lstStyle/>
        <a:p>
          <a:endParaRPr lang="en-IN"/>
        </a:p>
      </dgm:t>
    </dgm:pt>
    <dgm:pt modelId="{3D348203-E449-4FE1-BBB3-614D22AE28F7}" type="sibTrans" cxnId="{B994407D-1291-4A62-8EBC-629860CC6EAA}">
      <dgm:prSet/>
      <dgm:spPr/>
      <dgm:t>
        <a:bodyPr/>
        <a:lstStyle/>
        <a:p>
          <a:endParaRPr lang="en-IN"/>
        </a:p>
      </dgm:t>
    </dgm:pt>
    <dgm:pt modelId="{AF6B168A-0A76-48F0-B9FD-2E3FCF23194A}">
      <dgm:prSet custT="1"/>
      <dgm:spPr/>
      <dgm:t>
        <a:bodyPr/>
        <a:lstStyle/>
        <a:p>
          <a:r>
            <a:rPr lang="en-IN" sz="2000" dirty="0"/>
            <a:t>Stores the data required by the scanner</a:t>
          </a:r>
        </a:p>
      </dgm:t>
    </dgm:pt>
    <dgm:pt modelId="{091FF11C-6C56-45C1-A8B4-AD0015AE04AB}" type="parTrans" cxnId="{DE6018CC-6C27-462D-87D2-8AB6261B0A3B}">
      <dgm:prSet/>
      <dgm:spPr/>
      <dgm:t>
        <a:bodyPr/>
        <a:lstStyle/>
        <a:p>
          <a:endParaRPr lang="en-IN"/>
        </a:p>
      </dgm:t>
    </dgm:pt>
    <dgm:pt modelId="{49AB57B9-070A-4A29-A6FE-7A6961E36C9A}" type="sibTrans" cxnId="{DE6018CC-6C27-462D-87D2-8AB6261B0A3B}">
      <dgm:prSet/>
      <dgm:spPr/>
      <dgm:t>
        <a:bodyPr/>
        <a:lstStyle/>
        <a:p>
          <a:endParaRPr lang="en-IN"/>
        </a:p>
      </dgm:t>
    </dgm:pt>
    <dgm:pt modelId="{10C438D2-0F61-4D68-BBA8-ED7C95A5BA75}">
      <dgm:prSet custT="1"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endParaRPr lang="en-IN" sz="2000" dirty="0"/>
        </a:p>
        <a:p>
          <a:pPr algn="l">
            <a:buFont typeface="Arial" panose="020B0604020202020204" pitchFamily="34" charset="0"/>
            <a:buChar char="•"/>
          </a:pPr>
          <a:r>
            <a:rPr lang="en-IN" sz="2000" b="1" dirty="0">
              <a:solidFill>
                <a:schemeClr val="tx1"/>
              </a:solidFill>
            </a:rPr>
            <a:t>1) </a:t>
          </a:r>
          <a:r>
            <a:rPr lang="en-IN" sz="2000" dirty="0"/>
            <a:t>contain </a:t>
          </a:r>
          <a:r>
            <a:rPr lang="en-IN" sz="2000" b="1" dirty="0">
              <a:solidFill>
                <a:schemeClr val="tx1"/>
              </a:solidFill>
            </a:rPr>
            <a:t>vulnerability information</a:t>
          </a:r>
          <a:r>
            <a:rPr lang="en-IN" sz="2000" dirty="0"/>
            <a:t>, </a:t>
          </a:r>
        </a:p>
        <a:p>
          <a:pPr algn="l">
            <a:buFont typeface="Arial" panose="020B0604020202020204" pitchFamily="34" charset="0"/>
            <a:buChar char="•"/>
          </a:pPr>
          <a:r>
            <a:rPr lang="en-IN" sz="2000" b="1" dirty="0">
              <a:solidFill>
                <a:schemeClr val="tx1"/>
              </a:solidFill>
            </a:rPr>
            <a:t>2) plug-ins, steps to mitigate</a:t>
          </a:r>
          <a:r>
            <a:rPr lang="en-IN" sz="2000" dirty="0"/>
            <a:t> the vulnerability, </a:t>
          </a:r>
        </a:p>
        <a:p>
          <a:pPr algn="l">
            <a:buFont typeface="Arial" panose="020B0604020202020204" pitchFamily="34" charset="0"/>
            <a:buChar char="•"/>
          </a:pPr>
          <a:r>
            <a:rPr lang="en-IN" sz="2000" b="1" dirty="0">
              <a:solidFill>
                <a:schemeClr val="tx1"/>
              </a:solidFill>
            </a:rPr>
            <a:t>3) CVE- ID mapping </a:t>
          </a:r>
          <a:r>
            <a:rPr lang="en-IN" sz="2000" dirty="0"/>
            <a:t>(Common Vulnerability and Exposures) </a:t>
          </a:r>
        </a:p>
        <a:p>
          <a:pPr algn="l">
            <a:buFont typeface="Arial" panose="020B0604020202020204" pitchFamily="34" charset="0"/>
            <a:buChar char="•"/>
          </a:pPr>
          <a:r>
            <a:rPr lang="en-IN" sz="2000" b="1" dirty="0">
              <a:solidFill>
                <a:schemeClr val="tx1"/>
              </a:solidFill>
            </a:rPr>
            <a:t>4) scan results</a:t>
          </a:r>
          <a:r>
            <a:rPr lang="en-IN" sz="2000" dirty="0"/>
            <a:t>, etc.</a:t>
          </a:r>
        </a:p>
      </dgm:t>
    </dgm:pt>
    <dgm:pt modelId="{781B1819-7E54-4B1A-B1BF-B31AFAECDC38}" type="parTrans" cxnId="{0FB08EEA-D52A-4B82-95B9-86F780C99011}">
      <dgm:prSet/>
      <dgm:spPr/>
      <dgm:t>
        <a:bodyPr/>
        <a:lstStyle/>
        <a:p>
          <a:endParaRPr lang="en-IN"/>
        </a:p>
      </dgm:t>
    </dgm:pt>
    <dgm:pt modelId="{3DD76AA6-22AA-4EB8-89DB-7E5BEE8FF385}" type="sibTrans" cxnId="{0FB08EEA-D52A-4B82-95B9-86F780C99011}">
      <dgm:prSet/>
      <dgm:spPr/>
      <dgm:t>
        <a:bodyPr/>
        <a:lstStyle/>
        <a:p>
          <a:endParaRPr lang="en-IN"/>
        </a:p>
      </dgm:t>
    </dgm:pt>
    <dgm:pt modelId="{81722603-CF98-40C6-BD27-0A18AFEACA3A}">
      <dgm:prSet custT="1"/>
      <dgm:spPr/>
      <dgm:t>
        <a:bodyPr/>
        <a:lstStyle/>
        <a:p>
          <a:r>
            <a:rPr lang="en-IN" sz="2000" b="1"/>
            <a:t>4. Report Module:</a:t>
          </a:r>
          <a:r>
            <a:rPr lang="en-IN" sz="2000"/>
            <a:t> </a:t>
          </a:r>
        </a:p>
      </dgm:t>
    </dgm:pt>
    <dgm:pt modelId="{CC99C881-1859-469A-81B8-5508C6A413C3}" type="parTrans" cxnId="{EF9322C1-07EC-41A5-AB31-C910C366B795}">
      <dgm:prSet/>
      <dgm:spPr/>
      <dgm:t>
        <a:bodyPr/>
        <a:lstStyle/>
        <a:p>
          <a:endParaRPr lang="en-IN"/>
        </a:p>
      </dgm:t>
    </dgm:pt>
    <dgm:pt modelId="{3EC687DF-010D-4EAA-851A-888337A7EA23}" type="sibTrans" cxnId="{EF9322C1-07EC-41A5-AB31-C910C366B795}">
      <dgm:prSet/>
      <dgm:spPr/>
      <dgm:t>
        <a:bodyPr/>
        <a:lstStyle/>
        <a:p>
          <a:endParaRPr lang="en-IN"/>
        </a:p>
      </dgm:t>
    </dgm:pt>
    <dgm:pt modelId="{7F5AE518-69FD-4ABB-80C9-B8CCC89FA0E6}">
      <dgm:prSet custT="1"/>
      <dgm:spPr/>
      <dgm:t>
        <a:bodyPr/>
        <a:lstStyle/>
        <a:p>
          <a:r>
            <a:rPr lang="en-IN" sz="2000" dirty="0"/>
            <a:t>Provides the options to </a:t>
          </a:r>
          <a:r>
            <a:rPr lang="en-IN" sz="2000" b="1" dirty="0">
              <a:solidFill>
                <a:schemeClr val="tx1"/>
              </a:solidFill>
            </a:rPr>
            <a:t>generate</a:t>
          </a:r>
          <a:r>
            <a:rPr lang="en-IN" sz="2000" dirty="0"/>
            <a:t> the different type of </a:t>
          </a:r>
          <a:r>
            <a:rPr lang="en-IN" sz="2000" b="1" dirty="0">
              <a:solidFill>
                <a:schemeClr val="tx1"/>
              </a:solidFill>
            </a:rPr>
            <a:t>reports</a:t>
          </a:r>
          <a:r>
            <a:rPr lang="en-IN" sz="2000" dirty="0"/>
            <a:t> like</a:t>
          </a:r>
        </a:p>
      </dgm:t>
    </dgm:pt>
    <dgm:pt modelId="{CF9DDD8D-DC0E-40FF-B52D-99A5EC7E038A}" type="parTrans" cxnId="{5FBE84F2-1BB0-4829-BE97-17EF50DFE1D9}">
      <dgm:prSet/>
      <dgm:spPr/>
      <dgm:t>
        <a:bodyPr/>
        <a:lstStyle/>
        <a:p>
          <a:endParaRPr lang="en-IN"/>
        </a:p>
      </dgm:t>
    </dgm:pt>
    <dgm:pt modelId="{A6C40A61-CFC3-4622-AD4B-971B0D10BB40}" type="sibTrans" cxnId="{5FBE84F2-1BB0-4829-BE97-17EF50DFE1D9}">
      <dgm:prSet/>
      <dgm:spPr/>
      <dgm:t>
        <a:bodyPr/>
        <a:lstStyle/>
        <a:p>
          <a:endParaRPr lang="en-IN"/>
        </a:p>
      </dgm:t>
    </dgm:pt>
    <dgm:pt modelId="{F05B948C-0440-4EC0-91AF-134F3900C53A}">
      <dgm:prSet custT="1"/>
      <dgm:spPr/>
      <dgm:t>
        <a:bodyPr/>
        <a:lstStyle/>
        <a:p>
          <a:r>
            <a:rPr lang="en-IN" sz="2000" b="1" dirty="0">
              <a:solidFill>
                <a:schemeClr val="tx1"/>
              </a:solidFill>
            </a:rPr>
            <a:t>1) Detailed report, </a:t>
          </a:r>
        </a:p>
      </dgm:t>
    </dgm:pt>
    <dgm:pt modelId="{64C95131-A4E1-481E-8AA5-70E1A5A4B007}" type="parTrans" cxnId="{D9BF98D2-5100-4679-A7D0-B78BA034B221}">
      <dgm:prSet/>
      <dgm:spPr/>
      <dgm:t>
        <a:bodyPr/>
        <a:lstStyle/>
        <a:p>
          <a:endParaRPr lang="en-IN"/>
        </a:p>
      </dgm:t>
    </dgm:pt>
    <dgm:pt modelId="{25D90375-E234-4D8C-BFF8-5CB7BEE1E9BF}" type="sibTrans" cxnId="{D9BF98D2-5100-4679-A7D0-B78BA034B221}">
      <dgm:prSet/>
      <dgm:spPr/>
      <dgm:t>
        <a:bodyPr/>
        <a:lstStyle/>
        <a:p>
          <a:endParaRPr lang="en-IN"/>
        </a:p>
      </dgm:t>
    </dgm:pt>
    <dgm:pt modelId="{23121576-27B9-46AE-9827-C6E708957B4E}">
      <dgm:prSet custT="1"/>
      <dgm:spPr/>
      <dgm:t>
        <a:bodyPr/>
        <a:lstStyle/>
        <a:p>
          <a:r>
            <a:rPr lang="en-IN" sz="2000" b="1" dirty="0">
              <a:solidFill>
                <a:schemeClr val="tx1"/>
              </a:solidFill>
            </a:rPr>
            <a:t>2) Vulnerabilities List </a:t>
          </a:r>
        </a:p>
      </dgm:t>
    </dgm:pt>
    <dgm:pt modelId="{7DA15B77-0A85-4775-885E-F72745502018}" type="parTrans" cxnId="{AD21B7B9-3704-4FBC-83D4-3E6601300815}">
      <dgm:prSet/>
      <dgm:spPr/>
      <dgm:t>
        <a:bodyPr/>
        <a:lstStyle/>
        <a:p>
          <a:endParaRPr lang="en-IN"/>
        </a:p>
      </dgm:t>
    </dgm:pt>
    <dgm:pt modelId="{6269468C-FCEA-47D2-A632-6A8745BBF322}" type="sibTrans" cxnId="{AD21B7B9-3704-4FBC-83D4-3E6601300815}">
      <dgm:prSet/>
      <dgm:spPr/>
      <dgm:t>
        <a:bodyPr/>
        <a:lstStyle/>
        <a:p>
          <a:endParaRPr lang="en-IN"/>
        </a:p>
      </dgm:t>
    </dgm:pt>
    <dgm:pt modelId="{A2466177-CE8B-4C50-BD44-53CE8D5AFE51}">
      <dgm:prSet custT="1"/>
      <dgm:spPr/>
      <dgm:t>
        <a:bodyPr/>
        <a:lstStyle/>
        <a:p>
          <a:r>
            <a:rPr lang="en-IN" sz="2000" b="1" dirty="0">
              <a:solidFill>
                <a:schemeClr val="tx1"/>
              </a:solidFill>
            </a:rPr>
            <a:t>3) Graphical report, etc.</a:t>
          </a:r>
        </a:p>
      </dgm:t>
    </dgm:pt>
    <dgm:pt modelId="{BA8022A1-3ED4-412F-BACD-8D0789DF1794}" type="parTrans" cxnId="{4B3A3F49-5F6D-47A4-A407-7802567EDFDC}">
      <dgm:prSet/>
      <dgm:spPr/>
      <dgm:t>
        <a:bodyPr/>
        <a:lstStyle/>
        <a:p>
          <a:endParaRPr lang="en-IN"/>
        </a:p>
      </dgm:t>
    </dgm:pt>
    <dgm:pt modelId="{99B1E701-9E12-49C4-8071-C841F007C2AD}" type="sibTrans" cxnId="{4B3A3F49-5F6D-47A4-A407-7802567EDFDC}">
      <dgm:prSet/>
      <dgm:spPr/>
      <dgm:t>
        <a:bodyPr/>
        <a:lstStyle/>
        <a:p>
          <a:endParaRPr lang="en-IN"/>
        </a:p>
      </dgm:t>
    </dgm:pt>
    <dgm:pt modelId="{4797BF82-4F04-485E-BE20-541197ABE489}" type="pres">
      <dgm:prSet presAssocID="{1B0AEC4B-6EC4-4892-955D-74E3169CEBB5}" presName="theList" presStyleCnt="0">
        <dgm:presLayoutVars>
          <dgm:dir/>
          <dgm:animLvl val="lvl"/>
          <dgm:resizeHandles val="exact"/>
        </dgm:presLayoutVars>
      </dgm:prSet>
      <dgm:spPr/>
    </dgm:pt>
    <dgm:pt modelId="{888AB606-D85C-4B37-BDC1-089D0A3D2639}" type="pres">
      <dgm:prSet presAssocID="{6099D94A-5D77-4DFC-8F06-2869CF110BB2}" presName="compNode" presStyleCnt="0"/>
      <dgm:spPr/>
    </dgm:pt>
    <dgm:pt modelId="{6DCF176A-BD28-4639-A174-7ED84517CC1B}" type="pres">
      <dgm:prSet presAssocID="{6099D94A-5D77-4DFC-8F06-2869CF110BB2}" presName="aNode" presStyleLbl="bgShp" presStyleIdx="0" presStyleCnt="4" custScaleX="89233"/>
      <dgm:spPr/>
    </dgm:pt>
    <dgm:pt modelId="{19985651-8522-48EE-98F4-920479C34F48}" type="pres">
      <dgm:prSet presAssocID="{6099D94A-5D77-4DFC-8F06-2869CF110BB2}" presName="textNode" presStyleLbl="bgShp" presStyleIdx="0" presStyleCnt="4"/>
      <dgm:spPr/>
    </dgm:pt>
    <dgm:pt modelId="{FB61C73E-8BFC-4537-8263-3CA151DA112C}" type="pres">
      <dgm:prSet presAssocID="{6099D94A-5D77-4DFC-8F06-2869CF110BB2}" presName="compChildNode" presStyleCnt="0"/>
      <dgm:spPr/>
    </dgm:pt>
    <dgm:pt modelId="{28ADE1AD-C486-4BD4-9B15-85C62677123C}" type="pres">
      <dgm:prSet presAssocID="{6099D94A-5D77-4DFC-8F06-2869CF110BB2}" presName="theInnerList" presStyleCnt="0"/>
      <dgm:spPr/>
    </dgm:pt>
    <dgm:pt modelId="{9E8941A0-D9BD-4324-9F33-C9A4BF19EE1B}" type="pres">
      <dgm:prSet presAssocID="{6661B174-8070-4B1E-9F24-B373A5A5B4C5}" presName="childNode" presStyleLbl="node1" presStyleIdx="0" presStyleCnt="9" custLinFactNeighborY="-60403">
        <dgm:presLayoutVars>
          <dgm:bulletEnabled val="1"/>
        </dgm:presLayoutVars>
      </dgm:prSet>
      <dgm:spPr/>
    </dgm:pt>
    <dgm:pt modelId="{D6370515-024B-4676-B513-EF65309E2233}" type="pres">
      <dgm:prSet presAssocID="{6661B174-8070-4B1E-9F24-B373A5A5B4C5}" presName="aSpace2" presStyleCnt="0"/>
      <dgm:spPr/>
    </dgm:pt>
    <dgm:pt modelId="{D5261D42-06CA-4B5C-AEAF-8B53FBE5477A}" type="pres">
      <dgm:prSet presAssocID="{0D342708-ECCC-469F-9FAF-8797EF1B1819}" presName="childNode" presStyleLbl="node1" presStyleIdx="1" presStyleCnt="9" custLinFactY="-1342" custLinFactNeighborY="-100000">
        <dgm:presLayoutVars>
          <dgm:bulletEnabled val="1"/>
        </dgm:presLayoutVars>
      </dgm:prSet>
      <dgm:spPr/>
    </dgm:pt>
    <dgm:pt modelId="{64FC898C-F854-4179-A84E-EA2FBB33CDAF}" type="pres">
      <dgm:prSet presAssocID="{6099D94A-5D77-4DFC-8F06-2869CF110BB2}" presName="aSpace" presStyleCnt="0"/>
      <dgm:spPr/>
    </dgm:pt>
    <dgm:pt modelId="{6BC6FDB7-D89A-4D8F-9353-8989E5F32E33}" type="pres">
      <dgm:prSet presAssocID="{AED9B2F8-50DD-448F-9EDA-B65DFB3DBB55}" presName="compNode" presStyleCnt="0"/>
      <dgm:spPr/>
    </dgm:pt>
    <dgm:pt modelId="{B4F6F715-D731-4117-9002-E147781AFCA0}" type="pres">
      <dgm:prSet presAssocID="{AED9B2F8-50DD-448F-9EDA-B65DFB3DBB55}" presName="aNode" presStyleLbl="bgShp" presStyleIdx="1" presStyleCnt="4" custScaleX="89401"/>
      <dgm:spPr/>
    </dgm:pt>
    <dgm:pt modelId="{E4454F61-2AF8-412C-AF55-85E80AF8C4E3}" type="pres">
      <dgm:prSet presAssocID="{AED9B2F8-50DD-448F-9EDA-B65DFB3DBB55}" presName="textNode" presStyleLbl="bgShp" presStyleIdx="1" presStyleCnt="4"/>
      <dgm:spPr/>
    </dgm:pt>
    <dgm:pt modelId="{15C3ACF6-9508-47CE-98BE-7A1A81B80C17}" type="pres">
      <dgm:prSet presAssocID="{AED9B2F8-50DD-448F-9EDA-B65DFB3DBB55}" presName="compChildNode" presStyleCnt="0"/>
      <dgm:spPr/>
    </dgm:pt>
    <dgm:pt modelId="{DCD1D407-A689-47C0-A120-341406C05DE3}" type="pres">
      <dgm:prSet presAssocID="{AED9B2F8-50DD-448F-9EDA-B65DFB3DBB55}" presName="theInnerList" presStyleCnt="0"/>
      <dgm:spPr/>
    </dgm:pt>
    <dgm:pt modelId="{C6C295AC-CE3F-4AAD-9EB6-FD32BC7BB70F}" type="pres">
      <dgm:prSet presAssocID="{594312A6-C86A-4C11-8202-FF4AFCFD70E7}" presName="childNode" presStyleLbl="node1" presStyleIdx="2" presStyleCnt="9" custLinFactNeighborX="432" custLinFactNeighborY="-6322">
        <dgm:presLayoutVars>
          <dgm:bulletEnabled val="1"/>
        </dgm:presLayoutVars>
      </dgm:prSet>
      <dgm:spPr/>
    </dgm:pt>
    <dgm:pt modelId="{C5E1A7BF-C2D6-4D6D-A99A-A42D7F9182B8}" type="pres">
      <dgm:prSet presAssocID="{AED9B2F8-50DD-448F-9EDA-B65DFB3DBB55}" presName="aSpace" presStyleCnt="0"/>
      <dgm:spPr/>
    </dgm:pt>
    <dgm:pt modelId="{24800A98-0359-45E8-8F3F-5C585A8B0804}" type="pres">
      <dgm:prSet presAssocID="{BC6C0E65-17D5-474D-8C7D-93B084379969}" presName="compNode" presStyleCnt="0"/>
      <dgm:spPr/>
    </dgm:pt>
    <dgm:pt modelId="{D651F2A9-2229-4703-8852-D78D2EB9E4A5}" type="pres">
      <dgm:prSet presAssocID="{BC6C0E65-17D5-474D-8C7D-93B084379969}" presName="aNode" presStyleLbl="bgShp" presStyleIdx="2" presStyleCnt="4" custScaleX="128805"/>
      <dgm:spPr/>
    </dgm:pt>
    <dgm:pt modelId="{F378AA3A-36F8-4BC0-BE6E-84FC185A5817}" type="pres">
      <dgm:prSet presAssocID="{BC6C0E65-17D5-474D-8C7D-93B084379969}" presName="textNode" presStyleLbl="bgShp" presStyleIdx="2" presStyleCnt="4"/>
      <dgm:spPr/>
    </dgm:pt>
    <dgm:pt modelId="{D9F0304C-AA51-47F9-AE99-3BABBCB0AEAC}" type="pres">
      <dgm:prSet presAssocID="{BC6C0E65-17D5-474D-8C7D-93B084379969}" presName="compChildNode" presStyleCnt="0"/>
      <dgm:spPr/>
    </dgm:pt>
    <dgm:pt modelId="{74F09AE1-808F-47A6-B002-535CBE90D787}" type="pres">
      <dgm:prSet presAssocID="{BC6C0E65-17D5-474D-8C7D-93B084379969}" presName="theInnerList" presStyleCnt="0"/>
      <dgm:spPr/>
    </dgm:pt>
    <dgm:pt modelId="{08776DA7-D587-4E66-A223-603159ACB600}" type="pres">
      <dgm:prSet presAssocID="{AF6B168A-0A76-48F0-B9FD-2E3FCF23194A}" presName="childNode" presStyleLbl="node1" presStyleIdx="3" presStyleCnt="9" custScaleX="137240" custScaleY="785072" custLinFactY="-192316" custLinFactNeighborX="-1286" custLinFactNeighborY="-200000">
        <dgm:presLayoutVars>
          <dgm:bulletEnabled val="1"/>
        </dgm:presLayoutVars>
      </dgm:prSet>
      <dgm:spPr/>
    </dgm:pt>
    <dgm:pt modelId="{E710AFF8-D674-48FE-A6A0-1178B91B1AE3}" type="pres">
      <dgm:prSet presAssocID="{AF6B168A-0A76-48F0-B9FD-2E3FCF23194A}" presName="aSpace2" presStyleCnt="0"/>
      <dgm:spPr/>
    </dgm:pt>
    <dgm:pt modelId="{0BD57AC4-AF19-480D-8088-35677EB62BC1}" type="pres">
      <dgm:prSet presAssocID="{10C438D2-0F61-4D68-BBA8-ED7C95A5BA75}" presName="childNode" presStyleLbl="node1" presStyleIdx="4" presStyleCnt="9" custScaleX="148259" custScaleY="2000000" custLinFactY="-106054" custLinFactNeighborX="2197" custLinFactNeighborY="-200000">
        <dgm:presLayoutVars>
          <dgm:bulletEnabled val="1"/>
        </dgm:presLayoutVars>
      </dgm:prSet>
      <dgm:spPr/>
    </dgm:pt>
    <dgm:pt modelId="{085ADF6A-4BB8-4E4C-A612-87D23585CEBB}" type="pres">
      <dgm:prSet presAssocID="{BC6C0E65-17D5-474D-8C7D-93B084379969}" presName="aSpace" presStyleCnt="0"/>
      <dgm:spPr/>
    </dgm:pt>
    <dgm:pt modelId="{741D6B8E-59F5-48D9-AC5B-37DAABEB7125}" type="pres">
      <dgm:prSet presAssocID="{81722603-CF98-40C6-BD27-0A18AFEACA3A}" presName="compNode" presStyleCnt="0"/>
      <dgm:spPr/>
    </dgm:pt>
    <dgm:pt modelId="{CF316FF2-6CF5-4A34-896B-17CDA58C9629}" type="pres">
      <dgm:prSet presAssocID="{81722603-CF98-40C6-BD27-0A18AFEACA3A}" presName="aNode" presStyleLbl="bgShp" presStyleIdx="3" presStyleCnt="4"/>
      <dgm:spPr/>
    </dgm:pt>
    <dgm:pt modelId="{E40AE770-84AB-4683-82E7-0C1301A1C4C2}" type="pres">
      <dgm:prSet presAssocID="{81722603-CF98-40C6-BD27-0A18AFEACA3A}" presName="textNode" presStyleLbl="bgShp" presStyleIdx="3" presStyleCnt="4"/>
      <dgm:spPr/>
    </dgm:pt>
    <dgm:pt modelId="{6DF829CC-8274-442D-8537-75CD25F64CCA}" type="pres">
      <dgm:prSet presAssocID="{81722603-CF98-40C6-BD27-0A18AFEACA3A}" presName="compChildNode" presStyleCnt="0"/>
      <dgm:spPr/>
    </dgm:pt>
    <dgm:pt modelId="{B454B57F-B508-4B94-A402-9A56B58DFE7B}" type="pres">
      <dgm:prSet presAssocID="{81722603-CF98-40C6-BD27-0A18AFEACA3A}" presName="theInnerList" presStyleCnt="0"/>
      <dgm:spPr/>
    </dgm:pt>
    <dgm:pt modelId="{1E454A04-E25F-4464-B778-307F3364A689}" type="pres">
      <dgm:prSet presAssocID="{7F5AE518-69FD-4ABB-80C9-B8CCC89FA0E6}" presName="childNode" presStyleLbl="node1" presStyleIdx="5" presStyleCnt="9" custScaleX="113076" custScaleY="317578" custLinFactY="-23051" custLinFactNeighborX="1536" custLinFactNeighborY="-100000">
        <dgm:presLayoutVars>
          <dgm:bulletEnabled val="1"/>
        </dgm:presLayoutVars>
      </dgm:prSet>
      <dgm:spPr/>
    </dgm:pt>
    <dgm:pt modelId="{00FAA29B-B7C3-4322-B685-97818414C723}" type="pres">
      <dgm:prSet presAssocID="{7F5AE518-69FD-4ABB-80C9-B8CCC89FA0E6}" presName="aSpace2" presStyleCnt="0"/>
      <dgm:spPr/>
    </dgm:pt>
    <dgm:pt modelId="{8FB3DB19-F497-4EC0-A27D-04B96AC3905A}" type="pres">
      <dgm:prSet presAssocID="{F05B948C-0440-4EC0-91AF-134F3900C53A}" presName="childNode" presStyleLbl="node1" presStyleIdx="6" presStyleCnt="9" custScaleX="115250" custLinFactY="-26586" custLinFactNeighborX="1305" custLinFactNeighborY="-100000">
        <dgm:presLayoutVars>
          <dgm:bulletEnabled val="1"/>
        </dgm:presLayoutVars>
      </dgm:prSet>
      <dgm:spPr/>
    </dgm:pt>
    <dgm:pt modelId="{30D3986A-B98C-4059-B92F-CC4894C9DB0E}" type="pres">
      <dgm:prSet presAssocID="{F05B948C-0440-4EC0-91AF-134F3900C53A}" presName="aSpace2" presStyleCnt="0"/>
      <dgm:spPr/>
    </dgm:pt>
    <dgm:pt modelId="{C1A4186F-5902-4CBC-924A-39E8BD9F1A5B}" type="pres">
      <dgm:prSet presAssocID="{23121576-27B9-46AE-9827-C6E708957B4E}" presName="childNode" presStyleLbl="node1" presStyleIdx="7" presStyleCnt="9" custScaleX="113234" custLinFactY="-28494" custLinFactNeighborX="1305" custLinFactNeighborY="-100000">
        <dgm:presLayoutVars>
          <dgm:bulletEnabled val="1"/>
        </dgm:presLayoutVars>
      </dgm:prSet>
      <dgm:spPr/>
    </dgm:pt>
    <dgm:pt modelId="{8E98DE42-69FC-4351-917C-AAB20BDDBBBE}" type="pres">
      <dgm:prSet presAssocID="{23121576-27B9-46AE-9827-C6E708957B4E}" presName="aSpace2" presStyleCnt="0"/>
      <dgm:spPr/>
    </dgm:pt>
    <dgm:pt modelId="{C3ED862B-1BA0-4AD3-8F8D-6D95803B15F0}" type="pres">
      <dgm:prSet presAssocID="{A2466177-CE8B-4C50-BD44-53CE8D5AFE51}" presName="childNode" presStyleLbl="node1" presStyleIdx="8" presStyleCnt="9" custScaleX="111476" custScaleY="117370" custLinFactY="-15952" custLinFactNeighborX="1305" custLinFactNeighborY="-100000">
        <dgm:presLayoutVars>
          <dgm:bulletEnabled val="1"/>
        </dgm:presLayoutVars>
      </dgm:prSet>
      <dgm:spPr/>
    </dgm:pt>
  </dgm:ptLst>
  <dgm:cxnLst>
    <dgm:cxn modelId="{DB82D822-FE92-4568-B5A8-151A02D85F36}" type="presOf" srcId="{81722603-CF98-40C6-BD27-0A18AFEACA3A}" destId="{CF316FF2-6CF5-4A34-896B-17CDA58C9629}" srcOrd="0" destOrd="0" presId="urn:microsoft.com/office/officeart/2005/8/layout/lProcess2"/>
    <dgm:cxn modelId="{AF355823-5B5D-4C6D-9556-1D18B53A92D0}" type="presOf" srcId="{6099D94A-5D77-4DFC-8F06-2869CF110BB2}" destId="{6DCF176A-BD28-4639-A174-7ED84517CC1B}" srcOrd="0" destOrd="0" presId="urn:microsoft.com/office/officeart/2005/8/layout/lProcess2"/>
    <dgm:cxn modelId="{C5F2BB32-41D3-47A5-B5D5-EE035F23FEFB}" type="presOf" srcId="{10C438D2-0F61-4D68-BBA8-ED7C95A5BA75}" destId="{0BD57AC4-AF19-480D-8088-35677EB62BC1}" srcOrd="0" destOrd="0" presId="urn:microsoft.com/office/officeart/2005/8/layout/lProcess2"/>
    <dgm:cxn modelId="{1036B03F-638D-4FAE-8CC5-33CAB9365827}" srcId="{6099D94A-5D77-4DFC-8F06-2869CF110BB2}" destId="{6661B174-8070-4B1E-9F24-B373A5A5B4C5}" srcOrd="0" destOrd="0" parTransId="{715E89E9-CEE9-46F6-832F-D841AF67E750}" sibTransId="{D44486F3-F7D4-43C6-B7FB-18A889DFBA42}"/>
    <dgm:cxn modelId="{4B3A3F49-5F6D-47A4-A407-7802567EDFDC}" srcId="{81722603-CF98-40C6-BD27-0A18AFEACA3A}" destId="{A2466177-CE8B-4C50-BD44-53CE8D5AFE51}" srcOrd="3" destOrd="0" parTransId="{BA8022A1-3ED4-412F-BACD-8D0789DF1794}" sibTransId="{99B1E701-9E12-49C4-8071-C841F007C2AD}"/>
    <dgm:cxn modelId="{0A4F186B-8620-4426-8D4A-05202A750A91}" srcId="{6099D94A-5D77-4DFC-8F06-2869CF110BB2}" destId="{0D342708-ECCC-469F-9FAF-8797EF1B1819}" srcOrd="1" destOrd="0" parTransId="{560A7B2C-152C-4783-9A67-EA184988760B}" sibTransId="{84EA4A6A-EA12-43D5-89C6-E84C676D87E9}"/>
    <dgm:cxn modelId="{9D3DD44B-0C38-4A18-B7CB-84AC2179685D}" type="presOf" srcId="{0D342708-ECCC-469F-9FAF-8797EF1B1819}" destId="{D5261D42-06CA-4B5C-AEAF-8B53FBE5477A}" srcOrd="0" destOrd="0" presId="urn:microsoft.com/office/officeart/2005/8/layout/lProcess2"/>
    <dgm:cxn modelId="{C8728A6D-ADF2-4F0F-8F1E-A0C42A5374FA}" type="presOf" srcId="{A2466177-CE8B-4C50-BD44-53CE8D5AFE51}" destId="{C3ED862B-1BA0-4AD3-8F8D-6D95803B15F0}" srcOrd="0" destOrd="0" presId="urn:microsoft.com/office/officeart/2005/8/layout/lProcess2"/>
    <dgm:cxn modelId="{C88CED76-A530-482D-A6D5-87D5DB11E802}" type="presOf" srcId="{23121576-27B9-46AE-9827-C6E708957B4E}" destId="{C1A4186F-5902-4CBC-924A-39E8BD9F1A5B}" srcOrd="0" destOrd="0" presId="urn:microsoft.com/office/officeart/2005/8/layout/lProcess2"/>
    <dgm:cxn modelId="{1D214257-54E3-46D5-9BE0-442C8CBA6223}" type="presOf" srcId="{6661B174-8070-4B1E-9F24-B373A5A5B4C5}" destId="{9E8941A0-D9BD-4324-9F33-C9A4BF19EE1B}" srcOrd="0" destOrd="0" presId="urn:microsoft.com/office/officeart/2005/8/layout/lProcess2"/>
    <dgm:cxn modelId="{B994407D-1291-4A62-8EBC-629860CC6EAA}" srcId="{1B0AEC4B-6EC4-4892-955D-74E3169CEBB5}" destId="{BC6C0E65-17D5-474D-8C7D-93B084379969}" srcOrd="2" destOrd="0" parTransId="{EBE877F2-14BC-4F12-A92F-36F199B44C89}" sibTransId="{3D348203-E449-4FE1-BBB3-614D22AE28F7}"/>
    <dgm:cxn modelId="{F71D9986-0A16-4108-B6A8-C5AFD4CD0077}" type="presOf" srcId="{7F5AE518-69FD-4ABB-80C9-B8CCC89FA0E6}" destId="{1E454A04-E25F-4464-B778-307F3364A689}" srcOrd="0" destOrd="0" presId="urn:microsoft.com/office/officeart/2005/8/layout/lProcess2"/>
    <dgm:cxn modelId="{F448608D-34C8-4BFF-90C5-CB2C729B6B3E}" type="presOf" srcId="{AED9B2F8-50DD-448F-9EDA-B65DFB3DBB55}" destId="{B4F6F715-D731-4117-9002-E147781AFCA0}" srcOrd="0" destOrd="0" presId="urn:microsoft.com/office/officeart/2005/8/layout/lProcess2"/>
    <dgm:cxn modelId="{59BF6A97-C0DE-4974-BC80-878F5C3A04B1}" type="presOf" srcId="{AF6B168A-0A76-48F0-B9FD-2E3FCF23194A}" destId="{08776DA7-D587-4E66-A223-603159ACB600}" srcOrd="0" destOrd="0" presId="urn:microsoft.com/office/officeart/2005/8/layout/lProcess2"/>
    <dgm:cxn modelId="{F4B49CA1-8619-421F-B562-4AC4F582AE78}" type="presOf" srcId="{1B0AEC4B-6EC4-4892-955D-74E3169CEBB5}" destId="{4797BF82-4F04-485E-BE20-541197ABE489}" srcOrd="0" destOrd="0" presId="urn:microsoft.com/office/officeart/2005/8/layout/lProcess2"/>
    <dgm:cxn modelId="{EC2607A3-3200-42EE-970E-547424D7C931}" type="presOf" srcId="{BC6C0E65-17D5-474D-8C7D-93B084379969}" destId="{F378AA3A-36F8-4BC0-BE6E-84FC185A5817}" srcOrd="1" destOrd="0" presId="urn:microsoft.com/office/officeart/2005/8/layout/lProcess2"/>
    <dgm:cxn modelId="{0826A5A6-EB2F-406B-834F-E1DA7BAFF831}" type="presOf" srcId="{81722603-CF98-40C6-BD27-0A18AFEACA3A}" destId="{E40AE770-84AB-4683-82E7-0C1301A1C4C2}" srcOrd="1" destOrd="0" presId="urn:microsoft.com/office/officeart/2005/8/layout/lProcess2"/>
    <dgm:cxn modelId="{5B5879B2-C1D8-4AD2-8E72-75390F84E48E}" type="presOf" srcId="{6099D94A-5D77-4DFC-8F06-2869CF110BB2}" destId="{19985651-8522-48EE-98F4-920479C34F48}" srcOrd="1" destOrd="0" presId="urn:microsoft.com/office/officeart/2005/8/layout/lProcess2"/>
    <dgm:cxn modelId="{AD21B7B9-3704-4FBC-83D4-3E6601300815}" srcId="{81722603-CF98-40C6-BD27-0A18AFEACA3A}" destId="{23121576-27B9-46AE-9827-C6E708957B4E}" srcOrd="2" destOrd="0" parTransId="{7DA15B77-0A85-4775-885E-F72745502018}" sibTransId="{6269468C-FCEA-47D2-A632-6A8745BBF322}"/>
    <dgm:cxn modelId="{EF9322C1-07EC-41A5-AB31-C910C366B795}" srcId="{1B0AEC4B-6EC4-4892-955D-74E3169CEBB5}" destId="{81722603-CF98-40C6-BD27-0A18AFEACA3A}" srcOrd="3" destOrd="0" parTransId="{CC99C881-1859-469A-81B8-5508C6A413C3}" sibTransId="{3EC687DF-010D-4EAA-851A-888337A7EA23}"/>
    <dgm:cxn modelId="{182995C8-94A8-462D-BED1-75B3B741C342}" type="presOf" srcId="{594312A6-C86A-4C11-8202-FF4AFCFD70E7}" destId="{C6C295AC-CE3F-4AAD-9EB6-FD32BC7BB70F}" srcOrd="0" destOrd="0" presId="urn:microsoft.com/office/officeart/2005/8/layout/lProcess2"/>
    <dgm:cxn modelId="{DE6018CC-6C27-462D-87D2-8AB6261B0A3B}" srcId="{BC6C0E65-17D5-474D-8C7D-93B084379969}" destId="{AF6B168A-0A76-48F0-B9FD-2E3FCF23194A}" srcOrd="0" destOrd="0" parTransId="{091FF11C-6C56-45C1-A8B4-AD0015AE04AB}" sibTransId="{49AB57B9-070A-4A29-A6FE-7A6961E36C9A}"/>
    <dgm:cxn modelId="{D9BF98D2-5100-4679-A7D0-B78BA034B221}" srcId="{81722603-CF98-40C6-BD27-0A18AFEACA3A}" destId="{F05B948C-0440-4EC0-91AF-134F3900C53A}" srcOrd="1" destOrd="0" parTransId="{64C95131-A4E1-481E-8AA5-70E1A5A4B007}" sibTransId="{25D90375-E234-4D8C-BFF8-5CB7BEE1E9BF}"/>
    <dgm:cxn modelId="{888934E5-24CE-430E-BECD-26F6B55A9667}" type="presOf" srcId="{BC6C0E65-17D5-474D-8C7D-93B084379969}" destId="{D651F2A9-2229-4703-8852-D78D2EB9E4A5}" srcOrd="0" destOrd="0" presId="urn:microsoft.com/office/officeart/2005/8/layout/lProcess2"/>
    <dgm:cxn modelId="{B55154E6-776B-40D3-8D2A-203C160F5DDD}" type="presOf" srcId="{AED9B2F8-50DD-448F-9EDA-B65DFB3DBB55}" destId="{E4454F61-2AF8-412C-AF55-85E80AF8C4E3}" srcOrd="1" destOrd="0" presId="urn:microsoft.com/office/officeart/2005/8/layout/lProcess2"/>
    <dgm:cxn modelId="{0FB08EEA-D52A-4B82-95B9-86F780C99011}" srcId="{BC6C0E65-17D5-474D-8C7D-93B084379969}" destId="{10C438D2-0F61-4D68-BBA8-ED7C95A5BA75}" srcOrd="1" destOrd="0" parTransId="{781B1819-7E54-4B1A-B1BF-B31AFAECDC38}" sibTransId="{3DD76AA6-22AA-4EB8-89DB-7E5BEE8FF385}"/>
    <dgm:cxn modelId="{67D82BEB-1C4D-46EC-B893-4069915434B4}" srcId="{1B0AEC4B-6EC4-4892-955D-74E3169CEBB5}" destId="{AED9B2F8-50DD-448F-9EDA-B65DFB3DBB55}" srcOrd="1" destOrd="0" parTransId="{14AEB2E4-FD07-4D15-8FCC-BD489C7F4BF5}" sibTransId="{356B1CE8-0453-43FC-BAC7-8B23AF9DB725}"/>
    <dgm:cxn modelId="{806641EB-3FE1-4B19-834C-577999DE7D5E}" srcId="{AED9B2F8-50DD-448F-9EDA-B65DFB3DBB55}" destId="{594312A6-C86A-4C11-8202-FF4AFCFD70E7}" srcOrd="0" destOrd="0" parTransId="{963E9CE6-CFF2-4481-B2B0-22D2B1426D7B}" sibTransId="{10FF0334-E259-4BDF-9ABD-E05A1A453D5F}"/>
    <dgm:cxn modelId="{997B8FED-B5B7-48D5-9908-F490FA5AF137}" srcId="{1B0AEC4B-6EC4-4892-955D-74E3169CEBB5}" destId="{6099D94A-5D77-4DFC-8F06-2869CF110BB2}" srcOrd="0" destOrd="0" parTransId="{75048F4E-3242-4067-9D45-FE3E4BA2152F}" sibTransId="{9D38A8AF-C0DF-4DB8-A843-DF56A42C471D}"/>
    <dgm:cxn modelId="{5FBE84F2-1BB0-4829-BE97-17EF50DFE1D9}" srcId="{81722603-CF98-40C6-BD27-0A18AFEACA3A}" destId="{7F5AE518-69FD-4ABB-80C9-B8CCC89FA0E6}" srcOrd="0" destOrd="0" parTransId="{CF9DDD8D-DC0E-40FF-B52D-99A5EC7E038A}" sibTransId="{A6C40A61-CFC3-4622-AD4B-971B0D10BB40}"/>
    <dgm:cxn modelId="{5EA2B9F3-660D-4D39-B3B8-B8A3FB5E33D9}" type="presOf" srcId="{F05B948C-0440-4EC0-91AF-134F3900C53A}" destId="{8FB3DB19-F497-4EC0-A27D-04B96AC3905A}" srcOrd="0" destOrd="0" presId="urn:microsoft.com/office/officeart/2005/8/layout/lProcess2"/>
    <dgm:cxn modelId="{06F938EB-EA88-4C19-B571-EDBF4F4CF684}" type="presParOf" srcId="{4797BF82-4F04-485E-BE20-541197ABE489}" destId="{888AB606-D85C-4B37-BDC1-089D0A3D2639}" srcOrd="0" destOrd="0" presId="urn:microsoft.com/office/officeart/2005/8/layout/lProcess2"/>
    <dgm:cxn modelId="{0AAD980F-3A4C-421B-AA50-F30FFC3D4479}" type="presParOf" srcId="{888AB606-D85C-4B37-BDC1-089D0A3D2639}" destId="{6DCF176A-BD28-4639-A174-7ED84517CC1B}" srcOrd="0" destOrd="0" presId="urn:microsoft.com/office/officeart/2005/8/layout/lProcess2"/>
    <dgm:cxn modelId="{EBBE5DDC-F576-403F-93E9-BDE738AB49C4}" type="presParOf" srcId="{888AB606-D85C-4B37-BDC1-089D0A3D2639}" destId="{19985651-8522-48EE-98F4-920479C34F48}" srcOrd="1" destOrd="0" presId="urn:microsoft.com/office/officeart/2005/8/layout/lProcess2"/>
    <dgm:cxn modelId="{EACE8BE9-16A3-4A16-9536-FDAFC2AB7EDA}" type="presParOf" srcId="{888AB606-D85C-4B37-BDC1-089D0A3D2639}" destId="{FB61C73E-8BFC-4537-8263-3CA151DA112C}" srcOrd="2" destOrd="0" presId="urn:microsoft.com/office/officeart/2005/8/layout/lProcess2"/>
    <dgm:cxn modelId="{952B5D23-677F-42E1-9A41-FCD9B93AF96E}" type="presParOf" srcId="{FB61C73E-8BFC-4537-8263-3CA151DA112C}" destId="{28ADE1AD-C486-4BD4-9B15-85C62677123C}" srcOrd="0" destOrd="0" presId="urn:microsoft.com/office/officeart/2005/8/layout/lProcess2"/>
    <dgm:cxn modelId="{65C981C8-1D19-454D-A8F2-9139F212FB97}" type="presParOf" srcId="{28ADE1AD-C486-4BD4-9B15-85C62677123C}" destId="{9E8941A0-D9BD-4324-9F33-C9A4BF19EE1B}" srcOrd="0" destOrd="0" presId="urn:microsoft.com/office/officeart/2005/8/layout/lProcess2"/>
    <dgm:cxn modelId="{C17C58C0-0C8F-4E94-82EE-E8E740387DEB}" type="presParOf" srcId="{28ADE1AD-C486-4BD4-9B15-85C62677123C}" destId="{D6370515-024B-4676-B513-EF65309E2233}" srcOrd="1" destOrd="0" presId="urn:microsoft.com/office/officeart/2005/8/layout/lProcess2"/>
    <dgm:cxn modelId="{BFEE60E2-AEEA-4264-A53D-EED7D4CDA350}" type="presParOf" srcId="{28ADE1AD-C486-4BD4-9B15-85C62677123C}" destId="{D5261D42-06CA-4B5C-AEAF-8B53FBE5477A}" srcOrd="2" destOrd="0" presId="urn:microsoft.com/office/officeart/2005/8/layout/lProcess2"/>
    <dgm:cxn modelId="{9838192A-ED7D-4FE1-8F96-9A00A9A234C7}" type="presParOf" srcId="{4797BF82-4F04-485E-BE20-541197ABE489}" destId="{64FC898C-F854-4179-A84E-EA2FBB33CDAF}" srcOrd="1" destOrd="0" presId="urn:microsoft.com/office/officeart/2005/8/layout/lProcess2"/>
    <dgm:cxn modelId="{848F4195-11BC-42D6-AC46-2D967393294F}" type="presParOf" srcId="{4797BF82-4F04-485E-BE20-541197ABE489}" destId="{6BC6FDB7-D89A-4D8F-9353-8989E5F32E33}" srcOrd="2" destOrd="0" presId="urn:microsoft.com/office/officeart/2005/8/layout/lProcess2"/>
    <dgm:cxn modelId="{B50A1C06-95CB-4116-8E6C-B1E552D9394F}" type="presParOf" srcId="{6BC6FDB7-D89A-4D8F-9353-8989E5F32E33}" destId="{B4F6F715-D731-4117-9002-E147781AFCA0}" srcOrd="0" destOrd="0" presId="urn:microsoft.com/office/officeart/2005/8/layout/lProcess2"/>
    <dgm:cxn modelId="{0EFF18D9-D2E3-4A17-9324-29B796794636}" type="presParOf" srcId="{6BC6FDB7-D89A-4D8F-9353-8989E5F32E33}" destId="{E4454F61-2AF8-412C-AF55-85E80AF8C4E3}" srcOrd="1" destOrd="0" presId="urn:microsoft.com/office/officeart/2005/8/layout/lProcess2"/>
    <dgm:cxn modelId="{49A5DF0A-4A5E-4DA9-BEFE-9E589D9621F5}" type="presParOf" srcId="{6BC6FDB7-D89A-4D8F-9353-8989E5F32E33}" destId="{15C3ACF6-9508-47CE-98BE-7A1A81B80C17}" srcOrd="2" destOrd="0" presId="urn:microsoft.com/office/officeart/2005/8/layout/lProcess2"/>
    <dgm:cxn modelId="{6E52BC5B-AE62-4D00-8CA0-7BE72A9C6653}" type="presParOf" srcId="{15C3ACF6-9508-47CE-98BE-7A1A81B80C17}" destId="{DCD1D407-A689-47C0-A120-341406C05DE3}" srcOrd="0" destOrd="0" presId="urn:microsoft.com/office/officeart/2005/8/layout/lProcess2"/>
    <dgm:cxn modelId="{7BFB34E9-235F-4CD0-8388-D5A60ABD738A}" type="presParOf" srcId="{DCD1D407-A689-47C0-A120-341406C05DE3}" destId="{C6C295AC-CE3F-4AAD-9EB6-FD32BC7BB70F}" srcOrd="0" destOrd="0" presId="urn:microsoft.com/office/officeart/2005/8/layout/lProcess2"/>
    <dgm:cxn modelId="{3C8D43DF-A375-4479-8A0F-F73FEB7592FE}" type="presParOf" srcId="{4797BF82-4F04-485E-BE20-541197ABE489}" destId="{C5E1A7BF-C2D6-4D6D-A99A-A42D7F9182B8}" srcOrd="3" destOrd="0" presId="urn:microsoft.com/office/officeart/2005/8/layout/lProcess2"/>
    <dgm:cxn modelId="{0E271751-BA51-49A7-9FB5-696D414D1B74}" type="presParOf" srcId="{4797BF82-4F04-485E-BE20-541197ABE489}" destId="{24800A98-0359-45E8-8F3F-5C585A8B0804}" srcOrd="4" destOrd="0" presId="urn:microsoft.com/office/officeart/2005/8/layout/lProcess2"/>
    <dgm:cxn modelId="{E3F13BD2-BD2F-41B8-9CF1-81FF6EC5CF86}" type="presParOf" srcId="{24800A98-0359-45E8-8F3F-5C585A8B0804}" destId="{D651F2A9-2229-4703-8852-D78D2EB9E4A5}" srcOrd="0" destOrd="0" presId="urn:microsoft.com/office/officeart/2005/8/layout/lProcess2"/>
    <dgm:cxn modelId="{DE1B055D-E40D-4EA6-85A3-B0E31454E9AD}" type="presParOf" srcId="{24800A98-0359-45E8-8F3F-5C585A8B0804}" destId="{F378AA3A-36F8-4BC0-BE6E-84FC185A5817}" srcOrd="1" destOrd="0" presId="urn:microsoft.com/office/officeart/2005/8/layout/lProcess2"/>
    <dgm:cxn modelId="{7BCD80A2-64C4-4899-A257-0B3598205EB8}" type="presParOf" srcId="{24800A98-0359-45E8-8F3F-5C585A8B0804}" destId="{D9F0304C-AA51-47F9-AE99-3BABBCB0AEAC}" srcOrd="2" destOrd="0" presId="urn:microsoft.com/office/officeart/2005/8/layout/lProcess2"/>
    <dgm:cxn modelId="{9C0C42A2-D202-4AA6-B180-9CB3EFC7A58B}" type="presParOf" srcId="{D9F0304C-AA51-47F9-AE99-3BABBCB0AEAC}" destId="{74F09AE1-808F-47A6-B002-535CBE90D787}" srcOrd="0" destOrd="0" presId="urn:microsoft.com/office/officeart/2005/8/layout/lProcess2"/>
    <dgm:cxn modelId="{CDF3A228-DC31-4860-90D5-48E4D56FE5F1}" type="presParOf" srcId="{74F09AE1-808F-47A6-B002-535CBE90D787}" destId="{08776DA7-D587-4E66-A223-603159ACB600}" srcOrd="0" destOrd="0" presId="urn:microsoft.com/office/officeart/2005/8/layout/lProcess2"/>
    <dgm:cxn modelId="{AD15A5D3-F6A2-4087-A538-11593CAB9CD2}" type="presParOf" srcId="{74F09AE1-808F-47A6-B002-535CBE90D787}" destId="{E710AFF8-D674-48FE-A6A0-1178B91B1AE3}" srcOrd="1" destOrd="0" presId="urn:microsoft.com/office/officeart/2005/8/layout/lProcess2"/>
    <dgm:cxn modelId="{A2E27204-BB7C-4ABD-B140-D62D5839C602}" type="presParOf" srcId="{74F09AE1-808F-47A6-B002-535CBE90D787}" destId="{0BD57AC4-AF19-480D-8088-35677EB62BC1}" srcOrd="2" destOrd="0" presId="urn:microsoft.com/office/officeart/2005/8/layout/lProcess2"/>
    <dgm:cxn modelId="{E604DEDB-0FB7-440E-8CD7-DA90FFDDB687}" type="presParOf" srcId="{4797BF82-4F04-485E-BE20-541197ABE489}" destId="{085ADF6A-4BB8-4E4C-A612-87D23585CEBB}" srcOrd="5" destOrd="0" presId="urn:microsoft.com/office/officeart/2005/8/layout/lProcess2"/>
    <dgm:cxn modelId="{49FF0646-0CC5-4812-B153-609DA43D0EB1}" type="presParOf" srcId="{4797BF82-4F04-485E-BE20-541197ABE489}" destId="{741D6B8E-59F5-48D9-AC5B-37DAABEB7125}" srcOrd="6" destOrd="0" presId="urn:microsoft.com/office/officeart/2005/8/layout/lProcess2"/>
    <dgm:cxn modelId="{0464496C-F990-4FA5-B5A1-C33E2845CA88}" type="presParOf" srcId="{741D6B8E-59F5-48D9-AC5B-37DAABEB7125}" destId="{CF316FF2-6CF5-4A34-896B-17CDA58C9629}" srcOrd="0" destOrd="0" presId="urn:microsoft.com/office/officeart/2005/8/layout/lProcess2"/>
    <dgm:cxn modelId="{56C9D266-540A-42E0-A0C1-DCFD13C3F3E4}" type="presParOf" srcId="{741D6B8E-59F5-48D9-AC5B-37DAABEB7125}" destId="{E40AE770-84AB-4683-82E7-0C1301A1C4C2}" srcOrd="1" destOrd="0" presId="urn:microsoft.com/office/officeart/2005/8/layout/lProcess2"/>
    <dgm:cxn modelId="{8387546C-982C-449C-B2E3-A2AF319E8873}" type="presParOf" srcId="{741D6B8E-59F5-48D9-AC5B-37DAABEB7125}" destId="{6DF829CC-8274-442D-8537-75CD25F64CCA}" srcOrd="2" destOrd="0" presId="urn:microsoft.com/office/officeart/2005/8/layout/lProcess2"/>
    <dgm:cxn modelId="{ADC75690-AE2E-412D-B7F4-D3B9868848DC}" type="presParOf" srcId="{6DF829CC-8274-442D-8537-75CD25F64CCA}" destId="{B454B57F-B508-4B94-A402-9A56B58DFE7B}" srcOrd="0" destOrd="0" presId="urn:microsoft.com/office/officeart/2005/8/layout/lProcess2"/>
    <dgm:cxn modelId="{0D767D93-9D54-4F8D-A2DC-EC7B91F32B12}" type="presParOf" srcId="{B454B57F-B508-4B94-A402-9A56B58DFE7B}" destId="{1E454A04-E25F-4464-B778-307F3364A689}" srcOrd="0" destOrd="0" presId="urn:microsoft.com/office/officeart/2005/8/layout/lProcess2"/>
    <dgm:cxn modelId="{489B6A30-A4EF-4E9B-A054-158203452CB3}" type="presParOf" srcId="{B454B57F-B508-4B94-A402-9A56B58DFE7B}" destId="{00FAA29B-B7C3-4322-B685-97818414C723}" srcOrd="1" destOrd="0" presId="urn:microsoft.com/office/officeart/2005/8/layout/lProcess2"/>
    <dgm:cxn modelId="{17BE9A16-73E6-4231-BAC4-6E2FEEDDBADD}" type="presParOf" srcId="{B454B57F-B508-4B94-A402-9A56B58DFE7B}" destId="{8FB3DB19-F497-4EC0-A27D-04B96AC3905A}" srcOrd="2" destOrd="0" presId="urn:microsoft.com/office/officeart/2005/8/layout/lProcess2"/>
    <dgm:cxn modelId="{FB2CDF91-88C4-4CB7-B4CF-75BA262B6DBE}" type="presParOf" srcId="{B454B57F-B508-4B94-A402-9A56B58DFE7B}" destId="{30D3986A-B98C-4059-B92F-CC4894C9DB0E}" srcOrd="3" destOrd="0" presId="urn:microsoft.com/office/officeart/2005/8/layout/lProcess2"/>
    <dgm:cxn modelId="{A5E301C0-2116-4C7B-837A-C0F36AA9EC9E}" type="presParOf" srcId="{B454B57F-B508-4B94-A402-9A56B58DFE7B}" destId="{C1A4186F-5902-4CBC-924A-39E8BD9F1A5B}" srcOrd="4" destOrd="0" presId="urn:microsoft.com/office/officeart/2005/8/layout/lProcess2"/>
    <dgm:cxn modelId="{D256596D-11D2-4E5E-B733-12992589A118}" type="presParOf" srcId="{B454B57F-B508-4B94-A402-9A56B58DFE7B}" destId="{8E98DE42-69FC-4351-917C-AAB20BDDBBBE}" srcOrd="5" destOrd="0" presId="urn:microsoft.com/office/officeart/2005/8/layout/lProcess2"/>
    <dgm:cxn modelId="{507AD65E-F31C-436F-8E9E-4DBF2B937E07}" type="presParOf" srcId="{B454B57F-B508-4B94-A402-9A56B58DFE7B}" destId="{C3ED862B-1BA0-4AD3-8F8D-6D95803B15F0}" srcOrd="6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55ED54E-5C50-4883-9AE9-A9145D297181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4044A7DE-5C08-4816-B4ED-54585F3C3F9F}">
      <dgm:prSet custT="1"/>
      <dgm:spPr/>
      <dgm:t>
        <a:bodyPr/>
        <a:lstStyle/>
        <a:p>
          <a:r>
            <a:rPr lang="en-US" sz="2000" b="1">
              <a:solidFill>
                <a:schemeClr val="tx1"/>
              </a:solidFill>
            </a:rPr>
            <a:t>Nessus</a:t>
          </a:r>
          <a:endParaRPr lang="en-IN" sz="2000" dirty="0">
            <a:solidFill>
              <a:schemeClr val="tx1"/>
            </a:solidFill>
          </a:endParaRPr>
        </a:p>
      </dgm:t>
    </dgm:pt>
    <dgm:pt modelId="{8E872610-D5B5-41A4-9B84-0F0FE01C6E7E}" type="parTrans" cxnId="{F51D4C22-0A54-4EC2-9A27-4415897DDCF3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92640855-3649-4D09-A1AA-89E4E43E2C73}" type="sibTrans" cxnId="{F51D4C22-0A54-4EC2-9A27-4415897DDCF3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8FA933F1-DC9F-421E-826C-816470D2A61E}">
      <dgm:prSet custT="1"/>
      <dgm:spPr/>
      <dgm:t>
        <a:bodyPr/>
        <a:lstStyle/>
        <a:p>
          <a:r>
            <a:rPr lang="en-US" sz="2000" b="1">
              <a:solidFill>
                <a:schemeClr val="tx1"/>
              </a:solidFill>
            </a:rPr>
            <a:t>Nikto</a:t>
          </a:r>
          <a:endParaRPr lang="en-IN" sz="2000" dirty="0">
            <a:solidFill>
              <a:schemeClr val="tx1"/>
            </a:solidFill>
          </a:endParaRPr>
        </a:p>
      </dgm:t>
    </dgm:pt>
    <dgm:pt modelId="{71C27C2F-4A61-4035-B858-795CD2228636}" type="parTrans" cxnId="{A5B682BA-F4BC-4FDA-87E0-F512576D00DB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64951938-DBDA-4111-8424-BB44A37566C0}" type="sibTrans" cxnId="{A5B682BA-F4BC-4FDA-87E0-F512576D00DB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527A4106-2EF1-46BB-9D50-A27F4BDDDC3E}">
      <dgm:prSet custT="1"/>
      <dgm:spPr/>
      <dgm:t>
        <a:bodyPr/>
        <a:lstStyle/>
        <a:p>
          <a:r>
            <a:rPr lang="en-US" sz="2000" b="1">
              <a:solidFill>
                <a:schemeClr val="tx1"/>
              </a:solidFill>
            </a:rPr>
            <a:t>OpenVAS: </a:t>
          </a:r>
          <a:r>
            <a:rPr lang="en-IN" sz="2000" b="1">
              <a:solidFill>
                <a:schemeClr val="tx1"/>
              </a:solidFill>
            </a:rPr>
            <a:t>Open Vulnerability Assessment System (OpenVAS)</a:t>
          </a:r>
          <a:endParaRPr lang="en-IN" sz="2000" dirty="0">
            <a:solidFill>
              <a:schemeClr val="tx1"/>
            </a:solidFill>
          </a:endParaRPr>
        </a:p>
      </dgm:t>
    </dgm:pt>
    <dgm:pt modelId="{64DDBAE9-137C-4195-810D-E64F36D13AA8}" type="parTrans" cxnId="{9DE3BCF4-5162-4D68-AF8A-ADE8BFAD5A4B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39B46E66-8861-4C14-847A-10D9E4BDF2F9}" type="sibTrans" cxnId="{9DE3BCF4-5162-4D68-AF8A-ADE8BFAD5A4B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CA5F5847-7A88-409F-B5E3-199062AE9D07}">
      <dgm:prSet custT="1"/>
      <dgm:spPr/>
      <dgm:t>
        <a:bodyPr/>
        <a:lstStyle/>
        <a:p>
          <a:r>
            <a:rPr lang="en-US" sz="2000" b="1">
              <a:solidFill>
                <a:schemeClr val="tx1"/>
              </a:solidFill>
            </a:rPr>
            <a:t>QualysGuard</a:t>
          </a:r>
          <a:endParaRPr lang="en-IN" sz="2000" dirty="0">
            <a:solidFill>
              <a:schemeClr val="tx1"/>
            </a:solidFill>
          </a:endParaRPr>
        </a:p>
      </dgm:t>
    </dgm:pt>
    <dgm:pt modelId="{A5EFC1E9-512B-4E72-8619-1BB96D217C1C}" type="parTrans" cxnId="{BC764C9A-BC2E-4928-9210-71DFA8E7B9FA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43EC42FF-A69E-4640-9CDE-A9F989553333}" type="sibTrans" cxnId="{BC764C9A-BC2E-4928-9210-71DFA8E7B9FA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C6267B57-4320-4D74-AA1E-53160877AE61}">
      <dgm:prSet custT="1"/>
      <dgm:spPr/>
      <dgm:t>
        <a:bodyPr/>
        <a:lstStyle/>
        <a:p>
          <a:r>
            <a:rPr lang="en-US" sz="2000" b="1">
              <a:solidFill>
                <a:schemeClr val="tx1"/>
              </a:solidFill>
            </a:rPr>
            <a:t>Burp Suite</a:t>
          </a:r>
          <a:endParaRPr lang="en-IN" sz="2000" dirty="0">
            <a:solidFill>
              <a:schemeClr val="tx1"/>
            </a:solidFill>
          </a:endParaRPr>
        </a:p>
      </dgm:t>
    </dgm:pt>
    <dgm:pt modelId="{3923D5F0-5D66-4488-BC8E-40694AAF2AFC}" type="parTrans" cxnId="{477B57B1-E58B-48D5-80A7-DDF27B4C57D0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2D2F3A08-8D78-43C2-BC0E-C3B29C2AC5C4}" type="sibTrans" cxnId="{477B57B1-E58B-48D5-80A7-DDF27B4C57D0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3FBD4556-898C-436E-9F21-AF7071A70FF3}">
      <dgm:prSet custT="1"/>
      <dgm:spPr/>
      <dgm:t>
        <a:bodyPr/>
        <a:lstStyle/>
        <a:p>
          <a:r>
            <a:rPr lang="en-US" sz="2000" b="1">
              <a:solidFill>
                <a:schemeClr val="tx1"/>
              </a:solidFill>
            </a:rPr>
            <a:t>OWASP ZAP</a:t>
          </a:r>
          <a:endParaRPr lang="en-IN" sz="2000" dirty="0">
            <a:solidFill>
              <a:schemeClr val="tx1"/>
            </a:solidFill>
          </a:endParaRPr>
        </a:p>
      </dgm:t>
    </dgm:pt>
    <dgm:pt modelId="{D965F2DF-506B-455F-9C01-DA606B44D2EF}" type="parTrans" cxnId="{5EC9D132-9C3F-4191-B152-65C6EDC85B8D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5C6AC97F-1852-44E4-AB52-DBCBA4C48282}" type="sibTrans" cxnId="{5EC9D132-9C3F-4191-B152-65C6EDC85B8D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4C9D8DD0-1FE1-4E10-95C0-5D79923A8E6B}">
      <dgm:prSet custT="1"/>
      <dgm:spPr/>
      <dgm:t>
        <a:bodyPr/>
        <a:lstStyle/>
        <a:p>
          <a:r>
            <a:rPr lang="en-US" sz="2000" b="1">
              <a:solidFill>
                <a:schemeClr val="tx1"/>
              </a:solidFill>
            </a:rPr>
            <a:t>Acunetix Web Vulnerability Scanner</a:t>
          </a:r>
          <a:endParaRPr lang="en-IN" sz="2000" dirty="0">
            <a:solidFill>
              <a:schemeClr val="tx1"/>
            </a:solidFill>
          </a:endParaRPr>
        </a:p>
      </dgm:t>
    </dgm:pt>
    <dgm:pt modelId="{03446969-230D-49D1-97C8-D84EA6DF3D12}" type="parTrans" cxnId="{1F6E9AD4-C9C8-461C-BD88-868481A5A099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AB851EA2-6D73-4DC9-9F7B-ADC637B80F7B}" type="sibTrans" cxnId="{1F6E9AD4-C9C8-461C-BD88-868481A5A099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0C25E70E-0D90-4CC0-803A-79154CD036F2}">
      <dgm:prSet custT="1"/>
      <dgm:spPr/>
      <dgm:t>
        <a:bodyPr/>
        <a:lstStyle/>
        <a:p>
          <a:r>
            <a:rPr lang="en-US" sz="2000" b="1" dirty="0" err="1">
              <a:solidFill>
                <a:schemeClr val="tx1"/>
              </a:solidFill>
            </a:rPr>
            <a:t>NetSparker</a:t>
          </a:r>
          <a:r>
            <a:rPr lang="en-US" sz="2000" dirty="0">
              <a:solidFill>
                <a:schemeClr val="tx1"/>
              </a:solidFill>
            </a:rPr>
            <a:t> </a:t>
          </a:r>
          <a:endParaRPr lang="en-IN" sz="2000" dirty="0">
            <a:solidFill>
              <a:schemeClr val="tx1"/>
            </a:solidFill>
          </a:endParaRPr>
        </a:p>
      </dgm:t>
    </dgm:pt>
    <dgm:pt modelId="{61D2BE99-9B6B-437F-99BC-659A590B7080}" type="parTrans" cxnId="{CDE86059-F3CC-4F21-84B3-A4CD2F3C9A27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5DDD2051-337C-4591-A834-670BD3347D5B}" type="sibTrans" cxnId="{CDE86059-F3CC-4F21-84B3-A4CD2F3C9A27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D0736007-8926-44C2-A504-13DE6C155B3E}">
      <dgm:prSet/>
      <dgm:spPr/>
      <dgm:t>
        <a:bodyPr/>
        <a:lstStyle/>
        <a:p>
          <a:r>
            <a:rPr lang="en-IN" dirty="0">
              <a:solidFill>
                <a:schemeClr val="tx1"/>
              </a:solidFill>
            </a:rPr>
            <a:t>Tools</a:t>
          </a:r>
        </a:p>
      </dgm:t>
    </dgm:pt>
    <dgm:pt modelId="{DF6F9487-B11B-4DD8-A9B6-F85A07AB0F65}" type="parTrans" cxnId="{FCBCCE37-361C-483A-B186-BC327388B6DF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B0F0625E-350E-4E7F-B1AC-1A22532F83E7}" type="sibTrans" cxnId="{FCBCCE37-361C-483A-B186-BC327388B6DF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80513F68-39CC-44C1-BCA8-65B8D3E50204}" type="pres">
      <dgm:prSet presAssocID="{855ED54E-5C50-4883-9AE9-A9145D297181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7C5648B-A84E-40E0-9E2D-DCBA9D72753C}" type="pres">
      <dgm:prSet presAssocID="{D0736007-8926-44C2-A504-13DE6C155B3E}" presName="root1" presStyleCnt="0"/>
      <dgm:spPr/>
    </dgm:pt>
    <dgm:pt modelId="{4CA8758F-F258-418B-9125-6054B5068F86}" type="pres">
      <dgm:prSet presAssocID="{D0736007-8926-44C2-A504-13DE6C155B3E}" presName="LevelOneTextNode" presStyleLbl="node0" presStyleIdx="0" presStyleCnt="1" custScaleX="142826">
        <dgm:presLayoutVars>
          <dgm:chPref val="3"/>
        </dgm:presLayoutVars>
      </dgm:prSet>
      <dgm:spPr/>
    </dgm:pt>
    <dgm:pt modelId="{AA512CE2-26FB-4152-A014-037FAB7D108E}" type="pres">
      <dgm:prSet presAssocID="{D0736007-8926-44C2-A504-13DE6C155B3E}" presName="level2hierChild" presStyleCnt="0"/>
      <dgm:spPr/>
    </dgm:pt>
    <dgm:pt modelId="{E31E3FFE-28CF-4696-84D2-77214F3A6711}" type="pres">
      <dgm:prSet presAssocID="{8E872610-D5B5-41A4-9B84-0F0FE01C6E7E}" presName="conn2-1" presStyleLbl="parChTrans1D2" presStyleIdx="0" presStyleCnt="8"/>
      <dgm:spPr/>
    </dgm:pt>
    <dgm:pt modelId="{CED9F459-61D1-4C13-B9EB-102F94794F90}" type="pres">
      <dgm:prSet presAssocID="{8E872610-D5B5-41A4-9B84-0F0FE01C6E7E}" presName="connTx" presStyleLbl="parChTrans1D2" presStyleIdx="0" presStyleCnt="8"/>
      <dgm:spPr/>
    </dgm:pt>
    <dgm:pt modelId="{3F8466C0-03C9-44A2-96FD-8E6CA9EC3C31}" type="pres">
      <dgm:prSet presAssocID="{4044A7DE-5C08-4816-B4ED-54585F3C3F9F}" presName="root2" presStyleCnt="0"/>
      <dgm:spPr/>
    </dgm:pt>
    <dgm:pt modelId="{C56D51F8-0A08-4E53-AF3D-0DD4E2513BFA}" type="pres">
      <dgm:prSet presAssocID="{4044A7DE-5C08-4816-B4ED-54585F3C3F9F}" presName="LevelTwoTextNode" presStyleLbl="node2" presStyleIdx="0" presStyleCnt="8" custScaleX="252436">
        <dgm:presLayoutVars>
          <dgm:chPref val="3"/>
        </dgm:presLayoutVars>
      </dgm:prSet>
      <dgm:spPr/>
    </dgm:pt>
    <dgm:pt modelId="{963689C8-824B-4C42-A55A-BE736155B618}" type="pres">
      <dgm:prSet presAssocID="{4044A7DE-5C08-4816-B4ED-54585F3C3F9F}" presName="level3hierChild" presStyleCnt="0"/>
      <dgm:spPr/>
    </dgm:pt>
    <dgm:pt modelId="{0B0CF2C5-7FB9-453E-AB4D-014006EF28F7}" type="pres">
      <dgm:prSet presAssocID="{71C27C2F-4A61-4035-B858-795CD2228636}" presName="conn2-1" presStyleLbl="parChTrans1D2" presStyleIdx="1" presStyleCnt="8"/>
      <dgm:spPr/>
    </dgm:pt>
    <dgm:pt modelId="{DBF75897-88E5-4588-8A43-645C67B09C2A}" type="pres">
      <dgm:prSet presAssocID="{71C27C2F-4A61-4035-B858-795CD2228636}" presName="connTx" presStyleLbl="parChTrans1D2" presStyleIdx="1" presStyleCnt="8"/>
      <dgm:spPr/>
    </dgm:pt>
    <dgm:pt modelId="{79AE7DBF-8CE0-423F-BC41-E2FAFA5CED03}" type="pres">
      <dgm:prSet presAssocID="{8FA933F1-DC9F-421E-826C-816470D2A61E}" presName="root2" presStyleCnt="0"/>
      <dgm:spPr/>
    </dgm:pt>
    <dgm:pt modelId="{498D1012-BAE6-4707-AF11-095D9C4C6155}" type="pres">
      <dgm:prSet presAssocID="{8FA933F1-DC9F-421E-826C-816470D2A61E}" presName="LevelTwoTextNode" presStyleLbl="node2" presStyleIdx="1" presStyleCnt="8" custScaleX="252436">
        <dgm:presLayoutVars>
          <dgm:chPref val="3"/>
        </dgm:presLayoutVars>
      </dgm:prSet>
      <dgm:spPr/>
    </dgm:pt>
    <dgm:pt modelId="{A0D11B91-9F1F-4ED8-938A-26BBD6C394EE}" type="pres">
      <dgm:prSet presAssocID="{8FA933F1-DC9F-421E-826C-816470D2A61E}" presName="level3hierChild" presStyleCnt="0"/>
      <dgm:spPr/>
    </dgm:pt>
    <dgm:pt modelId="{01FBB7AB-8687-48E0-9D73-7F015D503F34}" type="pres">
      <dgm:prSet presAssocID="{64DDBAE9-137C-4195-810D-E64F36D13AA8}" presName="conn2-1" presStyleLbl="parChTrans1D2" presStyleIdx="2" presStyleCnt="8"/>
      <dgm:spPr/>
    </dgm:pt>
    <dgm:pt modelId="{ED8849ED-471C-477C-9453-510DE71CBB48}" type="pres">
      <dgm:prSet presAssocID="{64DDBAE9-137C-4195-810D-E64F36D13AA8}" presName="connTx" presStyleLbl="parChTrans1D2" presStyleIdx="2" presStyleCnt="8"/>
      <dgm:spPr/>
    </dgm:pt>
    <dgm:pt modelId="{AF8EDE23-B0A4-4B83-B75E-58E5550F1AC6}" type="pres">
      <dgm:prSet presAssocID="{527A4106-2EF1-46BB-9D50-A27F4BDDDC3E}" presName="root2" presStyleCnt="0"/>
      <dgm:spPr/>
    </dgm:pt>
    <dgm:pt modelId="{59A6FC73-0DB2-44D3-A5BB-5B11AC396CF2}" type="pres">
      <dgm:prSet presAssocID="{527A4106-2EF1-46BB-9D50-A27F4BDDDC3E}" presName="LevelTwoTextNode" presStyleLbl="node2" presStyleIdx="2" presStyleCnt="8" custScaleX="252436">
        <dgm:presLayoutVars>
          <dgm:chPref val="3"/>
        </dgm:presLayoutVars>
      </dgm:prSet>
      <dgm:spPr/>
    </dgm:pt>
    <dgm:pt modelId="{D65BE8CC-4606-4216-A913-F425CC715ED9}" type="pres">
      <dgm:prSet presAssocID="{527A4106-2EF1-46BB-9D50-A27F4BDDDC3E}" presName="level3hierChild" presStyleCnt="0"/>
      <dgm:spPr/>
    </dgm:pt>
    <dgm:pt modelId="{3985CCFB-181F-4235-BF60-CA96F780889F}" type="pres">
      <dgm:prSet presAssocID="{A5EFC1E9-512B-4E72-8619-1BB96D217C1C}" presName="conn2-1" presStyleLbl="parChTrans1D2" presStyleIdx="3" presStyleCnt="8"/>
      <dgm:spPr/>
    </dgm:pt>
    <dgm:pt modelId="{CBC213B0-189A-4136-8A6D-DDF58EED4FFF}" type="pres">
      <dgm:prSet presAssocID="{A5EFC1E9-512B-4E72-8619-1BB96D217C1C}" presName="connTx" presStyleLbl="parChTrans1D2" presStyleIdx="3" presStyleCnt="8"/>
      <dgm:spPr/>
    </dgm:pt>
    <dgm:pt modelId="{1B9F2BC1-99D9-42D3-BAD1-C18C7AFDE03D}" type="pres">
      <dgm:prSet presAssocID="{CA5F5847-7A88-409F-B5E3-199062AE9D07}" presName="root2" presStyleCnt="0"/>
      <dgm:spPr/>
    </dgm:pt>
    <dgm:pt modelId="{DABE54D0-0EC3-4EE3-99C6-52B25070D720}" type="pres">
      <dgm:prSet presAssocID="{CA5F5847-7A88-409F-B5E3-199062AE9D07}" presName="LevelTwoTextNode" presStyleLbl="node2" presStyleIdx="3" presStyleCnt="8" custScaleX="252436">
        <dgm:presLayoutVars>
          <dgm:chPref val="3"/>
        </dgm:presLayoutVars>
      </dgm:prSet>
      <dgm:spPr/>
    </dgm:pt>
    <dgm:pt modelId="{560A50EA-93E9-4DD1-B832-A607F4E6BED7}" type="pres">
      <dgm:prSet presAssocID="{CA5F5847-7A88-409F-B5E3-199062AE9D07}" presName="level3hierChild" presStyleCnt="0"/>
      <dgm:spPr/>
    </dgm:pt>
    <dgm:pt modelId="{DF95E521-E475-4284-A231-C286D027425C}" type="pres">
      <dgm:prSet presAssocID="{3923D5F0-5D66-4488-BC8E-40694AAF2AFC}" presName="conn2-1" presStyleLbl="parChTrans1D2" presStyleIdx="4" presStyleCnt="8"/>
      <dgm:spPr/>
    </dgm:pt>
    <dgm:pt modelId="{53C2EF1F-9E64-4C89-8F02-BA1543AA310B}" type="pres">
      <dgm:prSet presAssocID="{3923D5F0-5D66-4488-BC8E-40694AAF2AFC}" presName="connTx" presStyleLbl="parChTrans1D2" presStyleIdx="4" presStyleCnt="8"/>
      <dgm:spPr/>
    </dgm:pt>
    <dgm:pt modelId="{F200627A-880A-47A4-94AE-EA5477A137CB}" type="pres">
      <dgm:prSet presAssocID="{C6267B57-4320-4D74-AA1E-53160877AE61}" presName="root2" presStyleCnt="0"/>
      <dgm:spPr/>
    </dgm:pt>
    <dgm:pt modelId="{C5093E7C-0391-4C67-966E-E181D5C6B968}" type="pres">
      <dgm:prSet presAssocID="{C6267B57-4320-4D74-AA1E-53160877AE61}" presName="LevelTwoTextNode" presStyleLbl="node2" presStyleIdx="4" presStyleCnt="8" custScaleX="252436">
        <dgm:presLayoutVars>
          <dgm:chPref val="3"/>
        </dgm:presLayoutVars>
      </dgm:prSet>
      <dgm:spPr/>
    </dgm:pt>
    <dgm:pt modelId="{8EE422B1-B368-4D1A-8ACA-4F17B23AF10E}" type="pres">
      <dgm:prSet presAssocID="{C6267B57-4320-4D74-AA1E-53160877AE61}" presName="level3hierChild" presStyleCnt="0"/>
      <dgm:spPr/>
    </dgm:pt>
    <dgm:pt modelId="{9055578E-ACFA-4699-8DF0-5F2763D8982B}" type="pres">
      <dgm:prSet presAssocID="{D965F2DF-506B-455F-9C01-DA606B44D2EF}" presName="conn2-1" presStyleLbl="parChTrans1D2" presStyleIdx="5" presStyleCnt="8"/>
      <dgm:spPr/>
    </dgm:pt>
    <dgm:pt modelId="{E4ADB627-09AE-45FA-83B2-261F4637DE2E}" type="pres">
      <dgm:prSet presAssocID="{D965F2DF-506B-455F-9C01-DA606B44D2EF}" presName="connTx" presStyleLbl="parChTrans1D2" presStyleIdx="5" presStyleCnt="8"/>
      <dgm:spPr/>
    </dgm:pt>
    <dgm:pt modelId="{BE30B43A-2FB1-4011-8E10-A5F0743CFD41}" type="pres">
      <dgm:prSet presAssocID="{3FBD4556-898C-436E-9F21-AF7071A70FF3}" presName="root2" presStyleCnt="0"/>
      <dgm:spPr/>
    </dgm:pt>
    <dgm:pt modelId="{9C9F7E7C-8D41-4D5A-AAE3-34E0D595BC8E}" type="pres">
      <dgm:prSet presAssocID="{3FBD4556-898C-436E-9F21-AF7071A70FF3}" presName="LevelTwoTextNode" presStyleLbl="node2" presStyleIdx="5" presStyleCnt="8" custScaleX="252436">
        <dgm:presLayoutVars>
          <dgm:chPref val="3"/>
        </dgm:presLayoutVars>
      </dgm:prSet>
      <dgm:spPr/>
    </dgm:pt>
    <dgm:pt modelId="{F18CC179-DEC0-4AD2-802C-92EBC22CDD54}" type="pres">
      <dgm:prSet presAssocID="{3FBD4556-898C-436E-9F21-AF7071A70FF3}" presName="level3hierChild" presStyleCnt="0"/>
      <dgm:spPr/>
    </dgm:pt>
    <dgm:pt modelId="{11695E83-A1EA-48B5-BBC9-B8B96980E29A}" type="pres">
      <dgm:prSet presAssocID="{03446969-230D-49D1-97C8-D84EA6DF3D12}" presName="conn2-1" presStyleLbl="parChTrans1D2" presStyleIdx="6" presStyleCnt="8"/>
      <dgm:spPr/>
    </dgm:pt>
    <dgm:pt modelId="{D004C9D0-9FF7-46D4-BA68-2ECF8A6B95F7}" type="pres">
      <dgm:prSet presAssocID="{03446969-230D-49D1-97C8-D84EA6DF3D12}" presName="connTx" presStyleLbl="parChTrans1D2" presStyleIdx="6" presStyleCnt="8"/>
      <dgm:spPr/>
    </dgm:pt>
    <dgm:pt modelId="{DC48ACB4-4627-417D-B8A7-F283CF03B4DE}" type="pres">
      <dgm:prSet presAssocID="{4C9D8DD0-1FE1-4E10-95C0-5D79923A8E6B}" presName="root2" presStyleCnt="0"/>
      <dgm:spPr/>
    </dgm:pt>
    <dgm:pt modelId="{486C8C0F-BA1E-4600-8693-A1EBE6475E05}" type="pres">
      <dgm:prSet presAssocID="{4C9D8DD0-1FE1-4E10-95C0-5D79923A8E6B}" presName="LevelTwoTextNode" presStyleLbl="node2" presStyleIdx="6" presStyleCnt="8" custScaleX="252436">
        <dgm:presLayoutVars>
          <dgm:chPref val="3"/>
        </dgm:presLayoutVars>
      </dgm:prSet>
      <dgm:spPr/>
    </dgm:pt>
    <dgm:pt modelId="{4D328987-53DC-42D3-995D-680B603C3B64}" type="pres">
      <dgm:prSet presAssocID="{4C9D8DD0-1FE1-4E10-95C0-5D79923A8E6B}" presName="level3hierChild" presStyleCnt="0"/>
      <dgm:spPr/>
    </dgm:pt>
    <dgm:pt modelId="{10596FEE-ED6C-4CF6-8FB6-6575B0AB8FEE}" type="pres">
      <dgm:prSet presAssocID="{61D2BE99-9B6B-437F-99BC-659A590B7080}" presName="conn2-1" presStyleLbl="parChTrans1D2" presStyleIdx="7" presStyleCnt="8"/>
      <dgm:spPr/>
    </dgm:pt>
    <dgm:pt modelId="{41B88928-BAA3-4C04-9E81-50C4146125E8}" type="pres">
      <dgm:prSet presAssocID="{61D2BE99-9B6B-437F-99BC-659A590B7080}" presName="connTx" presStyleLbl="parChTrans1D2" presStyleIdx="7" presStyleCnt="8"/>
      <dgm:spPr/>
    </dgm:pt>
    <dgm:pt modelId="{DD304236-2551-4044-88B4-C2AD77FE52A9}" type="pres">
      <dgm:prSet presAssocID="{0C25E70E-0D90-4CC0-803A-79154CD036F2}" presName="root2" presStyleCnt="0"/>
      <dgm:spPr/>
    </dgm:pt>
    <dgm:pt modelId="{A752F8B5-7FE4-4330-9FB1-821BB6FDA115}" type="pres">
      <dgm:prSet presAssocID="{0C25E70E-0D90-4CC0-803A-79154CD036F2}" presName="LevelTwoTextNode" presStyleLbl="node2" presStyleIdx="7" presStyleCnt="8" custScaleX="252436">
        <dgm:presLayoutVars>
          <dgm:chPref val="3"/>
        </dgm:presLayoutVars>
      </dgm:prSet>
      <dgm:spPr/>
    </dgm:pt>
    <dgm:pt modelId="{8E85703A-2867-46F0-9E3B-022B39FC62B3}" type="pres">
      <dgm:prSet presAssocID="{0C25E70E-0D90-4CC0-803A-79154CD036F2}" presName="level3hierChild" presStyleCnt="0"/>
      <dgm:spPr/>
    </dgm:pt>
  </dgm:ptLst>
  <dgm:cxnLst>
    <dgm:cxn modelId="{D30E8516-3DC7-4CF6-81B7-86C1001B75ED}" type="presOf" srcId="{CA5F5847-7A88-409F-B5E3-199062AE9D07}" destId="{DABE54D0-0EC3-4EE3-99C6-52B25070D720}" srcOrd="0" destOrd="0" presId="urn:microsoft.com/office/officeart/2008/layout/HorizontalMultiLevelHierarchy"/>
    <dgm:cxn modelId="{BB239D1C-CD94-437A-BCC8-7C6C2C0B1DDA}" type="presOf" srcId="{64DDBAE9-137C-4195-810D-E64F36D13AA8}" destId="{01FBB7AB-8687-48E0-9D73-7F015D503F34}" srcOrd="0" destOrd="0" presId="urn:microsoft.com/office/officeart/2008/layout/HorizontalMultiLevelHierarchy"/>
    <dgm:cxn modelId="{F0A96920-999C-4762-84E5-7149DF7D2CD4}" type="presOf" srcId="{03446969-230D-49D1-97C8-D84EA6DF3D12}" destId="{11695E83-A1EA-48B5-BBC9-B8B96980E29A}" srcOrd="0" destOrd="0" presId="urn:microsoft.com/office/officeart/2008/layout/HorizontalMultiLevelHierarchy"/>
    <dgm:cxn modelId="{F51D4C22-0A54-4EC2-9A27-4415897DDCF3}" srcId="{D0736007-8926-44C2-A504-13DE6C155B3E}" destId="{4044A7DE-5C08-4816-B4ED-54585F3C3F9F}" srcOrd="0" destOrd="0" parTransId="{8E872610-D5B5-41A4-9B84-0F0FE01C6E7E}" sibTransId="{92640855-3649-4D09-A1AA-89E4E43E2C73}"/>
    <dgm:cxn modelId="{FE7C5526-AA2D-4D43-BE34-BD7F9FECCF3D}" type="presOf" srcId="{D965F2DF-506B-455F-9C01-DA606B44D2EF}" destId="{E4ADB627-09AE-45FA-83B2-261F4637DE2E}" srcOrd="1" destOrd="0" presId="urn:microsoft.com/office/officeart/2008/layout/HorizontalMultiLevelHierarchy"/>
    <dgm:cxn modelId="{9287392F-0533-4A27-896E-F15599D3B683}" type="presOf" srcId="{71C27C2F-4A61-4035-B858-795CD2228636}" destId="{0B0CF2C5-7FB9-453E-AB4D-014006EF28F7}" srcOrd="0" destOrd="0" presId="urn:microsoft.com/office/officeart/2008/layout/HorizontalMultiLevelHierarchy"/>
    <dgm:cxn modelId="{5EC9D132-9C3F-4191-B152-65C6EDC85B8D}" srcId="{D0736007-8926-44C2-A504-13DE6C155B3E}" destId="{3FBD4556-898C-436E-9F21-AF7071A70FF3}" srcOrd="5" destOrd="0" parTransId="{D965F2DF-506B-455F-9C01-DA606B44D2EF}" sibTransId="{5C6AC97F-1852-44E4-AB52-DBCBA4C48282}"/>
    <dgm:cxn modelId="{FE977D35-6C77-406B-B7D2-89DA68A1DA2D}" type="presOf" srcId="{4044A7DE-5C08-4816-B4ED-54585F3C3F9F}" destId="{C56D51F8-0A08-4E53-AF3D-0DD4E2513BFA}" srcOrd="0" destOrd="0" presId="urn:microsoft.com/office/officeart/2008/layout/HorizontalMultiLevelHierarchy"/>
    <dgm:cxn modelId="{FCBCCE37-361C-483A-B186-BC327388B6DF}" srcId="{855ED54E-5C50-4883-9AE9-A9145D297181}" destId="{D0736007-8926-44C2-A504-13DE6C155B3E}" srcOrd="0" destOrd="0" parTransId="{DF6F9487-B11B-4DD8-A9B6-F85A07AB0F65}" sibTransId="{B0F0625E-350E-4E7F-B1AC-1A22532F83E7}"/>
    <dgm:cxn modelId="{B56BCC39-4A93-4277-A7ED-CA8EB90EACB4}" type="presOf" srcId="{64DDBAE9-137C-4195-810D-E64F36D13AA8}" destId="{ED8849ED-471C-477C-9453-510DE71CBB48}" srcOrd="1" destOrd="0" presId="urn:microsoft.com/office/officeart/2008/layout/HorizontalMultiLevelHierarchy"/>
    <dgm:cxn modelId="{2999303C-3A5F-47C2-B303-08F53EC9BB74}" type="presOf" srcId="{A5EFC1E9-512B-4E72-8619-1BB96D217C1C}" destId="{3985CCFB-181F-4235-BF60-CA96F780889F}" srcOrd="0" destOrd="0" presId="urn:microsoft.com/office/officeart/2008/layout/HorizontalMultiLevelHierarchy"/>
    <dgm:cxn modelId="{F5C3CD3D-ECF4-4668-BCC1-5161C739043D}" type="presOf" srcId="{855ED54E-5C50-4883-9AE9-A9145D297181}" destId="{80513F68-39CC-44C1-BCA8-65B8D3E50204}" srcOrd="0" destOrd="0" presId="urn:microsoft.com/office/officeart/2008/layout/HorizontalMultiLevelHierarchy"/>
    <dgm:cxn modelId="{B30B9E3F-1A12-435E-A4B5-D950F27C6AAD}" type="presOf" srcId="{527A4106-2EF1-46BB-9D50-A27F4BDDDC3E}" destId="{59A6FC73-0DB2-44D3-A5BB-5B11AC396CF2}" srcOrd="0" destOrd="0" presId="urn:microsoft.com/office/officeart/2008/layout/HorizontalMultiLevelHierarchy"/>
    <dgm:cxn modelId="{D4FFB460-3661-4FCE-AC36-69156C2C0FC2}" type="presOf" srcId="{3923D5F0-5D66-4488-BC8E-40694AAF2AFC}" destId="{DF95E521-E475-4284-A231-C286D027425C}" srcOrd="0" destOrd="0" presId="urn:microsoft.com/office/officeart/2008/layout/HorizontalMultiLevelHierarchy"/>
    <dgm:cxn modelId="{D669D061-949C-4E2D-8ECA-7255798791FA}" type="presOf" srcId="{D0736007-8926-44C2-A504-13DE6C155B3E}" destId="{4CA8758F-F258-418B-9125-6054B5068F86}" srcOrd="0" destOrd="0" presId="urn:microsoft.com/office/officeart/2008/layout/HorizontalMultiLevelHierarchy"/>
    <dgm:cxn modelId="{6CD5084E-F577-4D8C-8626-0A241EF9E8EF}" type="presOf" srcId="{0C25E70E-0D90-4CC0-803A-79154CD036F2}" destId="{A752F8B5-7FE4-4330-9FB1-821BB6FDA115}" srcOrd="0" destOrd="0" presId="urn:microsoft.com/office/officeart/2008/layout/HorizontalMultiLevelHierarchy"/>
    <dgm:cxn modelId="{361BD750-D636-442C-9F03-C2F3B4240BCA}" type="presOf" srcId="{3FBD4556-898C-436E-9F21-AF7071A70FF3}" destId="{9C9F7E7C-8D41-4D5A-AAE3-34E0D595BC8E}" srcOrd="0" destOrd="0" presId="urn:microsoft.com/office/officeart/2008/layout/HorizontalMultiLevelHierarchy"/>
    <dgm:cxn modelId="{A8809656-6F4E-4B08-9250-509B30E8CA96}" type="presOf" srcId="{C6267B57-4320-4D74-AA1E-53160877AE61}" destId="{C5093E7C-0391-4C67-966E-E181D5C6B968}" srcOrd="0" destOrd="0" presId="urn:microsoft.com/office/officeart/2008/layout/HorizontalMultiLevelHierarchy"/>
    <dgm:cxn modelId="{CDE86059-F3CC-4F21-84B3-A4CD2F3C9A27}" srcId="{D0736007-8926-44C2-A504-13DE6C155B3E}" destId="{0C25E70E-0D90-4CC0-803A-79154CD036F2}" srcOrd="7" destOrd="0" parTransId="{61D2BE99-9B6B-437F-99BC-659A590B7080}" sibTransId="{5DDD2051-337C-4591-A834-670BD3347D5B}"/>
    <dgm:cxn modelId="{199F7286-D58C-42C1-8C4E-67DAE619EAF7}" type="presOf" srcId="{03446969-230D-49D1-97C8-D84EA6DF3D12}" destId="{D004C9D0-9FF7-46D4-BA68-2ECF8A6B95F7}" srcOrd="1" destOrd="0" presId="urn:microsoft.com/office/officeart/2008/layout/HorizontalMultiLevelHierarchy"/>
    <dgm:cxn modelId="{17E9C088-735C-4F31-84D7-AAFD8DF78E24}" type="presOf" srcId="{8E872610-D5B5-41A4-9B84-0F0FE01C6E7E}" destId="{CED9F459-61D1-4C13-B9EB-102F94794F90}" srcOrd="1" destOrd="0" presId="urn:microsoft.com/office/officeart/2008/layout/HorizontalMultiLevelHierarchy"/>
    <dgm:cxn modelId="{FA1AA389-4231-4732-8F29-46D5788F36F7}" type="presOf" srcId="{71C27C2F-4A61-4035-B858-795CD2228636}" destId="{DBF75897-88E5-4588-8A43-645C67B09C2A}" srcOrd="1" destOrd="0" presId="urn:microsoft.com/office/officeart/2008/layout/HorizontalMultiLevelHierarchy"/>
    <dgm:cxn modelId="{BC764C9A-BC2E-4928-9210-71DFA8E7B9FA}" srcId="{D0736007-8926-44C2-A504-13DE6C155B3E}" destId="{CA5F5847-7A88-409F-B5E3-199062AE9D07}" srcOrd="3" destOrd="0" parTransId="{A5EFC1E9-512B-4E72-8619-1BB96D217C1C}" sibTransId="{43EC42FF-A69E-4640-9CDE-A9F989553333}"/>
    <dgm:cxn modelId="{840D7CA4-E0F5-437D-ABE0-5F3F0016E4FB}" type="presOf" srcId="{8E872610-D5B5-41A4-9B84-0F0FE01C6E7E}" destId="{E31E3FFE-28CF-4696-84D2-77214F3A6711}" srcOrd="0" destOrd="0" presId="urn:microsoft.com/office/officeart/2008/layout/HorizontalMultiLevelHierarchy"/>
    <dgm:cxn modelId="{477B57B1-E58B-48D5-80A7-DDF27B4C57D0}" srcId="{D0736007-8926-44C2-A504-13DE6C155B3E}" destId="{C6267B57-4320-4D74-AA1E-53160877AE61}" srcOrd="4" destOrd="0" parTransId="{3923D5F0-5D66-4488-BC8E-40694AAF2AFC}" sibTransId="{2D2F3A08-8D78-43C2-BC0E-C3B29C2AC5C4}"/>
    <dgm:cxn modelId="{993174B3-1E26-4586-8722-5A3C25681473}" type="presOf" srcId="{8FA933F1-DC9F-421E-826C-816470D2A61E}" destId="{498D1012-BAE6-4707-AF11-095D9C4C6155}" srcOrd="0" destOrd="0" presId="urn:microsoft.com/office/officeart/2008/layout/HorizontalMultiLevelHierarchy"/>
    <dgm:cxn modelId="{B2EA64B6-CAFC-4E92-9983-1727A2E1AB3E}" type="presOf" srcId="{D965F2DF-506B-455F-9C01-DA606B44D2EF}" destId="{9055578E-ACFA-4699-8DF0-5F2763D8982B}" srcOrd="0" destOrd="0" presId="urn:microsoft.com/office/officeart/2008/layout/HorizontalMultiLevelHierarchy"/>
    <dgm:cxn modelId="{A5B682BA-F4BC-4FDA-87E0-F512576D00DB}" srcId="{D0736007-8926-44C2-A504-13DE6C155B3E}" destId="{8FA933F1-DC9F-421E-826C-816470D2A61E}" srcOrd="1" destOrd="0" parTransId="{71C27C2F-4A61-4035-B858-795CD2228636}" sibTransId="{64951938-DBDA-4111-8424-BB44A37566C0}"/>
    <dgm:cxn modelId="{F69031C6-F9EB-4EE9-9AE0-86E5A82FC9C4}" type="presOf" srcId="{61D2BE99-9B6B-437F-99BC-659A590B7080}" destId="{41B88928-BAA3-4C04-9E81-50C4146125E8}" srcOrd="1" destOrd="0" presId="urn:microsoft.com/office/officeart/2008/layout/HorizontalMultiLevelHierarchy"/>
    <dgm:cxn modelId="{03339ECA-0E9A-4E1A-A9A5-B4EAF0001868}" type="presOf" srcId="{3923D5F0-5D66-4488-BC8E-40694AAF2AFC}" destId="{53C2EF1F-9E64-4C89-8F02-BA1543AA310B}" srcOrd="1" destOrd="0" presId="urn:microsoft.com/office/officeart/2008/layout/HorizontalMultiLevelHierarchy"/>
    <dgm:cxn modelId="{1F6E9AD4-C9C8-461C-BD88-868481A5A099}" srcId="{D0736007-8926-44C2-A504-13DE6C155B3E}" destId="{4C9D8DD0-1FE1-4E10-95C0-5D79923A8E6B}" srcOrd="6" destOrd="0" parTransId="{03446969-230D-49D1-97C8-D84EA6DF3D12}" sibTransId="{AB851EA2-6D73-4DC9-9F7B-ADC637B80F7B}"/>
    <dgm:cxn modelId="{35ED19DC-84C9-446E-860F-74B9C44EEB61}" type="presOf" srcId="{A5EFC1E9-512B-4E72-8619-1BB96D217C1C}" destId="{CBC213B0-189A-4136-8A6D-DDF58EED4FFF}" srcOrd="1" destOrd="0" presId="urn:microsoft.com/office/officeart/2008/layout/HorizontalMultiLevelHierarchy"/>
    <dgm:cxn modelId="{FD6087F1-4A0E-4794-9C57-C9227ADBE563}" type="presOf" srcId="{4C9D8DD0-1FE1-4E10-95C0-5D79923A8E6B}" destId="{486C8C0F-BA1E-4600-8693-A1EBE6475E05}" srcOrd="0" destOrd="0" presId="urn:microsoft.com/office/officeart/2008/layout/HorizontalMultiLevelHierarchy"/>
    <dgm:cxn modelId="{284095F1-1745-4062-8D6E-A327BD65D9E6}" type="presOf" srcId="{61D2BE99-9B6B-437F-99BC-659A590B7080}" destId="{10596FEE-ED6C-4CF6-8FB6-6575B0AB8FEE}" srcOrd="0" destOrd="0" presId="urn:microsoft.com/office/officeart/2008/layout/HorizontalMultiLevelHierarchy"/>
    <dgm:cxn modelId="{9DE3BCF4-5162-4D68-AF8A-ADE8BFAD5A4B}" srcId="{D0736007-8926-44C2-A504-13DE6C155B3E}" destId="{527A4106-2EF1-46BB-9D50-A27F4BDDDC3E}" srcOrd="2" destOrd="0" parTransId="{64DDBAE9-137C-4195-810D-E64F36D13AA8}" sibTransId="{39B46E66-8861-4C14-847A-10D9E4BDF2F9}"/>
    <dgm:cxn modelId="{97930725-8631-4A7B-8DC0-0BC10A2543BB}" type="presParOf" srcId="{80513F68-39CC-44C1-BCA8-65B8D3E50204}" destId="{E7C5648B-A84E-40E0-9E2D-DCBA9D72753C}" srcOrd="0" destOrd="0" presId="urn:microsoft.com/office/officeart/2008/layout/HorizontalMultiLevelHierarchy"/>
    <dgm:cxn modelId="{B76F1212-78DE-4518-91A3-1BEDAB6A4043}" type="presParOf" srcId="{E7C5648B-A84E-40E0-9E2D-DCBA9D72753C}" destId="{4CA8758F-F258-418B-9125-6054B5068F86}" srcOrd="0" destOrd="0" presId="urn:microsoft.com/office/officeart/2008/layout/HorizontalMultiLevelHierarchy"/>
    <dgm:cxn modelId="{E2C7A0B5-8C59-421F-8E1E-762673D7D219}" type="presParOf" srcId="{E7C5648B-A84E-40E0-9E2D-DCBA9D72753C}" destId="{AA512CE2-26FB-4152-A014-037FAB7D108E}" srcOrd="1" destOrd="0" presId="urn:microsoft.com/office/officeart/2008/layout/HorizontalMultiLevelHierarchy"/>
    <dgm:cxn modelId="{FD4BD718-41C1-4B3C-8B71-92869D72CE3C}" type="presParOf" srcId="{AA512CE2-26FB-4152-A014-037FAB7D108E}" destId="{E31E3FFE-28CF-4696-84D2-77214F3A6711}" srcOrd="0" destOrd="0" presId="urn:microsoft.com/office/officeart/2008/layout/HorizontalMultiLevelHierarchy"/>
    <dgm:cxn modelId="{D90B7C23-9534-466E-BB0A-3D7A270DFF06}" type="presParOf" srcId="{E31E3FFE-28CF-4696-84D2-77214F3A6711}" destId="{CED9F459-61D1-4C13-B9EB-102F94794F90}" srcOrd="0" destOrd="0" presId="urn:microsoft.com/office/officeart/2008/layout/HorizontalMultiLevelHierarchy"/>
    <dgm:cxn modelId="{498E332F-70ED-4AA9-8DD2-4B53AAE76571}" type="presParOf" srcId="{AA512CE2-26FB-4152-A014-037FAB7D108E}" destId="{3F8466C0-03C9-44A2-96FD-8E6CA9EC3C31}" srcOrd="1" destOrd="0" presId="urn:microsoft.com/office/officeart/2008/layout/HorizontalMultiLevelHierarchy"/>
    <dgm:cxn modelId="{55E22542-DF25-4504-B03A-ADD3DB781923}" type="presParOf" srcId="{3F8466C0-03C9-44A2-96FD-8E6CA9EC3C31}" destId="{C56D51F8-0A08-4E53-AF3D-0DD4E2513BFA}" srcOrd="0" destOrd="0" presId="urn:microsoft.com/office/officeart/2008/layout/HorizontalMultiLevelHierarchy"/>
    <dgm:cxn modelId="{A1A3ED69-46DC-4336-A822-E85E80D82CEF}" type="presParOf" srcId="{3F8466C0-03C9-44A2-96FD-8E6CA9EC3C31}" destId="{963689C8-824B-4C42-A55A-BE736155B618}" srcOrd="1" destOrd="0" presId="urn:microsoft.com/office/officeart/2008/layout/HorizontalMultiLevelHierarchy"/>
    <dgm:cxn modelId="{790866F3-3111-4ADA-A9BD-4461EBC26592}" type="presParOf" srcId="{AA512CE2-26FB-4152-A014-037FAB7D108E}" destId="{0B0CF2C5-7FB9-453E-AB4D-014006EF28F7}" srcOrd="2" destOrd="0" presId="urn:microsoft.com/office/officeart/2008/layout/HorizontalMultiLevelHierarchy"/>
    <dgm:cxn modelId="{6A8CE243-907B-49F9-AECB-6BF4B4B68E39}" type="presParOf" srcId="{0B0CF2C5-7FB9-453E-AB4D-014006EF28F7}" destId="{DBF75897-88E5-4588-8A43-645C67B09C2A}" srcOrd="0" destOrd="0" presId="urn:microsoft.com/office/officeart/2008/layout/HorizontalMultiLevelHierarchy"/>
    <dgm:cxn modelId="{AE89B288-2971-4674-A0C0-5CD39815FA89}" type="presParOf" srcId="{AA512CE2-26FB-4152-A014-037FAB7D108E}" destId="{79AE7DBF-8CE0-423F-BC41-E2FAFA5CED03}" srcOrd="3" destOrd="0" presId="urn:microsoft.com/office/officeart/2008/layout/HorizontalMultiLevelHierarchy"/>
    <dgm:cxn modelId="{B43084BF-65F8-4D6B-B7FF-521B29174851}" type="presParOf" srcId="{79AE7DBF-8CE0-423F-BC41-E2FAFA5CED03}" destId="{498D1012-BAE6-4707-AF11-095D9C4C6155}" srcOrd="0" destOrd="0" presId="urn:microsoft.com/office/officeart/2008/layout/HorizontalMultiLevelHierarchy"/>
    <dgm:cxn modelId="{6651A0E2-958F-4259-9F1E-918484FAAF09}" type="presParOf" srcId="{79AE7DBF-8CE0-423F-BC41-E2FAFA5CED03}" destId="{A0D11B91-9F1F-4ED8-938A-26BBD6C394EE}" srcOrd="1" destOrd="0" presId="urn:microsoft.com/office/officeart/2008/layout/HorizontalMultiLevelHierarchy"/>
    <dgm:cxn modelId="{1DBFFD5F-EE77-4CEA-9C69-4297804B140D}" type="presParOf" srcId="{AA512CE2-26FB-4152-A014-037FAB7D108E}" destId="{01FBB7AB-8687-48E0-9D73-7F015D503F34}" srcOrd="4" destOrd="0" presId="urn:microsoft.com/office/officeart/2008/layout/HorizontalMultiLevelHierarchy"/>
    <dgm:cxn modelId="{708C1A5E-7301-4DFE-8C4B-93655992FF2E}" type="presParOf" srcId="{01FBB7AB-8687-48E0-9D73-7F015D503F34}" destId="{ED8849ED-471C-477C-9453-510DE71CBB48}" srcOrd="0" destOrd="0" presId="urn:microsoft.com/office/officeart/2008/layout/HorizontalMultiLevelHierarchy"/>
    <dgm:cxn modelId="{31CCC605-4D68-459F-91CF-46B385FEFD3C}" type="presParOf" srcId="{AA512CE2-26FB-4152-A014-037FAB7D108E}" destId="{AF8EDE23-B0A4-4B83-B75E-58E5550F1AC6}" srcOrd="5" destOrd="0" presId="urn:microsoft.com/office/officeart/2008/layout/HorizontalMultiLevelHierarchy"/>
    <dgm:cxn modelId="{9006643A-B31B-46E7-9120-DF031617FEFB}" type="presParOf" srcId="{AF8EDE23-B0A4-4B83-B75E-58E5550F1AC6}" destId="{59A6FC73-0DB2-44D3-A5BB-5B11AC396CF2}" srcOrd="0" destOrd="0" presId="urn:microsoft.com/office/officeart/2008/layout/HorizontalMultiLevelHierarchy"/>
    <dgm:cxn modelId="{489DACBF-4CE6-40DD-BDAF-B6A558C79C16}" type="presParOf" srcId="{AF8EDE23-B0A4-4B83-B75E-58E5550F1AC6}" destId="{D65BE8CC-4606-4216-A913-F425CC715ED9}" srcOrd="1" destOrd="0" presId="urn:microsoft.com/office/officeart/2008/layout/HorizontalMultiLevelHierarchy"/>
    <dgm:cxn modelId="{A1873930-5942-4522-8716-A8EBB2C890C4}" type="presParOf" srcId="{AA512CE2-26FB-4152-A014-037FAB7D108E}" destId="{3985CCFB-181F-4235-BF60-CA96F780889F}" srcOrd="6" destOrd="0" presId="urn:microsoft.com/office/officeart/2008/layout/HorizontalMultiLevelHierarchy"/>
    <dgm:cxn modelId="{546CA352-F2DA-490A-9F94-A901E1830E7D}" type="presParOf" srcId="{3985CCFB-181F-4235-BF60-CA96F780889F}" destId="{CBC213B0-189A-4136-8A6D-DDF58EED4FFF}" srcOrd="0" destOrd="0" presId="urn:microsoft.com/office/officeart/2008/layout/HorizontalMultiLevelHierarchy"/>
    <dgm:cxn modelId="{D5E537E2-FA67-4BBF-9A3E-4034D160AB16}" type="presParOf" srcId="{AA512CE2-26FB-4152-A014-037FAB7D108E}" destId="{1B9F2BC1-99D9-42D3-BAD1-C18C7AFDE03D}" srcOrd="7" destOrd="0" presId="urn:microsoft.com/office/officeart/2008/layout/HorizontalMultiLevelHierarchy"/>
    <dgm:cxn modelId="{BDF133B1-5085-473B-A0CD-89DE359F3CC8}" type="presParOf" srcId="{1B9F2BC1-99D9-42D3-BAD1-C18C7AFDE03D}" destId="{DABE54D0-0EC3-4EE3-99C6-52B25070D720}" srcOrd="0" destOrd="0" presId="urn:microsoft.com/office/officeart/2008/layout/HorizontalMultiLevelHierarchy"/>
    <dgm:cxn modelId="{C37F8BCF-0F57-4EBF-B177-8694A6C178FD}" type="presParOf" srcId="{1B9F2BC1-99D9-42D3-BAD1-C18C7AFDE03D}" destId="{560A50EA-93E9-4DD1-B832-A607F4E6BED7}" srcOrd="1" destOrd="0" presId="urn:microsoft.com/office/officeart/2008/layout/HorizontalMultiLevelHierarchy"/>
    <dgm:cxn modelId="{6B833CCB-8241-4EF1-8B24-2344924CF654}" type="presParOf" srcId="{AA512CE2-26FB-4152-A014-037FAB7D108E}" destId="{DF95E521-E475-4284-A231-C286D027425C}" srcOrd="8" destOrd="0" presId="urn:microsoft.com/office/officeart/2008/layout/HorizontalMultiLevelHierarchy"/>
    <dgm:cxn modelId="{16AF8758-9DD3-41C7-87C4-A5F96C548D96}" type="presParOf" srcId="{DF95E521-E475-4284-A231-C286D027425C}" destId="{53C2EF1F-9E64-4C89-8F02-BA1543AA310B}" srcOrd="0" destOrd="0" presId="urn:microsoft.com/office/officeart/2008/layout/HorizontalMultiLevelHierarchy"/>
    <dgm:cxn modelId="{196E21F9-86B8-4686-BE42-A2CA7FDD93D6}" type="presParOf" srcId="{AA512CE2-26FB-4152-A014-037FAB7D108E}" destId="{F200627A-880A-47A4-94AE-EA5477A137CB}" srcOrd="9" destOrd="0" presId="urn:microsoft.com/office/officeart/2008/layout/HorizontalMultiLevelHierarchy"/>
    <dgm:cxn modelId="{CE092AA1-1B3F-4563-ADA8-C4107FFF4023}" type="presParOf" srcId="{F200627A-880A-47A4-94AE-EA5477A137CB}" destId="{C5093E7C-0391-4C67-966E-E181D5C6B968}" srcOrd="0" destOrd="0" presId="urn:microsoft.com/office/officeart/2008/layout/HorizontalMultiLevelHierarchy"/>
    <dgm:cxn modelId="{BB6928E6-8EDD-4BA1-8DB5-17A5E446A1D6}" type="presParOf" srcId="{F200627A-880A-47A4-94AE-EA5477A137CB}" destId="{8EE422B1-B368-4D1A-8ACA-4F17B23AF10E}" srcOrd="1" destOrd="0" presId="urn:microsoft.com/office/officeart/2008/layout/HorizontalMultiLevelHierarchy"/>
    <dgm:cxn modelId="{35C477BC-6A12-4EC3-B4A5-2E58440D8672}" type="presParOf" srcId="{AA512CE2-26FB-4152-A014-037FAB7D108E}" destId="{9055578E-ACFA-4699-8DF0-5F2763D8982B}" srcOrd="10" destOrd="0" presId="urn:microsoft.com/office/officeart/2008/layout/HorizontalMultiLevelHierarchy"/>
    <dgm:cxn modelId="{B1587943-B6C8-46BD-9E71-4509847C0851}" type="presParOf" srcId="{9055578E-ACFA-4699-8DF0-5F2763D8982B}" destId="{E4ADB627-09AE-45FA-83B2-261F4637DE2E}" srcOrd="0" destOrd="0" presId="urn:microsoft.com/office/officeart/2008/layout/HorizontalMultiLevelHierarchy"/>
    <dgm:cxn modelId="{5968F9EA-37AA-4E08-9133-87C9D2C5DABC}" type="presParOf" srcId="{AA512CE2-26FB-4152-A014-037FAB7D108E}" destId="{BE30B43A-2FB1-4011-8E10-A5F0743CFD41}" srcOrd="11" destOrd="0" presId="urn:microsoft.com/office/officeart/2008/layout/HorizontalMultiLevelHierarchy"/>
    <dgm:cxn modelId="{582C61B5-FE7C-474A-AA45-761413969C75}" type="presParOf" srcId="{BE30B43A-2FB1-4011-8E10-A5F0743CFD41}" destId="{9C9F7E7C-8D41-4D5A-AAE3-34E0D595BC8E}" srcOrd="0" destOrd="0" presId="urn:microsoft.com/office/officeart/2008/layout/HorizontalMultiLevelHierarchy"/>
    <dgm:cxn modelId="{EFE5C5D2-2F87-43A7-91FA-6C09A8D9C6BC}" type="presParOf" srcId="{BE30B43A-2FB1-4011-8E10-A5F0743CFD41}" destId="{F18CC179-DEC0-4AD2-802C-92EBC22CDD54}" srcOrd="1" destOrd="0" presId="urn:microsoft.com/office/officeart/2008/layout/HorizontalMultiLevelHierarchy"/>
    <dgm:cxn modelId="{7841E211-5013-4AF8-8B3C-EF28C271543D}" type="presParOf" srcId="{AA512CE2-26FB-4152-A014-037FAB7D108E}" destId="{11695E83-A1EA-48B5-BBC9-B8B96980E29A}" srcOrd="12" destOrd="0" presId="urn:microsoft.com/office/officeart/2008/layout/HorizontalMultiLevelHierarchy"/>
    <dgm:cxn modelId="{42591C41-8168-4B22-9EF6-D5C82D4B56CB}" type="presParOf" srcId="{11695E83-A1EA-48B5-BBC9-B8B96980E29A}" destId="{D004C9D0-9FF7-46D4-BA68-2ECF8A6B95F7}" srcOrd="0" destOrd="0" presId="urn:microsoft.com/office/officeart/2008/layout/HorizontalMultiLevelHierarchy"/>
    <dgm:cxn modelId="{C569E808-EADC-48FC-BFD4-FF04746381FB}" type="presParOf" srcId="{AA512CE2-26FB-4152-A014-037FAB7D108E}" destId="{DC48ACB4-4627-417D-B8A7-F283CF03B4DE}" srcOrd="13" destOrd="0" presId="urn:microsoft.com/office/officeart/2008/layout/HorizontalMultiLevelHierarchy"/>
    <dgm:cxn modelId="{DE705CA0-B5A1-46FB-9F5C-00E130698BE7}" type="presParOf" srcId="{DC48ACB4-4627-417D-B8A7-F283CF03B4DE}" destId="{486C8C0F-BA1E-4600-8693-A1EBE6475E05}" srcOrd="0" destOrd="0" presId="urn:microsoft.com/office/officeart/2008/layout/HorizontalMultiLevelHierarchy"/>
    <dgm:cxn modelId="{6EF99905-F184-4B55-972D-16C8824127B8}" type="presParOf" srcId="{DC48ACB4-4627-417D-B8A7-F283CF03B4DE}" destId="{4D328987-53DC-42D3-995D-680B603C3B64}" srcOrd="1" destOrd="0" presId="urn:microsoft.com/office/officeart/2008/layout/HorizontalMultiLevelHierarchy"/>
    <dgm:cxn modelId="{CF59A489-A3DC-4F0D-92B7-2CCC8BDE6381}" type="presParOf" srcId="{AA512CE2-26FB-4152-A014-037FAB7D108E}" destId="{10596FEE-ED6C-4CF6-8FB6-6575B0AB8FEE}" srcOrd="14" destOrd="0" presId="urn:microsoft.com/office/officeart/2008/layout/HorizontalMultiLevelHierarchy"/>
    <dgm:cxn modelId="{0877029D-B73A-4B55-8679-0E9A40B014A5}" type="presParOf" srcId="{10596FEE-ED6C-4CF6-8FB6-6575B0AB8FEE}" destId="{41B88928-BAA3-4C04-9E81-50C4146125E8}" srcOrd="0" destOrd="0" presId="urn:microsoft.com/office/officeart/2008/layout/HorizontalMultiLevelHierarchy"/>
    <dgm:cxn modelId="{4C5DF71D-DF71-434A-B714-4393AF17C1AF}" type="presParOf" srcId="{AA512CE2-26FB-4152-A014-037FAB7D108E}" destId="{DD304236-2551-4044-88B4-C2AD77FE52A9}" srcOrd="15" destOrd="0" presId="urn:microsoft.com/office/officeart/2008/layout/HorizontalMultiLevelHierarchy"/>
    <dgm:cxn modelId="{3FF264E6-8F29-4C4F-A793-164EBCB31C90}" type="presParOf" srcId="{DD304236-2551-4044-88B4-C2AD77FE52A9}" destId="{A752F8B5-7FE4-4330-9FB1-821BB6FDA115}" srcOrd="0" destOrd="0" presId="urn:microsoft.com/office/officeart/2008/layout/HorizontalMultiLevelHierarchy"/>
    <dgm:cxn modelId="{9EE362C2-87E8-490F-8610-83E8DDC2A5E6}" type="presParOf" srcId="{DD304236-2551-4044-88B4-C2AD77FE52A9}" destId="{8E85703A-2867-46F0-9E3B-022B39FC62B3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3D41C7E-0C5D-4F41-BEBE-071D8A510410}" type="doc">
      <dgm:prSet loTypeId="urn:microsoft.com/office/officeart/2005/8/layout/h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7C2E9ED9-C79F-4E3E-949A-54CF96FADCE1}">
      <dgm:prSet/>
      <dgm:spPr/>
      <dgm:t>
        <a:bodyPr/>
        <a:lstStyle/>
        <a:p>
          <a:r>
            <a:rPr lang="en-US" dirty="0" err="1">
              <a:solidFill>
                <a:schemeClr val="tx1"/>
              </a:solidFill>
            </a:rPr>
            <a:t>Nikto</a:t>
          </a:r>
          <a:r>
            <a:rPr lang="en-US" dirty="0">
              <a:solidFill>
                <a:schemeClr val="tx1"/>
              </a:solidFill>
            </a:rPr>
            <a:t> </a:t>
          </a:r>
          <a:r>
            <a:rPr lang="en-US" b="1" dirty="0">
              <a:solidFill>
                <a:schemeClr val="tx1"/>
              </a:solidFill>
            </a:rPr>
            <a:t>scans</a:t>
          </a:r>
          <a:endParaRPr lang="en-IN" dirty="0">
            <a:solidFill>
              <a:schemeClr val="tx1"/>
            </a:solidFill>
          </a:endParaRPr>
        </a:p>
      </dgm:t>
    </dgm:pt>
    <dgm:pt modelId="{CC98DD6F-96C6-4EB2-8378-D7A8EDBF3641}" type="parTrans" cxnId="{944FE72B-1B35-4F15-8B3A-EA4103D35BD6}">
      <dgm:prSet/>
      <dgm:spPr/>
      <dgm:t>
        <a:bodyPr/>
        <a:lstStyle/>
        <a:p>
          <a:endParaRPr lang="en-IN"/>
        </a:p>
      </dgm:t>
    </dgm:pt>
    <dgm:pt modelId="{52AE88A7-57D9-41A5-A184-6094013F44C6}" type="sibTrans" cxnId="{944FE72B-1B35-4F15-8B3A-EA4103D35BD6}">
      <dgm:prSet/>
      <dgm:spPr/>
      <dgm:t>
        <a:bodyPr/>
        <a:lstStyle/>
        <a:p>
          <a:endParaRPr lang="en-IN"/>
        </a:p>
      </dgm:t>
    </dgm:pt>
    <dgm:pt modelId="{2F27529F-9C66-4558-ABC5-3BA6EEF63FD9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Dangerous files</a:t>
          </a:r>
          <a:r>
            <a:rPr lang="en-US" dirty="0">
              <a:solidFill>
                <a:schemeClr val="tx1"/>
              </a:solidFill>
            </a:rPr>
            <a:t>, </a:t>
          </a:r>
          <a:endParaRPr lang="en-IN" dirty="0">
            <a:solidFill>
              <a:schemeClr val="tx1"/>
            </a:solidFill>
          </a:endParaRPr>
        </a:p>
      </dgm:t>
    </dgm:pt>
    <dgm:pt modelId="{ED076063-A61C-42A4-8950-701DE9E44FF9}" type="parTrans" cxnId="{866613FE-0912-430F-9D75-2E63CE08A06E}">
      <dgm:prSet/>
      <dgm:spPr/>
      <dgm:t>
        <a:bodyPr/>
        <a:lstStyle/>
        <a:p>
          <a:endParaRPr lang="en-IN"/>
        </a:p>
      </dgm:t>
    </dgm:pt>
    <dgm:pt modelId="{79C4338B-EFA3-4898-96B4-67CEDAFC311A}" type="sibTrans" cxnId="{866613FE-0912-430F-9D75-2E63CE08A06E}">
      <dgm:prSet/>
      <dgm:spPr/>
      <dgm:t>
        <a:bodyPr/>
        <a:lstStyle/>
        <a:p>
          <a:endParaRPr lang="en-IN"/>
        </a:p>
      </dgm:t>
    </dgm:pt>
    <dgm:pt modelId="{A026BE3B-F4CA-4A87-B289-C2C9999B1491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Outdated server software </a:t>
          </a:r>
          <a:endParaRPr lang="en-IN" dirty="0">
            <a:solidFill>
              <a:schemeClr val="tx1"/>
            </a:solidFill>
          </a:endParaRPr>
        </a:p>
      </dgm:t>
    </dgm:pt>
    <dgm:pt modelId="{06EEACE3-DC37-43BE-A8D7-554B6BCC7D2F}" type="parTrans" cxnId="{2BBC9848-587A-4F6D-989A-4DAB346ABAB0}">
      <dgm:prSet/>
      <dgm:spPr/>
      <dgm:t>
        <a:bodyPr/>
        <a:lstStyle/>
        <a:p>
          <a:endParaRPr lang="en-IN"/>
        </a:p>
      </dgm:t>
    </dgm:pt>
    <dgm:pt modelId="{FC0B4102-A957-4522-B51C-CD51BFF7AD49}" type="sibTrans" cxnId="{2BBC9848-587A-4F6D-989A-4DAB346ABAB0}">
      <dgm:prSet/>
      <dgm:spPr/>
      <dgm:t>
        <a:bodyPr/>
        <a:lstStyle/>
        <a:p>
          <a:endParaRPr lang="en-IN"/>
        </a:p>
      </dgm:t>
    </dgm:pt>
    <dgm:pt modelId="{D1539DE4-E6CB-4573-BFB0-B9B4F264A9D4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Other problems. </a:t>
          </a:r>
          <a:endParaRPr lang="en-IN" dirty="0">
            <a:solidFill>
              <a:schemeClr val="tx1"/>
            </a:solidFill>
          </a:endParaRPr>
        </a:p>
      </dgm:t>
    </dgm:pt>
    <dgm:pt modelId="{49EDCE7B-1059-4B23-A8AF-C0B5F559BDF4}" type="parTrans" cxnId="{A37B3E30-DF2D-4B5F-BC4B-3A728AA78609}">
      <dgm:prSet/>
      <dgm:spPr/>
      <dgm:t>
        <a:bodyPr/>
        <a:lstStyle/>
        <a:p>
          <a:endParaRPr lang="en-IN"/>
        </a:p>
      </dgm:t>
    </dgm:pt>
    <dgm:pt modelId="{9F02B756-0DB2-4825-96CD-45E66F9F1BF4}" type="sibTrans" cxnId="{A37B3E30-DF2D-4B5F-BC4B-3A728AA78609}">
      <dgm:prSet/>
      <dgm:spPr/>
      <dgm:t>
        <a:bodyPr/>
        <a:lstStyle/>
        <a:p>
          <a:endParaRPr lang="en-IN"/>
        </a:p>
      </dgm:t>
    </dgm:pt>
    <dgm:pt modelId="{CDDF4B85-1EB3-4BCB-9C55-81B8BB18E010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Thousands of vulnerabilities</a:t>
          </a:r>
          <a:endParaRPr lang="en-IN" dirty="0">
            <a:solidFill>
              <a:schemeClr val="tx1"/>
            </a:solidFill>
          </a:endParaRPr>
        </a:p>
      </dgm:t>
    </dgm:pt>
    <dgm:pt modelId="{27A24E7B-F79E-4623-BC6B-247CD5CCBD9E}" type="parTrans" cxnId="{CD1FAE29-38CF-4F50-8926-5101E515941B}">
      <dgm:prSet/>
      <dgm:spPr/>
      <dgm:t>
        <a:bodyPr/>
        <a:lstStyle/>
        <a:p>
          <a:endParaRPr lang="en-IN"/>
        </a:p>
      </dgm:t>
    </dgm:pt>
    <dgm:pt modelId="{FDAA4632-DBD6-45E0-8722-E5852174E141}" type="sibTrans" cxnId="{CD1FAE29-38CF-4F50-8926-5101E515941B}">
      <dgm:prSet/>
      <dgm:spPr/>
      <dgm:t>
        <a:bodyPr/>
        <a:lstStyle/>
        <a:p>
          <a:endParaRPr lang="en-IN"/>
        </a:p>
      </dgm:t>
    </dgm:pt>
    <dgm:pt modelId="{7D6217ED-84E5-4E9E-B79D-0F1E3586FCBD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Easy to use </a:t>
          </a:r>
          <a:r>
            <a:rPr lang="en-US" dirty="0">
              <a:solidFill>
                <a:schemeClr val="tx1"/>
              </a:solidFill>
            </a:rPr>
            <a:t>without much instructions</a:t>
          </a:r>
          <a:endParaRPr lang="en-IN" dirty="0">
            <a:solidFill>
              <a:schemeClr val="tx1"/>
            </a:solidFill>
          </a:endParaRPr>
        </a:p>
      </dgm:t>
    </dgm:pt>
    <dgm:pt modelId="{249F1FEC-E5FA-4122-B952-D9B109AAF081}" type="parTrans" cxnId="{FABB1166-628E-4C61-8F93-76A26DA60CD7}">
      <dgm:prSet/>
      <dgm:spPr/>
      <dgm:t>
        <a:bodyPr/>
        <a:lstStyle/>
        <a:p>
          <a:endParaRPr lang="en-IN"/>
        </a:p>
      </dgm:t>
    </dgm:pt>
    <dgm:pt modelId="{86DC3B4C-32FB-48F5-9D4C-807A1A10538E}" type="sibTrans" cxnId="{FABB1166-628E-4C61-8F93-76A26DA60CD7}">
      <dgm:prSet/>
      <dgm:spPr/>
      <dgm:t>
        <a:bodyPr/>
        <a:lstStyle/>
        <a:p>
          <a:endParaRPr lang="en-IN"/>
        </a:p>
      </dgm:t>
    </dgm:pt>
    <dgm:pt modelId="{FD66BDDF-7714-4C80-9141-0889197CD5E5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Performs </a:t>
          </a:r>
          <a:r>
            <a:rPr lang="en-US" b="1" dirty="0">
              <a:solidFill>
                <a:schemeClr val="tx1"/>
              </a:solidFill>
            </a:rPr>
            <a:t>generic and server type specific checks</a:t>
          </a:r>
          <a:r>
            <a:rPr lang="en-US" dirty="0">
              <a:solidFill>
                <a:schemeClr val="tx1"/>
              </a:solidFill>
            </a:rPr>
            <a:t>.</a:t>
          </a:r>
        </a:p>
      </dgm:t>
    </dgm:pt>
    <dgm:pt modelId="{0A42BB64-65D7-4945-A09F-C2AC81D5CB57}" type="parTrans" cxnId="{7FDDD4E3-71AA-44B2-8B3B-B0B2FE73A434}">
      <dgm:prSet/>
      <dgm:spPr/>
      <dgm:t>
        <a:bodyPr/>
        <a:lstStyle/>
        <a:p>
          <a:endParaRPr lang="en-IN"/>
        </a:p>
      </dgm:t>
    </dgm:pt>
    <dgm:pt modelId="{8C2B47AF-7C06-4CA9-8FDA-93351D020344}" type="sibTrans" cxnId="{7FDDD4E3-71AA-44B2-8B3B-B0B2FE73A434}">
      <dgm:prSet/>
      <dgm:spPr/>
      <dgm:t>
        <a:bodyPr/>
        <a:lstStyle/>
        <a:p>
          <a:endParaRPr lang="en-IN"/>
        </a:p>
      </dgm:t>
    </dgm:pt>
    <dgm:pt modelId="{57686996-F235-4AB8-BB81-086C0670B5E2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Captures any </a:t>
          </a:r>
          <a:r>
            <a:rPr lang="en-US" b="1" dirty="0">
              <a:solidFill>
                <a:schemeClr val="tx1"/>
              </a:solidFill>
            </a:rPr>
            <a:t>cookies received</a:t>
          </a:r>
          <a:r>
            <a:rPr lang="en-US" dirty="0">
              <a:solidFill>
                <a:schemeClr val="tx1"/>
              </a:solidFill>
            </a:rPr>
            <a:t>.</a:t>
          </a:r>
        </a:p>
      </dgm:t>
    </dgm:pt>
    <dgm:pt modelId="{F1BF0C62-0A1A-4797-9D95-6BB3B0DFA192}" type="parTrans" cxnId="{E1214797-3280-43DE-BA13-01373BBA5FE9}">
      <dgm:prSet/>
      <dgm:spPr/>
      <dgm:t>
        <a:bodyPr/>
        <a:lstStyle/>
        <a:p>
          <a:endParaRPr lang="en-IN"/>
        </a:p>
      </dgm:t>
    </dgm:pt>
    <dgm:pt modelId="{9B5BF172-49DA-4947-A262-DCCD4D92DA17}" type="sibTrans" cxnId="{E1214797-3280-43DE-BA13-01373BBA5FE9}">
      <dgm:prSet/>
      <dgm:spPr/>
      <dgm:t>
        <a:bodyPr/>
        <a:lstStyle/>
        <a:p>
          <a:endParaRPr lang="en-IN"/>
        </a:p>
      </dgm:t>
    </dgm:pt>
    <dgm:pt modelId="{99AF1EFC-BE0D-4D7E-894D-EC3AE99D0A17}">
      <dgm:prSet/>
      <dgm:spPr/>
      <dgm:t>
        <a:bodyPr/>
        <a:lstStyle/>
        <a:p>
          <a:r>
            <a:rPr lang="en-IN" dirty="0">
              <a:solidFill>
                <a:schemeClr val="tx1"/>
              </a:solidFill>
            </a:rPr>
            <a:t>Advantages</a:t>
          </a:r>
        </a:p>
      </dgm:t>
    </dgm:pt>
    <dgm:pt modelId="{1FCE325E-7244-4D32-AF0F-88F79EEA964F}" type="parTrans" cxnId="{E7512D15-632C-4FF0-BE7A-283790F37D25}">
      <dgm:prSet/>
      <dgm:spPr/>
      <dgm:t>
        <a:bodyPr/>
        <a:lstStyle/>
        <a:p>
          <a:endParaRPr lang="en-IN"/>
        </a:p>
      </dgm:t>
    </dgm:pt>
    <dgm:pt modelId="{7AA12111-00BC-4791-8A63-B901EA8A2BFE}" type="sibTrans" cxnId="{E7512D15-632C-4FF0-BE7A-283790F37D25}">
      <dgm:prSet/>
      <dgm:spPr/>
      <dgm:t>
        <a:bodyPr/>
        <a:lstStyle/>
        <a:p>
          <a:endParaRPr lang="en-IN"/>
        </a:p>
      </dgm:t>
    </dgm:pt>
    <dgm:pt modelId="{D0969365-AF84-4050-89A4-9EE859F2D3B1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webservers for</a:t>
          </a:r>
          <a:endParaRPr lang="en-IN" dirty="0">
            <a:solidFill>
              <a:schemeClr val="tx1"/>
            </a:solidFill>
          </a:endParaRPr>
        </a:p>
      </dgm:t>
    </dgm:pt>
    <dgm:pt modelId="{FC7C782F-4A47-4974-A40A-E270BD760CB1}" type="parTrans" cxnId="{7C9A099F-3D06-4686-B799-775B0A17116D}">
      <dgm:prSet/>
      <dgm:spPr/>
      <dgm:t>
        <a:bodyPr/>
        <a:lstStyle/>
        <a:p>
          <a:endParaRPr lang="en-IN"/>
        </a:p>
      </dgm:t>
    </dgm:pt>
    <dgm:pt modelId="{89DFEE1A-9508-4F5C-BFE5-B1AA862E0760}" type="sibTrans" cxnId="{7C9A099F-3D06-4686-B799-775B0A17116D}">
      <dgm:prSet/>
      <dgm:spPr/>
      <dgm:t>
        <a:bodyPr/>
        <a:lstStyle/>
        <a:p>
          <a:endParaRPr lang="en-IN"/>
        </a:p>
      </dgm:t>
    </dgm:pt>
    <dgm:pt modelId="{9F32967F-5D4A-4C99-89D3-465CBA7396D7}" type="pres">
      <dgm:prSet presAssocID="{33D41C7E-0C5D-4F41-BEBE-071D8A510410}" presName="Name0" presStyleCnt="0">
        <dgm:presLayoutVars>
          <dgm:dir/>
          <dgm:animLvl val="lvl"/>
          <dgm:resizeHandles val="exact"/>
        </dgm:presLayoutVars>
      </dgm:prSet>
      <dgm:spPr/>
    </dgm:pt>
    <dgm:pt modelId="{6B2F5592-DBC6-42D8-814F-FBA1B563886A}" type="pres">
      <dgm:prSet presAssocID="{7C2E9ED9-C79F-4E3E-949A-54CF96FADCE1}" presName="composite" presStyleCnt="0"/>
      <dgm:spPr/>
    </dgm:pt>
    <dgm:pt modelId="{6CBFE00E-14BA-4202-B9CB-8D2E8435A60F}" type="pres">
      <dgm:prSet presAssocID="{7C2E9ED9-C79F-4E3E-949A-54CF96FADCE1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C98A57B0-B38E-4E7C-BF0A-CD434E189180}" type="pres">
      <dgm:prSet presAssocID="{7C2E9ED9-C79F-4E3E-949A-54CF96FADCE1}" presName="desTx" presStyleLbl="alignAccFollowNode1" presStyleIdx="0" presStyleCnt="2">
        <dgm:presLayoutVars>
          <dgm:bulletEnabled val="1"/>
        </dgm:presLayoutVars>
      </dgm:prSet>
      <dgm:spPr/>
    </dgm:pt>
    <dgm:pt modelId="{4D6149E0-F8C0-4D5E-9BBE-68B93EF1D7F1}" type="pres">
      <dgm:prSet presAssocID="{52AE88A7-57D9-41A5-A184-6094013F44C6}" presName="space" presStyleCnt="0"/>
      <dgm:spPr/>
    </dgm:pt>
    <dgm:pt modelId="{7396F68E-D3D8-49C5-AE23-FA2E8EBED656}" type="pres">
      <dgm:prSet presAssocID="{99AF1EFC-BE0D-4D7E-894D-EC3AE99D0A17}" presName="composite" presStyleCnt="0"/>
      <dgm:spPr/>
    </dgm:pt>
    <dgm:pt modelId="{62C7A6BC-4D6F-4EE2-806A-82BD439A573F}" type="pres">
      <dgm:prSet presAssocID="{99AF1EFC-BE0D-4D7E-894D-EC3AE99D0A17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E20D67A0-1319-4D30-9A94-FD864784A50B}" type="pres">
      <dgm:prSet presAssocID="{99AF1EFC-BE0D-4D7E-894D-EC3AE99D0A17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54ADA50C-15B4-41C2-A964-7BE0FB3049CD}" type="presOf" srcId="{CDDF4B85-1EB3-4BCB-9C55-81B8BB18E010}" destId="{C98A57B0-B38E-4E7C-BF0A-CD434E189180}" srcOrd="0" destOrd="1" presId="urn:microsoft.com/office/officeart/2005/8/layout/hList1"/>
    <dgm:cxn modelId="{E7512D15-632C-4FF0-BE7A-283790F37D25}" srcId="{33D41C7E-0C5D-4F41-BEBE-071D8A510410}" destId="{99AF1EFC-BE0D-4D7E-894D-EC3AE99D0A17}" srcOrd="1" destOrd="0" parTransId="{1FCE325E-7244-4D32-AF0F-88F79EEA964F}" sibTransId="{7AA12111-00BC-4791-8A63-B901EA8A2BFE}"/>
    <dgm:cxn modelId="{CD1FAE29-38CF-4F50-8926-5101E515941B}" srcId="{D0969365-AF84-4050-89A4-9EE859F2D3B1}" destId="{CDDF4B85-1EB3-4BCB-9C55-81B8BB18E010}" srcOrd="0" destOrd="0" parTransId="{27A24E7B-F79E-4623-BC6B-247CD5CCBD9E}" sibTransId="{FDAA4632-DBD6-45E0-8722-E5852174E141}"/>
    <dgm:cxn modelId="{944FE72B-1B35-4F15-8B3A-EA4103D35BD6}" srcId="{33D41C7E-0C5D-4F41-BEBE-071D8A510410}" destId="{7C2E9ED9-C79F-4E3E-949A-54CF96FADCE1}" srcOrd="0" destOrd="0" parTransId="{CC98DD6F-96C6-4EB2-8378-D7A8EDBF3641}" sibTransId="{52AE88A7-57D9-41A5-A184-6094013F44C6}"/>
    <dgm:cxn modelId="{8760422C-8060-4506-ACB6-7D9122F25A7D}" type="presOf" srcId="{7D6217ED-84E5-4E9E-B79D-0F1E3586FCBD}" destId="{E20D67A0-1319-4D30-9A94-FD864784A50B}" srcOrd="0" destOrd="0" presId="urn:microsoft.com/office/officeart/2005/8/layout/hList1"/>
    <dgm:cxn modelId="{A37B3E30-DF2D-4B5F-BC4B-3A728AA78609}" srcId="{D0969365-AF84-4050-89A4-9EE859F2D3B1}" destId="{D1539DE4-E6CB-4573-BFB0-B9B4F264A9D4}" srcOrd="3" destOrd="0" parTransId="{49EDCE7B-1059-4B23-A8AF-C0B5F559BDF4}" sibTransId="{9F02B756-0DB2-4825-96CD-45E66F9F1BF4}"/>
    <dgm:cxn modelId="{FABB1166-628E-4C61-8F93-76A26DA60CD7}" srcId="{99AF1EFC-BE0D-4D7E-894D-EC3AE99D0A17}" destId="{7D6217ED-84E5-4E9E-B79D-0F1E3586FCBD}" srcOrd="0" destOrd="0" parTransId="{249F1FEC-E5FA-4122-B952-D9B109AAF081}" sibTransId="{86DC3B4C-32FB-48F5-9D4C-807A1A10538E}"/>
    <dgm:cxn modelId="{2BBC9848-587A-4F6D-989A-4DAB346ABAB0}" srcId="{D0969365-AF84-4050-89A4-9EE859F2D3B1}" destId="{A026BE3B-F4CA-4A87-B289-C2C9999B1491}" srcOrd="2" destOrd="0" parTransId="{06EEACE3-DC37-43BE-A8D7-554B6BCC7D2F}" sibTransId="{FC0B4102-A957-4522-B51C-CD51BFF7AD49}"/>
    <dgm:cxn modelId="{27B52C53-1E23-401E-BD21-237F908F8716}" type="presOf" srcId="{A026BE3B-F4CA-4A87-B289-C2C9999B1491}" destId="{C98A57B0-B38E-4E7C-BF0A-CD434E189180}" srcOrd="0" destOrd="3" presId="urn:microsoft.com/office/officeart/2005/8/layout/hList1"/>
    <dgm:cxn modelId="{3B589257-E051-4A11-9EFC-7E4C7837A45D}" type="presOf" srcId="{2F27529F-9C66-4558-ABC5-3BA6EEF63FD9}" destId="{C98A57B0-B38E-4E7C-BF0A-CD434E189180}" srcOrd="0" destOrd="2" presId="urn:microsoft.com/office/officeart/2005/8/layout/hList1"/>
    <dgm:cxn modelId="{9E227891-A89B-49A7-9CAB-B20C231C62DB}" type="presOf" srcId="{57686996-F235-4AB8-BB81-086C0670B5E2}" destId="{E20D67A0-1319-4D30-9A94-FD864784A50B}" srcOrd="0" destOrd="2" presId="urn:microsoft.com/office/officeart/2005/8/layout/hList1"/>
    <dgm:cxn modelId="{E1214797-3280-43DE-BA13-01373BBA5FE9}" srcId="{99AF1EFC-BE0D-4D7E-894D-EC3AE99D0A17}" destId="{57686996-F235-4AB8-BB81-086C0670B5E2}" srcOrd="2" destOrd="0" parTransId="{F1BF0C62-0A1A-4797-9D95-6BB3B0DFA192}" sibTransId="{9B5BF172-49DA-4947-A262-DCCD4D92DA17}"/>
    <dgm:cxn modelId="{7C9A099F-3D06-4686-B799-775B0A17116D}" srcId="{7C2E9ED9-C79F-4E3E-949A-54CF96FADCE1}" destId="{D0969365-AF84-4050-89A4-9EE859F2D3B1}" srcOrd="0" destOrd="0" parTransId="{FC7C782F-4A47-4974-A40A-E270BD760CB1}" sibTransId="{89DFEE1A-9508-4F5C-BFE5-B1AA862E0760}"/>
    <dgm:cxn modelId="{08D6399F-A6C9-4140-B160-4270969572CB}" type="presOf" srcId="{99AF1EFC-BE0D-4D7E-894D-EC3AE99D0A17}" destId="{62C7A6BC-4D6F-4EE2-806A-82BD439A573F}" srcOrd="0" destOrd="0" presId="urn:microsoft.com/office/officeart/2005/8/layout/hList1"/>
    <dgm:cxn modelId="{C19EF6A9-E468-4E3A-9FBE-BE610AE1441A}" type="presOf" srcId="{33D41C7E-0C5D-4F41-BEBE-071D8A510410}" destId="{9F32967F-5D4A-4C99-89D3-465CBA7396D7}" srcOrd="0" destOrd="0" presId="urn:microsoft.com/office/officeart/2005/8/layout/hList1"/>
    <dgm:cxn modelId="{6DF4DDAD-1F71-4064-AA92-3B4D03C944F1}" type="presOf" srcId="{FD66BDDF-7714-4C80-9141-0889197CD5E5}" destId="{E20D67A0-1319-4D30-9A94-FD864784A50B}" srcOrd="0" destOrd="1" presId="urn:microsoft.com/office/officeart/2005/8/layout/hList1"/>
    <dgm:cxn modelId="{69D5D2AE-E046-446D-98B3-89EB24276C76}" type="presOf" srcId="{D0969365-AF84-4050-89A4-9EE859F2D3B1}" destId="{C98A57B0-B38E-4E7C-BF0A-CD434E189180}" srcOrd="0" destOrd="0" presId="urn:microsoft.com/office/officeart/2005/8/layout/hList1"/>
    <dgm:cxn modelId="{7FDDD4E3-71AA-44B2-8B3B-B0B2FE73A434}" srcId="{99AF1EFC-BE0D-4D7E-894D-EC3AE99D0A17}" destId="{FD66BDDF-7714-4C80-9141-0889197CD5E5}" srcOrd="1" destOrd="0" parTransId="{0A42BB64-65D7-4945-A09F-C2AC81D5CB57}" sibTransId="{8C2B47AF-7C06-4CA9-8FDA-93351D020344}"/>
    <dgm:cxn modelId="{BE0B83F8-6514-4DE2-AC24-001AB6BF1318}" type="presOf" srcId="{7C2E9ED9-C79F-4E3E-949A-54CF96FADCE1}" destId="{6CBFE00E-14BA-4202-B9CB-8D2E8435A60F}" srcOrd="0" destOrd="0" presId="urn:microsoft.com/office/officeart/2005/8/layout/hList1"/>
    <dgm:cxn modelId="{6A850CFC-6CEE-4BEC-AE1D-C837A883947A}" type="presOf" srcId="{D1539DE4-E6CB-4573-BFB0-B9B4F264A9D4}" destId="{C98A57B0-B38E-4E7C-BF0A-CD434E189180}" srcOrd="0" destOrd="4" presId="urn:microsoft.com/office/officeart/2005/8/layout/hList1"/>
    <dgm:cxn modelId="{866613FE-0912-430F-9D75-2E63CE08A06E}" srcId="{D0969365-AF84-4050-89A4-9EE859F2D3B1}" destId="{2F27529F-9C66-4558-ABC5-3BA6EEF63FD9}" srcOrd="1" destOrd="0" parTransId="{ED076063-A61C-42A4-8950-701DE9E44FF9}" sibTransId="{79C4338B-EFA3-4898-96B4-67CEDAFC311A}"/>
    <dgm:cxn modelId="{8445680B-C27A-4375-9B65-93D27E9FE46E}" type="presParOf" srcId="{9F32967F-5D4A-4C99-89D3-465CBA7396D7}" destId="{6B2F5592-DBC6-42D8-814F-FBA1B563886A}" srcOrd="0" destOrd="0" presId="urn:microsoft.com/office/officeart/2005/8/layout/hList1"/>
    <dgm:cxn modelId="{3DBDEA25-8761-46E7-ABA9-B903F3C286DC}" type="presParOf" srcId="{6B2F5592-DBC6-42D8-814F-FBA1B563886A}" destId="{6CBFE00E-14BA-4202-B9CB-8D2E8435A60F}" srcOrd="0" destOrd="0" presId="urn:microsoft.com/office/officeart/2005/8/layout/hList1"/>
    <dgm:cxn modelId="{F5678CF5-025F-4237-9D3E-DA77D97A5607}" type="presParOf" srcId="{6B2F5592-DBC6-42D8-814F-FBA1B563886A}" destId="{C98A57B0-B38E-4E7C-BF0A-CD434E189180}" srcOrd="1" destOrd="0" presId="urn:microsoft.com/office/officeart/2005/8/layout/hList1"/>
    <dgm:cxn modelId="{DEE6CA63-9AE3-42AA-ABA9-3972C9FE93F7}" type="presParOf" srcId="{9F32967F-5D4A-4C99-89D3-465CBA7396D7}" destId="{4D6149E0-F8C0-4D5E-9BBE-68B93EF1D7F1}" srcOrd="1" destOrd="0" presId="urn:microsoft.com/office/officeart/2005/8/layout/hList1"/>
    <dgm:cxn modelId="{CB0F1A20-5C7E-4ACE-A4BE-E852D26FDF44}" type="presParOf" srcId="{9F32967F-5D4A-4C99-89D3-465CBA7396D7}" destId="{7396F68E-D3D8-49C5-AE23-FA2E8EBED656}" srcOrd="2" destOrd="0" presId="urn:microsoft.com/office/officeart/2005/8/layout/hList1"/>
    <dgm:cxn modelId="{D5C8128A-4109-4EF4-9BE8-88A59217DEE3}" type="presParOf" srcId="{7396F68E-D3D8-49C5-AE23-FA2E8EBED656}" destId="{62C7A6BC-4D6F-4EE2-806A-82BD439A573F}" srcOrd="0" destOrd="0" presId="urn:microsoft.com/office/officeart/2005/8/layout/hList1"/>
    <dgm:cxn modelId="{8A1F3C15-1B11-4E25-AAB5-3B6EC5315F53}" type="presParOf" srcId="{7396F68E-D3D8-49C5-AE23-FA2E8EBED656}" destId="{E20D67A0-1319-4D30-9A94-FD864784A50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51063F6-5DFD-4B0A-BF16-74640E0CBFE7}" type="doc">
      <dgm:prSet loTypeId="urn:microsoft.com/office/officeart/2008/layout/Square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A42FD778-D105-4CED-A5DA-81ECBBF47E33}">
      <dgm:prSet custT="1"/>
      <dgm:spPr/>
      <dgm:t>
        <a:bodyPr/>
        <a:lstStyle/>
        <a:p>
          <a:r>
            <a:rPr lang="en-US" sz="2800" dirty="0"/>
            <a:t>Nessus</a:t>
          </a:r>
          <a:endParaRPr lang="en-IN" sz="2800" dirty="0"/>
        </a:p>
      </dgm:t>
    </dgm:pt>
    <dgm:pt modelId="{21B85881-E688-4EA1-BD84-4DD6D1C1C7CD}" type="parTrans" cxnId="{E41B5899-E801-4EBA-939A-BC6680742A90}">
      <dgm:prSet/>
      <dgm:spPr/>
      <dgm:t>
        <a:bodyPr/>
        <a:lstStyle/>
        <a:p>
          <a:endParaRPr lang="en-IN"/>
        </a:p>
      </dgm:t>
    </dgm:pt>
    <dgm:pt modelId="{6CAF8B1C-D32A-4616-A26D-4A166E31220F}" type="sibTrans" cxnId="{E41B5899-E801-4EBA-939A-BC6680742A90}">
      <dgm:prSet/>
      <dgm:spPr/>
      <dgm:t>
        <a:bodyPr/>
        <a:lstStyle/>
        <a:p>
          <a:endParaRPr lang="en-IN"/>
        </a:p>
      </dgm:t>
    </dgm:pt>
    <dgm:pt modelId="{3249EFDB-1649-426E-971F-627556AEA33A}">
      <dgm:prSet custT="1"/>
      <dgm:spPr/>
      <dgm:t>
        <a:bodyPr/>
        <a:lstStyle/>
        <a:p>
          <a:r>
            <a:rPr lang="en-US" sz="1800" dirty="0"/>
            <a:t>It is </a:t>
          </a:r>
          <a:r>
            <a:rPr lang="en-US" sz="1800" b="1" dirty="0"/>
            <a:t>free of charge for personal use </a:t>
          </a:r>
          <a:r>
            <a:rPr lang="en-US" sz="1800" dirty="0"/>
            <a:t>in a non-enterprise environment</a:t>
          </a:r>
          <a:endParaRPr lang="en-IN" sz="1800" dirty="0"/>
        </a:p>
      </dgm:t>
    </dgm:pt>
    <dgm:pt modelId="{260C02AC-CEF0-436F-A2B3-FCCFB3B2E775}" type="parTrans" cxnId="{9020BFD4-8085-462B-A561-692369460057}">
      <dgm:prSet/>
      <dgm:spPr/>
      <dgm:t>
        <a:bodyPr/>
        <a:lstStyle/>
        <a:p>
          <a:endParaRPr lang="en-IN"/>
        </a:p>
      </dgm:t>
    </dgm:pt>
    <dgm:pt modelId="{87EBD2F9-70F9-40F4-9182-E7AFBBEF6C72}" type="sibTrans" cxnId="{9020BFD4-8085-462B-A561-692369460057}">
      <dgm:prSet/>
      <dgm:spPr/>
      <dgm:t>
        <a:bodyPr/>
        <a:lstStyle/>
        <a:p>
          <a:endParaRPr lang="en-IN"/>
        </a:p>
      </dgm:t>
    </dgm:pt>
    <dgm:pt modelId="{6B20C6EB-C69B-458A-91DB-859E3E463D29}">
      <dgm:prSet custT="1"/>
      <dgm:spPr/>
      <dgm:t>
        <a:bodyPr/>
        <a:lstStyle/>
        <a:p>
          <a:r>
            <a:rPr lang="en-US" sz="1800" dirty="0"/>
            <a:t>For </a:t>
          </a:r>
          <a:r>
            <a:rPr lang="en-US" sz="1800" b="1" dirty="0"/>
            <a:t>enterprise, 1500$/year</a:t>
          </a:r>
          <a:r>
            <a:rPr lang="en-US" sz="1800" dirty="0"/>
            <a:t>.</a:t>
          </a:r>
          <a:endParaRPr lang="en-IN" sz="1800" dirty="0"/>
        </a:p>
      </dgm:t>
    </dgm:pt>
    <dgm:pt modelId="{8DA77A57-A527-4105-83E9-68C71B759D2D}" type="parTrans" cxnId="{9B34E4AD-FD22-4782-A1D4-EFB05CFB62E0}">
      <dgm:prSet/>
      <dgm:spPr/>
      <dgm:t>
        <a:bodyPr/>
        <a:lstStyle/>
        <a:p>
          <a:endParaRPr lang="en-IN"/>
        </a:p>
      </dgm:t>
    </dgm:pt>
    <dgm:pt modelId="{A53F94C9-BD20-4E56-A0F1-9114CB2A8294}" type="sibTrans" cxnId="{9B34E4AD-FD22-4782-A1D4-EFB05CFB62E0}">
      <dgm:prSet/>
      <dgm:spPr/>
      <dgm:t>
        <a:bodyPr/>
        <a:lstStyle/>
        <a:p>
          <a:endParaRPr lang="en-IN"/>
        </a:p>
      </dgm:t>
    </dgm:pt>
    <dgm:pt modelId="{0559192A-EECF-4D01-B93D-25067C230F19}">
      <dgm:prSet custT="1"/>
      <dgm:spPr/>
      <dgm:t>
        <a:bodyPr/>
        <a:lstStyle/>
        <a:p>
          <a:r>
            <a:rPr lang="en-US" sz="1800" dirty="0"/>
            <a:t>used by over </a:t>
          </a:r>
          <a:r>
            <a:rPr lang="en-US" sz="1800" b="1" dirty="0"/>
            <a:t>75,000 organizations worldwide.</a:t>
          </a:r>
          <a:endParaRPr lang="en-IN" sz="1800" dirty="0"/>
        </a:p>
      </dgm:t>
    </dgm:pt>
    <dgm:pt modelId="{2979294C-CEC4-4F91-AA64-33C739448B5C}" type="parTrans" cxnId="{386BE684-4494-49F4-AA8B-FA5D10C7CA12}">
      <dgm:prSet/>
      <dgm:spPr/>
      <dgm:t>
        <a:bodyPr/>
        <a:lstStyle/>
        <a:p>
          <a:endParaRPr lang="en-IN"/>
        </a:p>
      </dgm:t>
    </dgm:pt>
    <dgm:pt modelId="{A56ACD62-D18B-4A29-BF99-736403B8EFB6}" type="sibTrans" cxnId="{386BE684-4494-49F4-AA8B-FA5D10C7CA12}">
      <dgm:prSet/>
      <dgm:spPr/>
      <dgm:t>
        <a:bodyPr/>
        <a:lstStyle/>
        <a:p>
          <a:endParaRPr lang="en-IN"/>
        </a:p>
      </dgm:t>
    </dgm:pt>
    <dgm:pt modelId="{213791FC-76EE-4014-80CA-08ACD977A214}">
      <dgm:prSet custT="1"/>
      <dgm:spPr/>
      <dgm:t>
        <a:bodyPr/>
        <a:lstStyle/>
        <a:p>
          <a:r>
            <a:rPr lang="en-US" sz="1800" dirty="0"/>
            <a:t>Begins by </a:t>
          </a:r>
          <a:r>
            <a:rPr lang="en-US" sz="1800" b="1" dirty="0"/>
            <a:t>port scan </a:t>
          </a:r>
          <a:r>
            <a:rPr lang="en-US" sz="1800" dirty="0"/>
            <a:t>with one of its four internal port scanners (or can optionally use Nmap) </a:t>
          </a:r>
          <a:endParaRPr lang="en-IN" sz="1800" dirty="0"/>
        </a:p>
      </dgm:t>
    </dgm:pt>
    <dgm:pt modelId="{72D147C9-0F5C-4811-8AA4-4E68876CB561}" type="parTrans" cxnId="{575C6D6C-054F-4E37-87F7-5FF1A42CA4AB}">
      <dgm:prSet/>
      <dgm:spPr/>
      <dgm:t>
        <a:bodyPr/>
        <a:lstStyle/>
        <a:p>
          <a:endParaRPr lang="en-IN"/>
        </a:p>
      </dgm:t>
    </dgm:pt>
    <dgm:pt modelId="{08547938-D9A8-46AE-BFEF-636FA6892BFA}" type="sibTrans" cxnId="{575C6D6C-054F-4E37-87F7-5FF1A42CA4AB}">
      <dgm:prSet/>
      <dgm:spPr/>
      <dgm:t>
        <a:bodyPr/>
        <a:lstStyle/>
        <a:p>
          <a:endParaRPr lang="en-IN"/>
        </a:p>
      </dgm:t>
    </dgm:pt>
    <dgm:pt modelId="{323C4EC1-CA11-403F-89D3-B9F3A9C2A5F9}">
      <dgm:prSet custT="1"/>
      <dgm:spPr/>
      <dgm:t>
        <a:bodyPr/>
        <a:lstStyle/>
        <a:p>
          <a:r>
            <a:rPr lang="en-US" sz="1800" dirty="0"/>
            <a:t>To determine which ports are open on the target and then tries various exploits on them</a:t>
          </a:r>
          <a:endParaRPr lang="en-IN" sz="1800" dirty="0"/>
        </a:p>
      </dgm:t>
    </dgm:pt>
    <dgm:pt modelId="{2828F6DD-F207-41B7-B1DD-7A56503BCEDB}" type="parTrans" cxnId="{C46FE40A-8F4B-40A8-9155-DD3F740891CC}">
      <dgm:prSet/>
      <dgm:spPr/>
      <dgm:t>
        <a:bodyPr/>
        <a:lstStyle/>
        <a:p>
          <a:endParaRPr lang="en-IN"/>
        </a:p>
      </dgm:t>
    </dgm:pt>
    <dgm:pt modelId="{D97E79BA-815C-4664-AF2E-BB0D2F3ECAE5}" type="sibTrans" cxnId="{C46FE40A-8F4B-40A8-9155-DD3F740891CC}">
      <dgm:prSet/>
      <dgm:spPr/>
      <dgm:t>
        <a:bodyPr/>
        <a:lstStyle/>
        <a:p>
          <a:endParaRPr lang="en-IN"/>
        </a:p>
      </dgm:t>
    </dgm:pt>
    <dgm:pt modelId="{53F1EF2D-B384-4AE8-89FA-6011DF7977B1}">
      <dgm:prSet custT="1"/>
      <dgm:spPr/>
      <dgm:t>
        <a:bodyPr/>
        <a:lstStyle/>
        <a:p>
          <a:r>
            <a:rPr lang="en-US" sz="1800" b="1" dirty="0"/>
            <a:t>New vulnerability checks </a:t>
          </a:r>
          <a:r>
            <a:rPr lang="en-US" sz="1800" dirty="0"/>
            <a:t>(</a:t>
          </a:r>
          <a:r>
            <a:rPr lang="en-US" sz="1800" b="1" dirty="0"/>
            <a:t>called plugins</a:t>
          </a:r>
          <a:r>
            <a:rPr lang="en-US" sz="1800" dirty="0"/>
            <a:t>) on a daily basis.</a:t>
          </a:r>
          <a:endParaRPr lang="en-IN" sz="1800" dirty="0"/>
        </a:p>
      </dgm:t>
    </dgm:pt>
    <dgm:pt modelId="{79DF80DE-E3EF-46D0-8B4B-69662F7315E9}" type="parTrans" cxnId="{35F02470-5F07-44CE-A4F6-6D0F152BC1CE}">
      <dgm:prSet/>
      <dgm:spPr/>
      <dgm:t>
        <a:bodyPr/>
        <a:lstStyle/>
        <a:p>
          <a:endParaRPr lang="en-IN"/>
        </a:p>
      </dgm:t>
    </dgm:pt>
    <dgm:pt modelId="{E1717140-4E91-4819-B0F9-44938EA1D427}" type="sibTrans" cxnId="{35F02470-5F07-44CE-A4F6-6D0F152BC1CE}">
      <dgm:prSet/>
      <dgm:spPr/>
      <dgm:t>
        <a:bodyPr/>
        <a:lstStyle/>
        <a:p>
          <a:endParaRPr lang="en-IN"/>
        </a:p>
      </dgm:t>
    </dgm:pt>
    <dgm:pt modelId="{A59BCE64-3BDD-4B6E-8483-6C97DDED0BDC}">
      <dgm:prSet custT="1"/>
      <dgm:spPr/>
      <dgm:t>
        <a:bodyPr/>
        <a:lstStyle/>
        <a:p>
          <a:r>
            <a:rPr lang="en-US" sz="1800" dirty="0"/>
            <a:t>Nessus developed by </a:t>
          </a:r>
          <a:r>
            <a:rPr lang="en-US" sz="1800" b="1" dirty="0"/>
            <a:t>Tenable Network Security</a:t>
          </a:r>
          <a:endParaRPr lang="en-IN" sz="1800" dirty="0"/>
        </a:p>
      </dgm:t>
    </dgm:pt>
    <dgm:pt modelId="{C5F52069-D7E9-4FF8-92E3-029D13F6072D}" type="parTrans" cxnId="{EF661AF0-6D4F-4481-B4C1-9D686112FA52}">
      <dgm:prSet/>
      <dgm:spPr/>
      <dgm:t>
        <a:bodyPr/>
        <a:lstStyle/>
        <a:p>
          <a:endParaRPr lang="en-IN"/>
        </a:p>
      </dgm:t>
    </dgm:pt>
    <dgm:pt modelId="{39E39F5D-85EB-46C1-BE47-24296292292C}" type="sibTrans" cxnId="{EF661AF0-6D4F-4481-B4C1-9D686112FA52}">
      <dgm:prSet/>
      <dgm:spPr/>
      <dgm:t>
        <a:bodyPr/>
        <a:lstStyle/>
        <a:p>
          <a:endParaRPr lang="en-IN"/>
        </a:p>
      </dgm:t>
    </dgm:pt>
    <dgm:pt modelId="{2EE14031-3430-4F04-8877-EB170186B4FA}" type="pres">
      <dgm:prSet presAssocID="{F51063F6-5DFD-4B0A-BF16-74640E0CBFE7}" presName="layout" presStyleCnt="0">
        <dgm:presLayoutVars>
          <dgm:chMax/>
          <dgm:chPref/>
          <dgm:dir/>
          <dgm:resizeHandles/>
        </dgm:presLayoutVars>
      </dgm:prSet>
      <dgm:spPr/>
    </dgm:pt>
    <dgm:pt modelId="{1A0697D7-8FDA-42F9-8783-2B3991C523CA}" type="pres">
      <dgm:prSet presAssocID="{A42FD778-D105-4CED-A5DA-81ECBBF47E33}" presName="root" presStyleCnt="0">
        <dgm:presLayoutVars>
          <dgm:chMax/>
          <dgm:chPref/>
        </dgm:presLayoutVars>
      </dgm:prSet>
      <dgm:spPr/>
    </dgm:pt>
    <dgm:pt modelId="{9D766313-5FE0-4969-B213-052BEC61A129}" type="pres">
      <dgm:prSet presAssocID="{A42FD778-D105-4CED-A5DA-81ECBBF47E33}" presName="rootComposite" presStyleCnt="0">
        <dgm:presLayoutVars/>
      </dgm:prSet>
      <dgm:spPr/>
    </dgm:pt>
    <dgm:pt modelId="{DE46E386-EBFE-40BA-B522-31670FE42DC0}" type="pres">
      <dgm:prSet presAssocID="{A42FD778-D105-4CED-A5DA-81ECBBF47E33}" presName="ParentAccent" presStyleLbl="alignNode1" presStyleIdx="0" presStyleCnt="1" custScaleX="344845" custScaleY="112902"/>
      <dgm:spPr/>
    </dgm:pt>
    <dgm:pt modelId="{91479DBF-134B-426B-8DF0-5C553282D05C}" type="pres">
      <dgm:prSet presAssocID="{A42FD778-D105-4CED-A5DA-81ECBBF47E33}" presName="ParentSmallAccent" presStyleLbl="fgAcc1" presStyleIdx="0" presStyleCnt="1" custLinFactX="-1000000" custLinFactNeighborX="-1023586" custLinFactNeighborY="-48644"/>
      <dgm:spPr/>
    </dgm:pt>
    <dgm:pt modelId="{0E1D064C-C5BF-4322-BCF1-D9A705B82B82}" type="pres">
      <dgm:prSet presAssocID="{A42FD778-D105-4CED-A5DA-81ECBBF47E33}" presName="Parent" presStyleLbl="revTx" presStyleIdx="0" presStyleCnt="8" custScaleX="344845" custScaleY="112902">
        <dgm:presLayoutVars>
          <dgm:chMax/>
          <dgm:chPref val="4"/>
          <dgm:bulletEnabled val="1"/>
        </dgm:presLayoutVars>
      </dgm:prSet>
      <dgm:spPr/>
    </dgm:pt>
    <dgm:pt modelId="{8C5820C4-19B7-4A1B-890B-B1C9AC747EA5}" type="pres">
      <dgm:prSet presAssocID="{A42FD778-D105-4CED-A5DA-81ECBBF47E33}" presName="childShape" presStyleCnt="0">
        <dgm:presLayoutVars>
          <dgm:chMax val="0"/>
          <dgm:chPref val="0"/>
        </dgm:presLayoutVars>
      </dgm:prSet>
      <dgm:spPr/>
    </dgm:pt>
    <dgm:pt modelId="{131C9A41-B3EB-4ECB-BA2D-8D194F8155D6}" type="pres">
      <dgm:prSet presAssocID="{A59BCE64-3BDD-4B6E-8483-6C97DDED0BDC}" presName="childComposite" presStyleCnt="0">
        <dgm:presLayoutVars>
          <dgm:chMax val="0"/>
          <dgm:chPref val="0"/>
        </dgm:presLayoutVars>
      </dgm:prSet>
      <dgm:spPr/>
    </dgm:pt>
    <dgm:pt modelId="{0F68A615-8DF7-472A-BAB1-F108CBBF8C0E}" type="pres">
      <dgm:prSet presAssocID="{A59BCE64-3BDD-4B6E-8483-6C97DDED0BDC}" presName="ChildAccent" presStyleLbl="solidFgAcc1" presStyleIdx="0" presStyleCnt="7" custLinFactX="-900000" custLinFactNeighborX="-919327" custLinFactNeighborY="-48645"/>
      <dgm:spPr/>
    </dgm:pt>
    <dgm:pt modelId="{91929FA9-149F-4C1F-BDFA-738922420980}" type="pres">
      <dgm:prSet presAssocID="{A59BCE64-3BDD-4B6E-8483-6C97DDED0BDC}" presName="Child" presStyleLbl="revTx" presStyleIdx="1" presStyleCnt="8" custScaleX="344845" custScaleY="112902">
        <dgm:presLayoutVars>
          <dgm:chMax val="0"/>
          <dgm:chPref val="0"/>
          <dgm:bulletEnabled val="1"/>
        </dgm:presLayoutVars>
      </dgm:prSet>
      <dgm:spPr/>
    </dgm:pt>
    <dgm:pt modelId="{AED254EA-A217-4668-9567-93C818C11485}" type="pres">
      <dgm:prSet presAssocID="{3249EFDB-1649-426E-971F-627556AEA33A}" presName="childComposite" presStyleCnt="0">
        <dgm:presLayoutVars>
          <dgm:chMax val="0"/>
          <dgm:chPref val="0"/>
        </dgm:presLayoutVars>
      </dgm:prSet>
      <dgm:spPr/>
    </dgm:pt>
    <dgm:pt modelId="{6FA9615B-2D64-4DF6-BDD6-6FBEF688C5DF}" type="pres">
      <dgm:prSet presAssocID="{3249EFDB-1649-426E-971F-627556AEA33A}" presName="ChildAccent" presStyleLbl="solidFgAcc1" presStyleIdx="1" presStyleCnt="7" custLinFactX="-900000" custLinFactNeighborX="-919327" custLinFactNeighborY="-48645"/>
      <dgm:spPr/>
    </dgm:pt>
    <dgm:pt modelId="{21D21CD1-A156-4E93-B96F-7AD17117315C}" type="pres">
      <dgm:prSet presAssocID="{3249EFDB-1649-426E-971F-627556AEA33A}" presName="Child" presStyleLbl="revTx" presStyleIdx="2" presStyleCnt="8" custScaleX="344845" custScaleY="112902">
        <dgm:presLayoutVars>
          <dgm:chMax val="0"/>
          <dgm:chPref val="0"/>
          <dgm:bulletEnabled val="1"/>
        </dgm:presLayoutVars>
      </dgm:prSet>
      <dgm:spPr/>
    </dgm:pt>
    <dgm:pt modelId="{F5B9E466-B8E8-4AE6-9282-E69A0BE41C4F}" type="pres">
      <dgm:prSet presAssocID="{6B20C6EB-C69B-458A-91DB-859E3E463D29}" presName="childComposite" presStyleCnt="0">
        <dgm:presLayoutVars>
          <dgm:chMax val="0"/>
          <dgm:chPref val="0"/>
        </dgm:presLayoutVars>
      </dgm:prSet>
      <dgm:spPr/>
    </dgm:pt>
    <dgm:pt modelId="{0113B5C8-1568-402F-8851-CD5078B011DC}" type="pres">
      <dgm:prSet presAssocID="{6B20C6EB-C69B-458A-91DB-859E3E463D29}" presName="ChildAccent" presStyleLbl="solidFgAcc1" presStyleIdx="2" presStyleCnt="7" custLinFactX="-900000" custLinFactNeighborX="-919327" custLinFactNeighborY="-48645"/>
      <dgm:spPr/>
    </dgm:pt>
    <dgm:pt modelId="{2746EB3A-0C85-4B69-9FC5-D28869B641C4}" type="pres">
      <dgm:prSet presAssocID="{6B20C6EB-C69B-458A-91DB-859E3E463D29}" presName="Child" presStyleLbl="revTx" presStyleIdx="3" presStyleCnt="8" custScaleX="344845" custScaleY="112902">
        <dgm:presLayoutVars>
          <dgm:chMax val="0"/>
          <dgm:chPref val="0"/>
          <dgm:bulletEnabled val="1"/>
        </dgm:presLayoutVars>
      </dgm:prSet>
      <dgm:spPr/>
    </dgm:pt>
    <dgm:pt modelId="{62E17D30-A5AF-460B-8B36-A40939F08E20}" type="pres">
      <dgm:prSet presAssocID="{0559192A-EECF-4D01-B93D-25067C230F19}" presName="childComposite" presStyleCnt="0">
        <dgm:presLayoutVars>
          <dgm:chMax val="0"/>
          <dgm:chPref val="0"/>
        </dgm:presLayoutVars>
      </dgm:prSet>
      <dgm:spPr/>
    </dgm:pt>
    <dgm:pt modelId="{70640F05-8E9E-4565-B562-AD4B612724DD}" type="pres">
      <dgm:prSet presAssocID="{0559192A-EECF-4D01-B93D-25067C230F19}" presName="ChildAccent" presStyleLbl="solidFgAcc1" presStyleIdx="3" presStyleCnt="7" custLinFactX="-900000" custLinFactNeighborX="-919327" custLinFactNeighborY="-48645"/>
      <dgm:spPr/>
    </dgm:pt>
    <dgm:pt modelId="{ADCA329F-A3AB-4280-A0D4-B01DE8A5F345}" type="pres">
      <dgm:prSet presAssocID="{0559192A-EECF-4D01-B93D-25067C230F19}" presName="Child" presStyleLbl="revTx" presStyleIdx="4" presStyleCnt="8" custScaleX="344845" custScaleY="112902">
        <dgm:presLayoutVars>
          <dgm:chMax val="0"/>
          <dgm:chPref val="0"/>
          <dgm:bulletEnabled val="1"/>
        </dgm:presLayoutVars>
      </dgm:prSet>
      <dgm:spPr/>
    </dgm:pt>
    <dgm:pt modelId="{B795BF56-BF59-4BC0-AC02-03F9DD0C42D9}" type="pres">
      <dgm:prSet presAssocID="{213791FC-76EE-4014-80CA-08ACD977A214}" presName="childComposite" presStyleCnt="0">
        <dgm:presLayoutVars>
          <dgm:chMax val="0"/>
          <dgm:chPref val="0"/>
        </dgm:presLayoutVars>
      </dgm:prSet>
      <dgm:spPr/>
    </dgm:pt>
    <dgm:pt modelId="{F4C62585-BF3D-4C16-8325-3467BE58690F}" type="pres">
      <dgm:prSet presAssocID="{213791FC-76EE-4014-80CA-08ACD977A214}" presName="ChildAccent" presStyleLbl="solidFgAcc1" presStyleIdx="4" presStyleCnt="7" custLinFactX="-900000" custLinFactNeighborX="-919327" custLinFactNeighborY="-48645"/>
      <dgm:spPr/>
    </dgm:pt>
    <dgm:pt modelId="{08B153AB-A525-4ED5-AC8F-B0603D489DEB}" type="pres">
      <dgm:prSet presAssocID="{213791FC-76EE-4014-80CA-08ACD977A214}" presName="Child" presStyleLbl="revTx" presStyleIdx="5" presStyleCnt="8" custScaleX="344845" custScaleY="112902">
        <dgm:presLayoutVars>
          <dgm:chMax val="0"/>
          <dgm:chPref val="0"/>
          <dgm:bulletEnabled val="1"/>
        </dgm:presLayoutVars>
      </dgm:prSet>
      <dgm:spPr/>
    </dgm:pt>
    <dgm:pt modelId="{CC4E2C95-6D58-441C-972F-D86C9009309C}" type="pres">
      <dgm:prSet presAssocID="{323C4EC1-CA11-403F-89D3-B9F3A9C2A5F9}" presName="childComposite" presStyleCnt="0">
        <dgm:presLayoutVars>
          <dgm:chMax val="0"/>
          <dgm:chPref val="0"/>
        </dgm:presLayoutVars>
      </dgm:prSet>
      <dgm:spPr/>
    </dgm:pt>
    <dgm:pt modelId="{65C55CBB-9DD7-41FB-BBA4-569BFC3FDF5E}" type="pres">
      <dgm:prSet presAssocID="{323C4EC1-CA11-403F-89D3-B9F3A9C2A5F9}" presName="ChildAccent" presStyleLbl="solidFgAcc1" presStyleIdx="5" presStyleCnt="7" custLinFactX="-900000" custLinFactNeighborX="-919327" custLinFactNeighborY="-48645"/>
      <dgm:spPr/>
    </dgm:pt>
    <dgm:pt modelId="{D762FCDE-FF32-43B6-8127-579A15D83897}" type="pres">
      <dgm:prSet presAssocID="{323C4EC1-CA11-403F-89D3-B9F3A9C2A5F9}" presName="Child" presStyleLbl="revTx" presStyleIdx="6" presStyleCnt="8" custScaleX="344845" custScaleY="112902">
        <dgm:presLayoutVars>
          <dgm:chMax val="0"/>
          <dgm:chPref val="0"/>
          <dgm:bulletEnabled val="1"/>
        </dgm:presLayoutVars>
      </dgm:prSet>
      <dgm:spPr/>
    </dgm:pt>
    <dgm:pt modelId="{9110B235-0C91-4ED2-B0CB-5C92A9572D0D}" type="pres">
      <dgm:prSet presAssocID="{53F1EF2D-B384-4AE8-89FA-6011DF7977B1}" presName="childComposite" presStyleCnt="0">
        <dgm:presLayoutVars>
          <dgm:chMax val="0"/>
          <dgm:chPref val="0"/>
        </dgm:presLayoutVars>
      </dgm:prSet>
      <dgm:spPr/>
    </dgm:pt>
    <dgm:pt modelId="{34FFB1BD-8820-4A38-9F10-EC102FE9675E}" type="pres">
      <dgm:prSet presAssocID="{53F1EF2D-B384-4AE8-89FA-6011DF7977B1}" presName="ChildAccent" presStyleLbl="solidFgAcc1" presStyleIdx="6" presStyleCnt="7" custLinFactX="-900000" custLinFactNeighborX="-919327" custLinFactNeighborY="-48645"/>
      <dgm:spPr/>
    </dgm:pt>
    <dgm:pt modelId="{13443D86-F910-440B-8917-47ED8E21E69E}" type="pres">
      <dgm:prSet presAssocID="{53F1EF2D-B384-4AE8-89FA-6011DF7977B1}" presName="Child" presStyleLbl="revTx" presStyleIdx="7" presStyleCnt="8" custScaleX="344845" custScaleY="112902">
        <dgm:presLayoutVars>
          <dgm:chMax val="0"/>
          <dgm:chPref val="0"/>
          <dgm:bulletEnabled val="1"/>
        </dgm:presLayoutVars>
      </dgm:prSet>
      <dgm:spPr/>
    </dgm:pt>
  </dgm:ptLst>
  <dgm:cxnLst>
    <dgm:cxn modelId="{61A6E503-0383-4C7C-8D6A-B77770343B10}" type="presOf" srcId="{A42FD778-D105-4CED-A5DA-81ECBBF47E33}" destId="{0E1D064C-C5BF-4322-BCF1-D9A705B82B82}" srcOrd="0" destOrd="0" presId="urn:microsoft.com/office/officeart/2008/layout/SquareAccentList"/>
    <dgm:cxn modelId="{C46FE40A-8F4B-40A8-9155-DD3F740891CC}" srcId="{A42FD778-D105-4CED-A5DA-81ECBBF47E33}" destId="{323C4EC1-CA11-403F-89D3-B9F3A9C2A5F9}" srcOrd="5" destOrd="0" parTransId="{2828F6DD-F207-41B7-B1DD-7A56503BCEDB}" sibTransId="{D97E79BA-815C-4664-AF2E-BB0D2F3ECAE5}"/>
    <dgm:cxn modelId="{EBF3CB0E-7442-40BE-B717-9940E5B51F07}" type="presOf" srcId="{53F1EF2D-B384-4AE8-89FA-6011DF7977B1}" destId="{13443D86-F910-440B-8917-47ED8E21E69E}" srcOrd="0" destOrd="0" presId="urn:microsoft.com/office/officeart/2008/layout/SquareAccentList"/>
    <dgm:cxn modelId="{DFF15C66-12A9-47AC-8752-49537984F7C6}" type="presOf" srcId="{F51063F6-5DFD-4B0A-BF16-74640E0CBFE7}" destId="{2EE14031-3430-4F04-8877-EB170186B4FA}" srcOrd="0" destOrd="0" presId="urn:microsoft.com/office/officeart/2008/layout/SquareAccentList"/>
    <dgm:cxn modelId="{575C6D6C-054F-4E37-87F7-5FF1A42CA4AB}" srcId="{A42FD778-D105-4CED-A5DA-81ECBBF47E33}" destId="{213791FC-76EE-4014-80CA-08ACD977A214}" srcOrd="4" destOrd="0" parTransId="{72D147C9-0F5C-4811-8AA4-4E68876CB561}" sibTransId="{08547938-D9A8-46AE-BFEF-636FA6892BFA}"/>
    <dgm:cxn modelId="{35F02470-5F07-44CE-A4F6-6D0F152BC1CE}" srcId="{A42FD778-D105-4CED-A5DA-81ECBBF47E33}" destId="{53F1EF2D-B384-4AE8-89FA-6011DF7977B1}" srcOrd="6" destOrd="0" parTransId="{79DF80DE-E3EF-46D0-8B4B-69662F7315E9}" sibTransId="{E1717140-4E91-4819-B0F9-44938EA1D427}"/>
    <dgm:cxn modelId="{A2889D7B-1E15-4E07-AF5B-0DB179D10F36}" type="presOf" srcId="{213791FC-76EE-4014-80CA-08ACD977A214}" destId="{08B153AB-A525-4ED5-AC8F-B0603D489DEB}" srcOrd="0" destOrd="0" presId="urn:microsoft.com/office/officeart/2008/layout/SquareAccentList"/>
    <dgm:cxn modelId="{386BE684-4494-49F4-AA8B-FA5D10C7CA12}" srcId="{A42FD778-D105-4CED-A5DA-81ECBBF47E33}" destId="{0559192A-EECF-4D01-B93D-25067C230F19}" srcOrd="3" destOrd="0" parTransId="{2979294C-CEC4-4F91-AA64-33C739448B5C}" sibTransId="{A56ACD62-D18B-4A29-BF99-736403B8EFB6}"/>
    <dgm:cxn modelId="{6A919286-3E13-4460-A0F2-0F18EC4DF388}" type="presOf" srcId="{3249EFDB-1649-426E-971F-627556AEA33A}" destId="{21D21CD1-A156-4E93-B96F-7AD17117315C}" srcOrd="0" destOrd="0" presId="urn:microsoft.com/office/officeart/2008/layout/SquareAccentList"/>
    <dgm:cxn modelId="{E41B5899-E801-4EBA-939A-BC6680742A90}" srcId="{F51063F6-5DFD-4B0A-BF16-74640E0CBFE7}" destId="{A42FD778-D105-4CED-A5DA-81ECBBF47E33}" srcOrd="0" destOrd="0" parTransId="{21B85881-E688-4EA1-BD84-4DD6D1C1C7CD}" sibTransId="{6CAF8B1C-D32A-4616-A26D-4A166E31220F}"/>
    <dgm:cxn modelId="{FF57B2AB-F030-4CB4-885F-3B1BED44C64B}" type="presOf" srcId="{6B20C6EB-C69B-458A-91DB-859E3E463D29}" destId="{2746EB3A-0C85-4B69-9FC5-D28869B641C4}" srcOrd="0" destOrd="0" presId="urn:microsoft.com/office/officeart/2008/layout/SquareAccentList"/>
    <dgm:cxn modelId="{9B34E4AD-FD22-4782-A1D4-EFB05CFB62E0}" srcId="{A42FD778-D105-4CED-A5DA-81ECBBF47E33}" destId="{6B20C6EB-C69B-458A-91DB-859E3E463D29}" srcOrd="2" destOrd="0" parTransId="{8DA77A57-A527-4105-83E9-68C71B759D2D}" sibTransId="{A53F94C9-BD20-4E56-A0F1-9114CB2A8294}"/>
    <dgm:cxn modelId="{881A92B0-1EB1-4562-AF69-FF5820AA29AB}" type="presOf" srcId="{0559192A-EECF-4D01-B93D-25067C230F19}" destId="{ADCA329F-A3AB-4280-A0D4-B01DE8A5F345}" srcOrd="0" destOrd="0" presId="urn:microsoft.com/office/officeart/2008/layout/SquareAccentList"/>
    <dgm:cxn modelId="{9020BFD4-8085-462B-A561-692369460057}" srcId="{A42FD778-D105-4CED-A5DA-81ECBBF47E33}" destId="{3249EFDB-1649-426E-971F-627556AEA33A}" srcOrd="1" destOrd="0" parTransId="{260C02AC-CEF0-436F-A2B3-FCCFB3B2E775}" sibTransId="{87EBD2F9-70F9-40F4-9182-E7AFBBEF6C72}"/>
    <dgm:cxn modelId="{37369DE1-3F3F-4D05-A51F-88B30A7D3909}" type="presOf" srcId="{A59BCE64-3BDD-4B6E-8483-6C97DDED0BDC}" destId="{91929FA9-149F-4C1F-BDFA-738922420980}" srcOrd="0" destOrd="0" presId="urn:microsoft.com/office/officeart/2008/layout/SquareAccentList"/>
    <dgm:cxn modelId="{7665EBE4-FEAE-4AEB-9094-4CCA80AA3FDE}" type="presOf" srcId="{323C4EC1-CA11-403F-89D3-B9F3A9C2A5F9}" destId="{D762FCDE-FF32-43B6-8127-579A15D83897}" srcOrd="0" destOrd="0" presId="urn:microsoft.com/office/officeart/2008/layout/SquareAccentList"/>
    <dgm:cxn modelId="{EF661AF0-6D4F-4481-B4C1-9D686112FA52}" srcId="{A42FD778-D105-4CED-A5DA-81ECBBF47E33}" destId="{A59BCE64-3BDD-4B6E-8483-6C97DDED0BDC}" srcOrd="0" destOrd="0" parTransId="{C5F52069-D7E9-4FF8-92E3-029D13F6072D}" sibTransId="{39E39F5D-85EB-46C1-BE47-24296292292C}"/>
    <dgm:cxn modelId="{E745E101-EC4A-4554-9EC4-86DB7F3DB5FE}" type="presParOf" srcId="{2EE14031-3430-4F04-8877-EB170186B4FA}" destId="{1A0697D7-8FDA-42F9-8783-2B3991C523CA}" srcOrd="0" destOrd="0" presId="urn:microsoft.com/office/officeart/2008/layout/SquareAccentList"/>
    <dgm:cxn modelId="{31C18AC8-CFC5-4F47-AE52-0AA594053FD7}" type="presParOf" srcId="{1A0697D7-8FDA-42F9-8783-2B3991C523CA}" destId="{9D766313-5FE0-4969-B213-052BEC61A129}" srcOrd="0" destOrd="0" presId="urn:microsoft.com/office/officeart/2008/layout/SquareAccentList"/>
    <dgm:cxn modelId="{4D14B02D-281B-4555-8C63-F80C2FEB304F}" type="presParOf" srcId="{9D766313-5FE0-4969-B213-052BEC61A129}" destId="{DE46E386-EBFE-40BA-B522-31670FE42DC0}" srcOrd="0" destOrd="0" presId="urn:microsoft.com/office/officeart/2008/layout/SquareAccentList"/>
    <dgm:cxn modelId="{C7EB94F7-BB05-417F-B193-9AA2075EB662}" type="presParOf" srcId="{9D766313-5FE0-4969-B213-052BEC61A129}" destId="{91479DBF-134B-426B-8DF0-5C553282D05C}" srcOrd="1" destOrd="0" presId="urn:microsoft.com/office/officeart/2008/layout/SquareAccentList"/>
    <dgm:cxn modelId="{162C81E7-4A5D-43CA-B37A-8B2F54FB41BE}" type="presParOf" srcId="{9D766313-5FE0-4969-B213-052BEC61A129}" destId="{0E1D064C-C5BF-4322-BCF1-D9A705B82B82}" srcOrd="2" destOrd="0" presId="urn:microsoft.com/office/officeart/2008/layout/SquareAccentList"/>
    <dgm:cxn modelId="{B33B1138-EDF1-4B51-9F5B-B4943AED2B43}" type="presParOf" srcId="{1A0697D7-8FDA-42F9-8783-2B3991C523CA}" destId="{8C5820C4-19B7-4A1B-890B-B1C9AC747EA5}" srcOrd="1" destOrd="0" presId="urn:microsoft.com/office/officeart/2008/layout/SquareAccentList"/>
    <dgm:cxn modelId="{8AA710D2-1982-4A56-B7E7-554B9FC82C8E}" type="presParOf" srcId="{8C5820C4-19B7-4A1B-890B-B1C9AC747EA5}" destId="{131C9A41-B3EB-4ECB-BA2D-8D194F8155D6}" srcOrd="0" destOrd="0" presId="urn:microsoft.com/office/officeart/2008/layout/SquareAccentList"/>
    <dgm:cxn modelId="{0B2A46F1-5924-42A8-9BB1-B64B951CE407}" type="presParOf" srcId="{131C9A41-B3EB-4ECB-BA2D-8D194F8155D6}" destId="{0F68A615-8DF7-472A-BAB1-F108CBBF8C0E}" srcOrd="0" destOrd="0" presId="urn:microsoft.com/office/officeart/2008/layout/SquareAccentList"/>
    <dgm:cxn modelId="{923B6FC4-D9FA-46CD-AE66-676FBC8E701D}" type="presParOf" srcId="{131C9A41-B3EB-4ECB-BA2D-8D194F8155D6}" destId="{91929FA9-149F-4C1F-BDFA-738922420980}" srcOrd="1" destOrd="0" presId="urn:microsoft.com/office/officeart/2008/layout/SquareAccentList"/>
    <dgm:cxn modelId="{BFC2C255-4196-423B-A268-587FF9BF2E90}" type="presParOf" srcId="{8C5820C4-19B7-4A1B-890B-B1C9AC747EA5}" destId="{AED254EA-A217-4668-9567-93C818C11485}" srcOrd="1" destOrd="0" presId="urn:microsoft.com/office/officeart/2008/layout/SquareAccentList"/>
    <dgm:cxn modelId="{530F373B-6CDA-44E9-AB0A-AE9E2E3516AF}" type="presParOf" srcId="{AED254EA-A217-4668-9567-93C818C11485}" destId="{6FA9615B-2D64-4DF6-BDD6-6FBEF688C5DF}" srcOrd="0" destOrd="0" presId="urn:microsoft.com/office/officeart/2008/layout/SquareAccentList"/>
    <dgm:cxn modelId="{0615453C-898A-4A0F-BE86-F0281F8479C3}" type="presParOf" srcId="{AED254EA-A217-4668-9567-93C818C11485}" destId="{21D21CD1-A156-4E93-B96F-7AD17117315C}" srcOrd="1" destOrd="0" presId="urn:microsoft.com/office/officeart/2008/layout/SquareAccentList"/>
    <dgm:cxn modelId="{89345866-0F9B-4C88-A5A0-98827C3374F0}" type="presParOf" srcId="{8C5820C4-19B7-4A1B-890B-B1C9AC747EA5}" destId="{F5B9E466-B8E8-4AE6-9282-E69A0BE41C4F}" srcOrd="2" destOrd="0" presId="urn:microsoft.com/office/officeart/2008/layout/SquareAccentList"/>
    <dgm:cxn modelId="{5DA5F9DE-0EF6-4EC1-981B-C24A975A4EFC}" type="presParOf" srcId="{F5B9E466-B8E8-4AE6-9282-E69A0BE41C4F}" destId="{0113B5C8-1568-402F-8851-CD5078B011DC}" srcOrd="0" destOrd="0" presId="urn:microsoft.com/office/officeart/2008/layout/SquareAccentList"/>
    <dgm:cxn modelId="{79E1E1BC-FACA-45F3-9642-1F982E612514}" type="presParOf" srcId="{F5B9E466-B8E8-4AE6-9282-E69A0BE41C4F}" destId="{2746EB3A-0C85-4B69-9FC5-D28869B641C4}" srcOrd="1" destOrd="0" presId="urn:microsoft.com/office/officeart/2008/layout/SquareAccentList"/>
    <dgm:cxn modelId="{6D9AE614-D395-48AA-B22B-360268ACE85C}" type="presParOf" srcId="{8C5820C4-19B7-4A1B-890B-B1C9AC747EA5}" destId="{62E17D30-A5AF-460B-8B36-A40939F08E20}" srcOrd="3" destOrd="0" presId="urn:microsoft.com/office/officeart/2008/layout/SquareAccentList"/>
    <dgm:cxn modelId="{AD789829-3581-427B-8F8D-0E33A97F66DF}" type="presParOf" srcId="{62E17D30-A5AF-460B-8B36-A40939F08E20}" destId="{70640F05-8E9E-4565-B562-AD4B612724DD}" srcOrd="0" destOrd="0" presId="urn:microsoft.com/office/officeart/2008/layout/SquareAccentList"/>
    <dgm:cxn modelId="{53C25685-222A-4825-9333-741559A5D045}" type="presParOf" srcId="{62E17D30-A5AF-460B-8B36-A40939F08E20}" destId="{ADCA329F-A3AB-4280-A0D4-B01DE8A5F345}" srcOrd="1" destOrd="0" presId="urn:microsoft.com/office/officeart/2008/layout/SquareAccentList"/>
    <dgm:cxn modelId="{261A1F10-260F-4A49-B8F5-8581BA952C35}" type="presParOf" srcId="{8C5820C4-19B7-4A1B-890B-B1C9AC747EA5}" destId="{B795BF56-BF59-4BC0-AC02-03F9DD0C42D9}" srcOrd="4" destOrd="0" presId="urn:microsoft.com/office/officeart/2008/layout/SquareAccentList"/>
    <dgm:cxn modelId="{DE56D9B4-0285-4F44-8E82-7F642B8A43E7}" type="presParOf" srcId="{B795BF56-BF59-4BC0-AC02-03F9DD0C42D9}" destId="{F4C62585-BF3D-4C16-8325-3467BE58690F}" srcOrd="0" destOrd="0" presId="urn:microsoft.com/office/officeart/2008/layout/SquareAccentList"/>
    <dgm:cxn modelId="{60C1E3DA-FC33-4A5A-AA18-94C316B6FEF5}" type="presParOf" srcId="{B795BF56-BF59-4BC0-AC02-03F9DD0C42D9}" destId="{08B153AB-A525-4ED5-AC8F-B0603D489DEB}" srcOrd="1" destOrd="0" presId="urn:microsoft.com/office/officeart/2008/layout/SquareAccentList"/>
    <dgm:cxn modelId="{D77ACE72-79D8-4401-BA35-A4B2FD794560}" type="presParOf" srcId="{8C5820C4-19B7-4A1B-890B-B1C9AC747EA5}" destId="{CC4E2C95-6D58-441C-972F-D86C9009309C}" srcOrd="5" destOrd="0" presId="urn:microsoft.com/office/officeart/2008/layout/SquareAccentList"/>
    <dgm:cxn modelId="{1CF68EBD-9A7E-40B5-B33D-15A8784E2EAD}" type="presParOf" srcId="{CC4E2C95-6D58-441C-972F-D86C9009309C}" destId="{65C55CBB-9DD7-41FB-BBA4-569BFC3FDF5E}" srcOrd="0" destOrd="0" presId="urn:microsoft.com/office/officeart/2008/layout/SquareAccentList"/>
    <dgm:cxn modelId="{131176D7-1649-4D5E-A72B-012EB765D3DD}" type="presParOf" srcId="{CC4E2C95-6D58-441C-972F-D86C9009309C}" destId="{D762FCDE-FF32-43B6-8127-579A15D83897}" srcOrd="1" destOrd="0" presId="urn:microsoft.com/office/officeart/2008/layout/SquareAccentList"/>
    <dgm:cxn modelId="{AC2FF475-D990-4362-BF44-7921CD4BF5D8}" type="presParOf" srcId="{8C5820C4-19B7-4A1B-890B-B1C9AC747EA5}" destId="{9110B235-0C91-4ED2-B0CB-5C92A9572D0D}" srcOrd="6" destOrd="0" presId="urn:microsoft.com/office/officeart/2008/layout/SquareAccentList"/>
    <dgm:cxn modelId="{7338075D-16F0-446D-B85E-27883484B32A}" type="presParOf" srcId="{9110B235-0C91-4ED2-B0CB-5C92A9572D0D}" destId="{34FFB1BD-8820-4A38-9F10-EC102FE9675E}" srcOrd="0" destOrd="0" presId="urn:microsoft.com/office/officeart/2008/layout/SquareAccentList"/>
    <dgm:cxn modelId="{5247D03D-91BF-48D9-BE45-5DE165CDF003}" type="presParOf" srcId="{9110B235-0C91-4ED2-B0CB-5C92A9572D0D}" destId="{13443D86-F910-440B-8917-47ED8E21E69E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DB455D4-ADD8-4222-B11B-A1C393A6532E}" type="doc">
      <dgm:prSet loTypeId="urn:microsoft.com/office/officeart/2005/8/layout/orgChart1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BCCAC2D1-DBE2-4D68-8802-F3A4DA191B45}">
      <dgm:prSet custT="1"/>
      <dgm:spPr/>
      <dgm:t>
        <a:bodyPr/>
        <a:lstStyle/>
        <a:p>
          <a:r>
            <a:rPr lang="en-US" sz="1600" dirty="0">
              <a:solidFill>
                <a:schemeClr val="tx1"/>
              </a:solidFill>
            </a:rPr>
            <a:t>Nessus scan vulnerabilities</a:t>
          </a:r>
          <a:endParaRPr lang="en-IN" sz="1600" dirty="0">
            <a:solidFill>
              <a:schemeClr val="tx1"/>
            </a:solidFill>
          </a:endParaRPr>
        </a:p>
      </dgm:t>
    </dgm:pt>
    <dgm:pt modelId="{EE45A422-E278-4CBF-B178-5F35C2431681}" type="parTrans" cxnId="{FA788D62-62C0-4A73-80AA-0AC525875978}">
      <dgm:prSet/>
      <dgm:spPr/>
      <dgm:t>
        <a:bodyPr/>
        <a:lstStyle/>
        <a:p>
          <a:endParaRPr lang="en-IN"/>
        </a:p>
      </dgm:t>
    </dgm:pt>
    <dgm:pt modelId="{DDB03FCF-882D-4273-BFE4-BF4D9A0BBF69}" type="sibTrans" cxnId="{FA788D62-62C0-4A73-80AA-0AC525875978}">
      <dgm:prSet/>
      <dgm:spPr/>
      <dgm:t>
        <a:bodyPr/>
        <a:lstStyle/>
        <a:p>
          <a:endParaRPr lang="en-IN"/>
        </a:p>
      </dgm:t>
    </dgm:pt>
    <dgm:pt modelId="{BACE6BAC-B40C-48F5-9FF2-89F3F43A2829}">
      <dgm:prSet custT="1"/>
      <dgm:spPr/>
      <dgm:t>
        <a:bodyPr/>
        <a:lstStyle/>
        <a:p>
          <a:r>
            <a:rPr lang="en-US" sz="1600" dirty="0">
              <a:solidFill>
                <a:schemeClr val="tx1"/>
              </a:solidFill>
            </a:rPr>
            <a:t>That allow a remote hacker to control</a:t>
          </a:r>
          <a:endParaRPr lang="en-IN" sz="1600" dirty="0">
            <a:solidFill>
              <a:schemeClr val="tx1"/>
            </a:solidFill>
          </a:endParaRPr>
        </a:p>
      </dgm:t>
    </dgm:pt>
    <dgm:pt modelId="{07645953-6746-40E3-95FD-B93973D966AD}" type="parTrans" cxnId="{7345ED83-C14C-4A70-8383-C91A27366012}">
      <dgm:prSet/>
      <dgm:spPr/>
      <dgm:t>
        <a:bodyPr/>
        <a:lstStyle/>
        <a:p>
          <a:endParaRPr lang="en-IN" sz="2400"/>
        </a:p>
      </dgm:t>
    </dgm:pt>
    <dgm:pt modelId="{265CD91F-AA8B-48CA-B9D4-F3AF4156E16C}" type="sibTrans" cxnId="{7345ED83-C14C-4A70-8383-C91A27366012}">
      <dgm:prSet/>
      <dgm:spPr/>
      <dgm:t>
        <a:bodyPr/>
        <a:lstStyle/>
        <a:p>
          <a:endParaRPr lang="en-IN"/>
        </a:p>
      </dgm:t>
    </dgm:pt>
    <dgm:pt modelId="{D43D5D87-577C-4378-866C-A911F411588F}">
      <dgm:prSet custT="1"/>
      <dgm:spPr/>
      <dgm:t>
        <a:bodyPr/>
        <a:lstStyle/>
        <a:p>
          <a:r>
            <a:rPr lang="en-US" sz="1600" b="1" dirty="0">
              <a:solidFill>
                <a:schemeClr val="tx1"/>
              </a:solidFill>
            </a:rPr>
            <a:t>Misconfiguration</a:t>
          </a:r>
          <a:endParaRPr lang="en-IN" sz="1600" dirty="0">
            <a:solidFill>
              <a:schemeClr val="tx1"/>
            </a:solidFill>
          </a:endParaRPr>
        </a:p>
      </dgm:t>
    </dgm:pt>
    <dgm:pt modelId="{FAF121E9-4743-4EF9-85AC-390B66255477}" type="parTrans" cxnId="{AB91AA8B-46C2-4023-A955-96D78FDFBB30}">
      <dgm:prSet/>
      <dgm:spPr/>
      <dgm:t>
        <a:bodyPr/>
        <a:lstStyle/>
        <a:p>
          <a:endParaRPr lang="en-IN" sz="2400"/>
        </a:p>
      </dgm:t>
    </dgm:pt>
    <dgm:pt modelId="{C31A70E2-6131-4517-8F3F-81B4A949945A}" type="sibTrans" cxnId="{AB91AA8B-46C2-4023-A955-96D78FDFBB30}">
      <dgm:prSet/>
      <dgm:spPr/>
      <dgm:t>
        <a:bodyPr/>
        <a:lstStyle/>
        <a:p>
          <a:endParaRPr lang="en-IN"/>
        </a:p>
      </dgm:t>
    </dgm:pt>
    <dgm:pt modelId="{7218D4DA-6197-47DE-A1D7-65DB678CB11E}">
      <dgm:prSet custT="1"/>
      <dgm:spPr/>
      <dgm:t>
        <a:bodyPr/>
        <a:lstStyle/>
        <a:p>
          <a:r>
            <a:rPr lang="en-US" sz="1600" b="1" dirty="0">
              <a:solidFill>
                <a:schemeClr val="tx1"/>
              </a:solidFill>
            </a:rPr>
            <a:t>Default passwords, </a:t>
          </a:r>
          <a:endParaRPr lang="en-IN" sz="1600" dirty="0">
            <a:solidFill>
              <a:schemeClr val="tx1"/>
            </a:solidFill>
          </a:endParaRPr>
        </a:p>
      </dgm:t>
    </dgm:pt>
    <dgm:pt modelId="{8C3D0C97-92D4-4824-B529-08A3B0E36878}" type="parTrans" cxnId="{C6A02C5C-195E-4B64-A90F-D0C5AB426714}">
      <dgm:prSet/>
      <dgm:spPr/>
      <dgm:t>
        <a:bodyPr/>
        <a:lstStyle/>
        <a:p>
          <a:endParaRPr lang="en-IN" sz="2400"/>
        </a:p>
      </dgm:t>
    </dgm:pt>
    <dgm:pt modelId="{5B3B3A7B-6E09-4BCF-9BE9-5B99A534987A}" type="sibTrans" cxnId="{C6A02C5C-195E-4B64-A90F-D0C5AB426714}">
      <dgm:prSet/>
      <dgm:spPr/>
      <dgm:t>
        <a:bodyPr/>
        <a:lstStyle/>
        <a:p>
          <a:endParaRPr lang="en-IN"/>
        </a:p>
      </dgm:t>
    </dgm:pt>
    <dgm:pt modelId="{CCE16824-81C2-4DCD-8C27-7029FD1E527D}">
      <dgm:prSet custT="1"/>
      <dgm:spPr/>
      <dgm:t>
        <a:bodyPr/>
        <a:lstStyle/>
        <a:p>
          <a:r>
            <a:rPr lang="en-US" sz="1600" b="1" dirty="0">
              <a:solidFill>
                <a:schemeClr val="tx1"/>
              </a:solidFill>
            </a:rPr>
            <a:t>Denials of service</a:t>
          </a:r>
          <a:endParaRPr lang="en-IN" sz="1600" dirty="0">
            <a:solidFill>
              <a:schemeClr val="tx1"/>
            </a:solidFill>
          </a:endParaRPr>
        </a:p>
      </dgm:t>
    </dgm:pt>
    <dgm:pt modelId="{DB2F8AAD-9D27-449B-B23F-DC4F8C98A604}" type="parTrans" cxnId="{786B8F97-CA4D-4C40-A1EB-C08355CCA498}">
      <dgm:prSet/>
      <dgm:spPr/>
      <dgm:t>
        <a:bodyPr/>
        <a:lstStyle/>
        <a:p>
          <a:endParaRPr lang="en-IN" sz="2400"/>
        </a:p>
      </dgm:t>
    </dgm:pt>
    <dgm:pt modelId="{E1CC8306-AE73-49D9-B8F0-B8756F9BAC47}" type="sibTrans" cxnId="{786B8F97-CA4D-4C40-A1EB-C08355CCA498}">
      <dgm:prSet/>
      <dgm:spPr/>
      <dgm:t>
        <a:bodyPr/>
        <a:lstStyle/>
        <a:p>
          <a:endParaRPr lang="en-IN"/>
        </a:p>
      </dgm:t>
    </dgm:pt>
    <dgm:pt modelId="{0C3B31DA-A43A-4703-9EBE-7552B3EB741D}">
      <dgm:prSet custT="1"/>
      <dgm:spPr/>
      <dgm:t>
        <a:bodyPr/>
        <a:lstStyle/>
        <a:p>
          <a:r>
            <a:rPr lang="en-US" sz="1600" b="1" dirty="0">
              <a:solidFill>
                <a:schemeClr val="tx1"/>
              </a:solidFill>
            </a:rPr>
            <a:t>Finding malware</a:t>
          </a:r>
          <a:endParaRPr lang="en-IN" sz="1600" dirty="0">
            <a:solidFill>
              <a:schemeClr val="tx1"/>
            </a:solidFill>
          </a:endParaRPr>
        </a:p>
      </dgm:t>
    </dgm:pt>
    <dgm:pt modelId="{2038D4B3-FD3F-4BBB-8F51-308C33500ADE}" type="parTrans" cxnId="{2691D9C6-A0C0-4547-AD83-B5AB078FB012}">
      <dgm:prSet/>
      <dgm:spPr/>
      <dgm:t>
        <a:bodyPr/>
        <a:lstStyle/>
        <a:p>
          <a:endParaRPr lang="en-IN" sz="2400"/>
        </a:p>
      </dgm:t>
    </dgm:pt>
    <dgm:pt modelId="{3A1AAC6A-D472-4367-BE77-C2DAA76E95F9}" type="sibTrans" cxnId="{2691D9C6-A0C0-4547-AD83-B5AB078FB012}">
      <dgm:prSet/>
      <dgm:spPr/>
      <dgm:t>
        <a:bodyPr/>
        <a:lstStyle/>
        <a:p>
          <a:endParaRPr lang="en-IN"/>
        </a:p>
      </dgm:t>
    </dgm:pt>
    <dgm:pt modelId="{EF26DB8F-6634-49C4-A18C-B474794869D1}">
      <dgm:prSet custT="1"/>
      <dgm:spPr/>
      <dgm:t>
        <a:bodyPr/>
        <a:lstStyle/>
        <a:p>
          <a:r>
            <a:rPr lang="en-IN" sz="1600" dirty="0">
              <a:solidFill>
                <a:schemeClr val="tx1"/>
              </a:solidFill>
            </a:rPr>
            <a:t>Agentless </a:t>
          </a:r>
          <a:r>
            <a:rPr lang="en-IN" sz="1600" b="1" dirty="0">
              <a:solidFill>
                <a:schemeClr val="tx1"/>
              </a:solidFill>
            </a:rPr>
            <a:t>auditing</a:t>
          </a:r>
          <a:endParaRPr lang="en-IN" sz="1600" dirty="0">
            <a:solidFill>
              <a:schemeClr val="tx1"/>
            </a:solidFill>
          </a:endParaRPr>
        </a:p>
      </dgm:t>
    </dgm:pt>
    <dgm:pt modelId="{9FC183D4-6AE7-4ECC-BD48-ACFAE36F1CB1}" type="parTrans" cxnId="{74D68E79-84DA-418F-BA87-6AAE1E0C3AA8}">
      <dgm:prSet/>
      <dgm:spPr/>
      <dgm:t>
        <a:bodyPr/>
        <a:lstStyle/>
        <a:p>
          <a:endParaRPr lang="en-IN" sz="2400"/>
        </a:p>
      </dgm:t>
    </dgm:pt>
    <dgm:pt modelId="{A6FE5BA4-B09E-45A0-9E83-470EC456A092}" type="sibTrans" cxnId="{74D68E79-84DA-418F-BA87-6AAE1E0C3AA8}">
      <dgm:prSet/>
      <dgm:spPr/>
      <dgm:t>
        <a:bodyPr/>
        <a:lstStyle/>
        <a:p>
          <a:endParaRPr lang="en-IN"/>
        </a:p>
      </dgm:t>
    </dgm:pt>
    <dgm:pt modelId="{FF5D2ABF-0C44-41BE-A90C-7C0D453A8C3A}">
      <dgm:prSet custT="1"/>
      <dgm:spPr/>
      <dgm:t>
        <a:bodyPr/>
        <a:lstStyle/>
        <a:p>
          <a:r>
            <a:rPr lang="en-US" sz="1600" b="1" dirty="0">
              <a:solidFill>
                <a:schemeClr val="tx1"/>
              </a:solidFill>
            </a:rPr>
            <a:t>Common passwords,</a:t>
          </a:r>
          <a:r>
            <a:rPr lang="en-US" sz="1600" dirty="0">
              <a:solidFill>
                <a:schemeClr val="tx1"/>
              </a:solidFill>
            </a:rPr>
            <a:t> and blank/absent passwords</a:t>
          </a:r>
          <a:endParaRPr lang="en-IN" sz="1600" dirty="0">
            <a:solidFill>
              <a:schemeClr val="tx1"/>
            </a:solidFill>
          </a:endParaRPr>
        </a:p>
      </dgm:t>
    </dgm:pt>
    <dgm:pt modelId="{72D5FDBC-312E-4A41-9604-23E35F1DE216}" type="parTrans" cxnId="{4E2A85F5-664C-4A1B-B4B5-D4B71B15CE06}">
      <dgm:prSet/>
      <dgm:spPr/>
      <dgm:t>
        <a:bodyPr/>
        <a:lstStyle/>
        <a:p>
          <a:endParaRPr lang="en-IN" sz="2400"/>
        </a:p>
      </dgm:t>
    </dgm:pt>
    <dgm:pt modelId="{0C0AB6D4-17FD-47A6-8EE6-B5AE514F5EA9}" type="sibTrans" cxnId="{4E2A85F5-664C-4A1B-B4B5-D4B71B15CE06}">
      <dgm:prSet/>
      <dgm:spPr/>
      <dgm:t>
        <a:bodyPr/>
        <a:lstStyle/>
        <a:p>
          <a:endParaRPr lang="en-IN"/>
        </a:p>
      </dgm:t>
    </dgm:pt>
    <dgm:pt modelId="{19E5285C-4C1F-46B5-A9D7-49DFFE8F5F9C}">
      <dgm:prSet custT="1"/>
      <dgm:spPr/>
      <dgm:t>
        <a:bodyPr/>
        <a:lstStyle/>
        <a:p>
          <a:r>
            <a:rPr lang="en-IN" sz="1600" dirty="0">
              <a:solidFill>
                <a:schemeClr val="tx1"/>
              </a:solidFill>
            </a:rPr>
            <a:t>To make sure no host on your network is missing security patches</a:t>
          </a:r>
        </a:p>
      </dgm:t>
    </dgm:pt>
    <dgm:pt modelId="{7775A7A4-4A9D-453E-9FB9-71221EC91F4F}" type="parTrans" cxnId="{8B47B887-4259-4672-A5E8-EE86F7222D15}">
      <dgm:prSet/>
      <dgm:spPr/>
      <dgm:t>
        <a:bodyPr/>
        <a:lstStyle/>
        <a:p>
          <a:endParaRPr lang="en-IN" sz="2400"/>
        </a:p>
      </dgm:t>
    </dgm:pt>
    <dgm:pt modelId="{69E7577D-9346-4816-BE9E-D681FCD613F7}" type="sibTrans" cxnId="{8B47B887-4259-4672-A5E8-EE86F7222D15}">
      <dgm:prSet/>
      <dgm:spPr/>
      <dgm:t>
        <a:bodyPr/>
        <a:lstStyle/>
        <a:p>
          <a:endParaRPr lang="en-IN"/>
        </a:p>
      </dgm:t>
    </dgm:pt>
    <dgm:pt modelId="{7342ED7B-6627-47DF-AE8D-62630F2EE56D}">
      <dgm:prSet custT="1"/>
      <dgm:spPr/>
      <dgm:t>
        <a:bodyPr/>
        <a:lstStyle/>
        <a:p>
          <a:r>
            <a:rPr lang="en-US" sz="1600" dirty="0">
              <a:solidFill>
                <a:schemeClr val="tx1"/>
              </a:solidFill>
            </a:rPr>
            <a:t>Nessus can also call Hydra (an external tool) to launch a dictionary attack.</a:t>
          </a:r>
          <a:endParaRPr lang="en-IN" sz="1600" dirty="0">
            <a:solidFill>
              <a:schemeClr val="tx1"/>
            </a:solidFill>
          </a:endParaRPr>
        </a:p>
      </dgm:t>
    </dgm:pt>
    <dgm:pt modelId="{F6C77E83-5F2C-48B5-A383-B8390645BA55}" type="parTrans" cxnId="{F1B89C29-7274-4431-9561-B12179CD320B}">
      <dgm:prSet/>
      <dgm:spPr/>
      <dgm:t>
        <a:bodyPr/>
        <a:lstStyle/>
        <a:p>
          <a:endParaRPr lang="en-IN" sz="2400"/>
        </a:p>
      </dgm:t>
    </dgm:pt>
    <dgm:pt modelId="{1E07C5EF-6FF5-4B80-B4A7-7487FBDAAD6B}" type="sibTrans" cxnId="{F1B89C29-7274-4431-9561-B12179CD320B}">
      <dgm:prSet/>
      <dgm:spPr/>
      <dgm:t>
        <a:bodyPr/>
        <a:lstStyle/>
        <a:p>
          <a:endParaRPr lang="en-IN"/>
        </a:p>
      </dgm:t>
    </dgm:pt>
    <dgm:pt modelId="{20521B43-75FE-4917-ADC7-96207A74F416}">
      <dgm:prSet custT="1"/>
      <dgm:spPr/>
      <dgm:t>
        <a:bodyPr/>
        <a:lstStyle/>
        <a:p>
          <a:r>
            <a:rPr lang="en-US" sz="1600" dirty="0">
              <a:solidFill>
                <a:schemeClr val="tx1"/>
              </a:solidFill>
            </a:rPr>
            <a:t>(missing patches, etc.).</a:t>
          </a:r>
          <a:endParaRPr lang="en-IN" sz="1600" dirty="0">
            <a:solidFill>
              <a:schemeClr val="tx1"/>
            </a:solidFill>
          </a:endParaRPr>
        </a:p>
      </dgm:t>
    </dgm:pt>
    <dgm:pt modelId="{62F1AE4C-DE61-4D7F-A15C-89EF95EDA984}" type="parTrans" cxnId="{89838814-DD5A-467A-80A2-B85AD5B7A3B0}">
      <dgm:prSet/>
      <dgm:spPr/>
      <dgm:t>
        <a:bodyPr/>
        <a:lstStyle/>
        <a:p>
          <a:endParaRPr lang="en-IN" sz="2400"/>
        </a:p>
      </dgm:t>
    </dgm:pt>
    <dgm:pt modelId="{4E555350-4A2A-4465-A188-A72EEB5E534C}" type="sibTrans" cxnId="{89838814-DD5A-467A-80A2-B85AD5B7A3B0}">
      <dgm:prSet/>
      <dgm:spPr/>
      <dgm:t>
        <a:bodyPr/>
        <a:lstStyle/>
        <a:p>
          <a:endParaRPr lang="en-IN"/>
        </a:p>
      </dgm:t>
    </dgm:pt>
    <dgm:pt modelId="{90329390-FD35-477C-900A-515C66219535}">
      <dgm:prSet custT="1"/>
      <dgm:spPr/>
      <dgm:t>
        <a:bodyPr/>
        <a:lstStyle/>
        <a:p>
          <a:r>
            <a:rPr lang="en-US" sz="1600">
              <a:solidFill>
                <a:schemeClr val="tx1"/>
              </a:solidFill>
            </a:rPr>
            <a:t>or </a:t>
          </a:r>
          <a:r>
            <a:rPr lang="en-US" sz="1600" dirty="0">
              <a:solidFill>
                <a:schemeClr val="tx1"/>
              </a:solidFill>
            </a:rPr>
            <a:t>access sensitive data on a system.</a:t>
          </a:r>
          <a:endParaRPr lang="en-IN" sz="1600" dirty="0">
            <a:solidFill>
              <a:schemeClr val="tx1"/>
            </a:solidFill>
          </a:endParaRPr>
        </a:p>
      </dgm:t>
    </dgm:pt>
    <dgm:pt modelId="{63B85593-3FA6-4A96-81F1-A8DC66A6FF21}" type="parTrans" cxnId="{7D1A84E3-E2CC-4D1B-9B81-156483B85C5C}">
      <dgm:prSet/>
      <dgm:spPr/>
      <dgm:t>
        <a:bodyPr/>
        <a:lstStyle/>
        <a:p>
          <a:endParaRPr lang="en-IN" sz="2400"/>
        </a:p>
      </dgm:t>
    </dgm:pt>
    <dgm:pt modelId="{37C6DF81-0DD6-4158-B835-9CA5D6A71C2F}" type="sibTrans" cxnId="{7D1A84E3-E2CC-4D1B-9B81-156483B85C5C}">
      <dgm:prSet/>
      <dgm:spPr/>
      <dgm:t>
        <a:bodyPr/>
        <a:lstStyle/>
        <a:p>
          <a:endParaRPr lang="en-IN"/>
        </a:p>
      </dgm:t>
    </dgm:pt>
    <dgm:pt modelId="{972E2179-BDCF-4195-AF83-840913D8E8DC}">
      <dgm:prSet custT="1"/>
      <dgm:spPr/>
      <dgm:t>
        <a:bodyPr/>
        <a:lstStyle/>
        <a:p>
          <a:r>
            <a:rPr lang="en-US" sz="1600" dirty="0">
              <a:solidFill>
                <a:schemeClr val="tx1"/>
              </a:solidFill>
            </a:rPr>
            <a:t>against the TCP/IP stack by using malformed packets</a:t>
          </a:r>
          <a:endParaRPr lang="en-IN" sz="1600" dirty="0">
            <a:solidFill>
              <a:schemeClr val="tx1"/>
            </a:solidFill>
          </a:endParaRPr>
        </a:p>
      </dgm:t>
    </dgm:pt>
    <dgm:pt modelId="{33443F57-4DFB-4892-9C81-4C1B3CDDF1A9}" type="parTrans" cxnId="{FCE31FBE-A825-4839-9DF8-C24EAF93B3CA}">
      <dgm:prSet/>
      <dgm:spPr/>
      <dgm:t>
        <a:bodyPr/>
        <a:lstStyle/>
        <a:p>
          <a:endParaRPr lang="en-IN" sz="2400"/>
        </a:p>
      </dgm:t>
    </dgm:pt>
    <dgm:pt modelId="{F5E534B5-86A6-4F78-906E-9F37AB30356B}" type="sibTrans" cxnId="{FCE31FBE-A825-4839-9DF8-C24EAF93B3CA}">
      <dgm:prSet/>
      <dgm:spPr/>
      <dgm:t>
        <a:bodyPr/>
        <a:lstStyle/>
        <a:p>
          <a:endParaRPr lang="en-IN"/>
        </a:p>
      </dgm:t>
    </dgm:pt>
    <dgm:pt modelId="{FC034B7D-CE31-40CE-B0F6-2B8F1F96F452}" type="pres">
      <dgm:prSet presAssocID="{DDB455D4-ADD8-4222-B11B-A1C393A6532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3535CC2-91D0-4636-BD87-A9091B1AF850}" type="pres">
      <dgm:prSet presAssocID="{BCCAC2D1-DBE2-4D68-8802-F3A4DA191B45}" presName="hierRoot1" presStyleCnt="0">
        <dgm:presLayoutVars>
          <dgm:hierBranch val="init"/>
        </dgm:presLayoutVars>
      </dgm:prSet>
      <dgm:spPr/>
    </dgm:pt>
    <dgm:pt modelId="{368CAA5E-C04D-4839-893E-721EBB9D133F}" type="pres">
      <dgm:prSet presAssocID="{BCCAC2D1-DBE2-4D68-8802-F3A4DA191B45}" presName="rootComposite1" presStyleCnt="0"/>
      <dgm:spPr/>
    </dgm:pt>
    <dgm:pt modelId="{AB1730E9-A71D-4D88-8EA2-A9079B9FD6A4}" type="pres">
      <dgm:prSet presAssocID="{BCCAC2D1-DBE2-4D68-8802-F3A4DA191B45}" presName="rootText1" presStyleLbl="node0" presStyleIdx="0" presStyleCnt="1" custScaleX="315664" custScaleY="231845">
        <dgm:presLayoutVars>
          <dgm:chPref val="3"/>
        </dgm:presLayoutVars>
      </dgm:prSet>
      <dgm:spPr/>
    </dgm:pt>
    <dgm:pt modelId="{6F2CFB04-EF9A-49F8-887E-748887381925}" type="pres">
      <dgm:prSet presAssocID="{BCCAC2D1-DBE2-4D68-8802-F3A4DA191B45}" presName="rootConnector1" presStyleLbl="node1" presStyleIdx="0" presStyleCnt="0"/>
      <dgm:spPr/>
    </dgm:pt>
    <dgm:pt modelId="{0D57ECA3-E49C-4CB0-88DF-30FFCD78425D}" type="pres">
      <dgm:prSet presAssocID="{BCCAC2D1-DBE2-4D68-8802-F3A4DA191B45}" presName="hierChild2" presStyleCnt="0"/>
      <dgm:spPr/>
    </dgm:pt>
    <dgm:pt modelId="{593710ED-0EF4-4ED8-9BA1-AAFB770247F2}" type="pres">
      <dgm:prSet presAssocID="{07645953-6746-40E3-95FD-B93973D966AD}" presName="Name37" presStyleLbl="parChTrans1D2" presStyleIdx="0" presStyleCnt="6" custSzX="5384755" custSzY="311538"/>
      <dgm:spPr/>
    </dgm:pt>
    <dgm:pt modelId="{C73C05AD-43E0-4C42-873E-24695BE9F6EF}" type="pres">
      <dgm:prSet presAssocID="{BACE6BAC-B40C-48F5-9FF2-89F3F43A2829}" presName="hierRoot2" presStyleCnt="0">
        <dgm:presLayoutVars>
          <dgm:hierBranch val="init"/>
        </dgm:presLayoutVars>
      </dgm:prSet>
      <dgm:spPr/>
    </dgm:pt>
    <dgm:pt modelId="{55D2976B-6B63-4020-B5F2-1F4F680F4C98}" type="pres">
      <dgm:prSet presAssocID="{BACE6BAC-B40C-48F5-9FF2-89F3F43A2829}" presName="rootComposite" presStyleCnt="0"/>
      <dgm:spPr/>
    </dgm:pt>
    <dgm:pt modelId="{0C4B1BA5-B0C2-40ED-8784-3F5BE55B269F}" type="pres">
      <dgm:prSet presAssocID="{BACE6BAC-B40C-48F5-9FF2-89F3F43A2829}" presName="rootText" presStyleLbl="node2" presStyleIdx="0" presStyleCnt="6" custScaleX="185313" custScaleY="231845">
        <dgm:presLayoutVars>
          <dgm:chPref val="3"/>
        </dgm:presLayoutVars>
      </dgm:prSet>
      <dgm:spPr/>
    </dgm:pt>
    <dgm:pt modelId="{74C5B77D-0FFC-4421-B86A-D11021828B9A}" type="pres">
      <dgm:prSet presAssocID="{BACE6BAC-B40C-48F5-9FF2-89F3F43A2829}" presName="rootConnector" presStyleLbl="node2" presStyleIdx="0" presStyleCnt="6"/>
      <dgm:spPr/>
    </dgm:pt>
    <dgm:pt modelId="{A6B37156-D616-4C03-BB7A-9B311CA761BC}" type="pres">
      <dgm:prSet presAssocID="{BACE6BAC-B40C-48F5-9FF2-89F3F43A2829}" presName="hierChild4" presStyleCnt="0"/>
      <dgm:spPr/>
    </dgm:pt>
    <dgm:pt modelId="{D100CC44-4619-4CB8-A7EB-AAB3F7EB9F9D}" type="pres">
      <dgm:prSet presAssocID="{63B85593-3FA6-4A96-81F1-A8DC66A6FF21}" presName="Name37" presStyleLbl="parChTrans1D3" presStyleIdx="0" presStyleCnt="6" custSzX="272303" custSzY="930312"/>
      <dgm:spPr/>
    </dgm:pt>
    <dgm:pt modelId="{D1E45AB8-B16B-4109-9F0C-015118772859}" type="pres">
      <dgm:prSet presAssocID="{90329390-FD35-477C-900A-515C66219535}" presName="hierRoot2" presStyleCnt="0">
        <dgm:presLayoutVars>
          <dgm:hierBranch val="init"/>
        </dgm:presLayoutVars>
      </dgm:prSet>
      <dgm:spPr/>
    </dgm:pt>
    <dgm:pt modelId="{11BB4DC8-3176-48A4-89E1-B08EE859E407}" type="pres">
      <dgm:prSet presAssocID="{90329390-FD35-477C-900A-515C66219535}" presName="rootComposite" presStyleCnt="0"/>
      <dgm:spPr/>
    </dgm:pt>
    <dgm:pt modelId="{ED14D9CD-F56D-4F66-AFBF-E429993841D7}" type="pres">
      <dgm:prSet presAssocID="{90329390-FD35-477C-900A-515C66219535}" presName="rootText" presStyleLbl="node3" presStyleIdx="0" presStyleCnt="6" custScaleX="154611" custScaleY="231845">
        <dgm:presLayoutVars>
          <dgm:chPref val="3"/>
        </dgm:presLayoutVars>
      </dgm:prSet>
      <dgm:spPr/>
    </dgm:pt>
    <dgm:pt modelId="{8F7F04A9-6557-4906-9D48-71C4A1DB0E07}" type="pres">
      <dgm:prSet presAssocID="{90329390-FD35-477C-900A-515C66219535}" presName="rootConnector" presStyleLbl="node3" presStyleIdx="0" presStyleCnt="6"/>
      <dgm:spPr/>
    </dgm:pt>
    <dgm:pt modelId="{2418604C-139F-40C5-83FD-56E846B63435}" type="pres">
      <dgm:prSet presAssocID="{90329390-FD35-477C-900A-515C66219535}" presName="hierChild4" presStyleCnt="0"/>
      <dgm:spPr/>
    </dgm:pt>
    <dgm:pt modelId="{F7DDF777-DF87-4201-856B-23B4DED7B9D3}" type="pres">
      <dgm:prSet presAssocID="{90329390-FD35-477C-900A-515C66219535}" presName="hierChild5" presStyleCnt="0"/>
      <dgm:spPr/>
    </dgm:pt>
    <dgm:pt modelId="{2831CF2F-B227-4336-805A-5DAE11AF9D5F}" type="pres">
      <dgm:prSet presAssocID="{BACE6BAC-B40C-48F5-9FF2-89F3F43A2829}" presName="hierChild5" presStyleCnt="0"/>
      <dgm:spPr/>
    </dgm:pt>
    <dgm:pt modelId="{ADE82573-B943-4235-8D45-F53E9DC3C5B3}" type="pres">
      <dgm:prSet presAssocID="{FAF121E9-4743-4EF9-85AC-390B66255477}" presName="Name37" presStyleLbl="parChTrans1D2" presStyleIdx="1" presStyleCnt="6" custSzX="3230853" custSzY="311538"/>
      <dgm:spPr/>
    </dgm:pt>
    <dgm:pt modelId="{75790F0C-D48B-4AF3-8C42-CF00D6BABA6C}" type="pres">
      <dgm:prSet presAssocID="{D43D5D87-577C-4378-866C-A911F411588F}" presName="hierRoot2" presStyleCnt="0">
        <dgm:presLayoutVars>
          <dgm:hierBranch val="init"/>
        </dgm:presLayoutVars>
      </dgm:prSet>
      <dgm:spPr/>
    </dgm:pt>
    <dgm:pt modelId="{9D952550-1BC8-49D8-ACC3-7D314C65BE95}" type="pres">
      <dgm:prSet presAssocID="{D43D5D87-577C-4378-866C-A911F411588F}" presName="rootComposite" presStyleCnt="0"/>
      <dgm:spPr/>
    </dgm:pt>
    <dgm:pt modelId="{624B26AF-0B59-4C15-81EE-2EDC0A9FB0C6}" type="pres">
      <dgm:prSet presAssocID="{D43D5D87-577C-4378-866C-A911F411588F}" presName="rootText" presStyleLbl="node2" presStyleIdx="1" presStyleCnt="6" custScaleX="185313" custScaleY="231845">
        <dgm:presLayoutVars>
          <dgm:chPref val="3"/>
        </dgm:presLayoutVars>
      </dgm:prSet>
      <dgm:spPr/>
    </dgm:pt>
    <dgm:pt modelId="{E3A5908D-12FC-4492-8ECD-60433D5BD8A2}" type="pres">
      <dgm:prSet presAssocID="{D43D5D87-577C-4378-866C-A911F411588F}" presName="rootConnector" presStyleLbl="node2" presStyleIdx="1" presStyleCnt="6"/>
      <dgm:spPr/>
    </dgm:pt>
    <dgm:pt modelId="{1BCF6F44-D050-4FD9-81B1-DFEC6A8CCE21}" type="pres">
      <dgm:prSet presAssocID="{D43D5D87-577C-4378-866C-A911F411588F}" presName="hierChild4" presStyleCnt="0"/>
      <dgm:spPr/>
    </dgm:pt>
    <dgm:pt modelId="{4CA620BF-88AC-4394-AA96-20C2E7DD350B}" type="pres">
      <dgm:prSet presAssocID="{62F1AE4C-DE61-4D7F-A15C-89EF95EDA984}" presName="Name37" presStyleLbl="parChTrans1D3" presStyleIdx="1" presStyleCnt="6" custSzX="272303" custSzY="930312"/>
      <dgm:spPr/>
    </dgm:pt>
    <dgm:pt modelId="{0E0961B0-9416-4195-8A6B-801D2A20AC34}" type="pres">
      <dgm:prSet presAssocID="{20521B43-75FE-4917-ADC7-96207A74F416}" presName="hierRoot2" presStyleCnt="0">
        <dgm:presLayoutVars>
          <dgm:hierBranch val="init"/>
        </dgm:presLayoutVars>
      </dgm:prSet>
      <dgm:spPr/>
    </dgm:pt>
    <dgm:pt modelId="{F6B940CC-656C-4BD5-A980-CB27A9688705}" type="pres">
      <dgm:prSet presAssocID="{20521B43-75FE-4917-ADC7-96207A74F416}" presName="rootComposite" presStyleCnt="0"/>
      <dgm:spPr/>
    </dgm:pt>
    <dgm:pt modelId="{FDB45321-8F4C-4BF7-9458-5CB5813B41FF}" type="pres">
      <dgm:prSet presAssocID="{20521B43-75FE-4917-ADC7-96207A74F416}" presName="rootText" presStyleLbl="node3" presStyleIdx="1" presStyleCnt="6" custScaleX="154611" custScaleY="231845">
        <dgm:presLayoutVars>
          <dgm:chPref val="3"/>
        </dgm:presLayoutVars>
      </dgm:prSet>
      <dgm:spPr/>
    </dgm:pt>
    <dgm:pt modelId="{B8A63350-3B67-4EEF-812D-5E29A808016C}" type="pres">
      <dgm:prSet presAssocID="{20521B43-75FE-4917-ADC7-96207A74F416}" presName="rootConnector" presStyleLbl="node3" presStyleIdx="1" presStyleCnt="6"/>
      <dgm:spPr/>
    </dgm:pt>
    <dgm:pt modelId="{DE2CBB1B-9AB7-4668-AB6C-3006E6FA45AA}" type="pres">
      <dgm:prSet presAssocID="{20521B43-75FE-4917-ADC7-96207A74F416}" presName="hierChild4" presStyleCnt="0"/>
      <dgm:spPr/>
    </dgm:pt>
    <dgm:pt modelId="{DFD90BDE-E2C6-4809-B660-DB7E57FC249D}" type="pres">
      <dgm:prSet presAssocID="{20521B43-75FE-4917-ADC7-96207A74F416}" presName="hierChild5" presStyleCnt="0"/>
      <dgm:spPr/>
    </dgm:pt>
    <dgm:pt modelId="{23147FB6-8A47-47FA-9800-C097ACAAE722}" type="pres">
      <dgm:prSet presAssocID="{D43D5D87-577C-4378-866C-A911F411588F}" presName="hierChild5" presStyleCnt="0"/>
      <dgm:spPr/>
    </dgm:pt>
    <dgm:pt modelId="{CAED9177-882B-4C3F-A8E8-B402807CF819}" type="pres">
      <dgm:prSet presAssocID="{8C3D0C97-92D4-4824-B529-08A3B0E36878}" presName="Name37" presStyleLbl="parChTrans1D2" presStyleIdx="2" presStyleCnt="6" custSzX="1076951" custSzY="311538"/>
      <dgm:spPr/>
    </dgm:pt>
    <dgm:pt modelId="{3C08727E-4E36-4616-A262-354DA40016FE}" type="pres">
      <dgm:prSet presAssocID="{7218D4DA-6197-47DE-A1D7-65DB678CB11E}" presName="hierRoot2" presStyleCnt="0">
        <dgm:presLayoutVars>
          <dgm:hierBranch val="init"/>
        </dgm:presLayoutVars>
      </dgm:prSet>
      <dgm:spPr/>
    </dgm:pt>
    <dgm:pt modelId="{28652EE0-0B82-4642-8289-142DB33BDBEF}" type="pres">
      <dgm:prSet presAssocID="{7218D4DA-6197-47DE-A1D7-65DB678CB11E}" presName="rootComposite" presStyleCnt="0"/>
      <dgm:spPr/>
    </dgm:pt>
    <dgm:pt modelId="{94C8B4E3-D99B-4DD9-B33E-B9259155C536}" type="pres">
      <dgm:prSet presAssocID="{7218D4DA-6197-47DE-A1D7-65DB678CB11E}" presName="rootText" presStyleLbl="node2" presStyleIdx="2" presStyleCnt="6" custScaleX="185313" custScaleY="231845">
        <dgm:presLayoutVars>
          <dgm:chPref val="3"/>
        </dgm:presLayoutVars>
      </dgm:prSet>
      <dgm:spPr/>
    </dgm:pt>
    <dgm:pt modelId="{E7BFB799-E713-40E4-AAE4-CEC47CA151B2}" type="pres">
      <dgm:prSet presAssocID="{7218D4DA-6197-47DE-A1D7-65DB678CB11E}" presName="rootConnector" presStyleLbl="node2" presStyleIdx="2" presStyleCnt="6"/>
      <dgm:spPr/>
    </dgm:pt>
    <dgm:pt modelId="{F85B15E1-F09C-47FA-BCA0-CCAFCF3DBFAC}" type="pres">
      <dgm:prSet presAssocID="{7218D4DA-6197-47DE-A1D7-65DB678CB11E}" presName="hierChild4" presStyleCnt="0"/>
      <dgm:spPr/>
    </dgm:pt>
    <dgm:pt modelId="{77DF4E22-8D16-4470-9DA9-3CD34C96E127}" type="pres">
      <dgm:prSet presAssocID="{72D5FDBC-312E-4A41-9604-23E35F1DE216}" presName="Name37" presStyleLbl="parChTrans1D3" presStyleIdx="2" presStyleCnt="6" custSzX="272303" custSzY="930312"/>
      <dgm:spPr/>
    </dgm:pt>
    <dgm:pt modelId="{EDC8D906-D363-40AA-A71D-18B3D61F2264}" type="pres">
      <dgm:prSet presAssocID="{FF5D2ABF-0C44-41BE-A90C-7C0D453A8C3A}" presName="hierRoot2" presStyleCnt="0">
        <dgm:presLayoutVars>
          <dgm:hierBranch val="init"/>
        </dgm:presLayoutVars>
      </dgm:prSet>
      <dgm:spPr/>
    </dgm:pt>
    <dgm:pt modelId="{F02DE106-C4AD-4565-B70D-1305248A31CB}" type="pres">
      <dgm:prSet presAssocID="{FF5D2ABF-0C44-41BE-A90C-7C0D453A8C3A}" presName="rootComposite" presStyleCnt="0"/>
      <dgm:spPr/>
    </dgm:pt>
    <dgm:pt modelId="{8DEE304A-656C-4E89-9A0F-DD3E4770BFE3}" type="pres">
      <dgm:prSet presAssocID="{FF5D2ABF-0C44-41BE-A90C-7C0D453A8C3A}" presName="rootText" presStyleLbl="node3" presStyleIdx="2" presStyleCnt="6" custScaleX="154611" custScaleY="231845">
        <dgm:presLayoutVars>
          <dgm:chPref val="3"/>
        </dgm:presLayoutVars>
      </dgm:prSet>
      <dgm:spPr/>
    </dgm:pt>
    <dgm:pt modelId="{D4ADDDE8-58ED-4A35-A4D7-8F3CD6D50ED2}" type="pres">
      <dgm:prSet presAssocID="{FF5D2ABF-0C44-41BE-A90C-7C0D453A8C3A}" presName="rootConnector" presStyleLbl="node3" presStyleIdx="2" presStyleCnt="6"/>
      <dgm:spPr/>
    </dgm:pt>
    <dgm:pt modelId="{7B3681A3-A482-40A5-80C8-6002BD83830F}" type="pres">
      <dgm:prSet presAssocID="{FF5D2ABF-0C44-41BE-A90C-7C0D453A8C3A}" presName="hierChild4" presStyleCnt="0"/>
      <dgm:spPr/>
    </dgm:pt>
    <dgm:pt modelId="{C30DF615-4DCC-4D42-8127-554052B91440}" type="pres">
      <dgm:prSet presAssocID="{FF5D2ABF-0C44-41BE-A90C-7C0D453A8C3A}" presName="hierChild5" presStyleCnt="0"/>
      <dgm:spPr/>
    </dgm:pt>
    <dgm:pt modelId="{BBC39C77-EA13-4B41-A68D-679001EE7284}" type="pres">
      <dgm:prSet presAssocID="{F6C77E83-5F2C-48B5-A383-B8390645BA55}" presName="Name37" presStyleLbl="parChTrans1D3" presStyleIdx="3" presStyleCnt="6" custSzX="272303" custSzY="2479400"/>
      <dgm:spPr/>
    </dgm:pt>
    <dgm:pt modelId="{28787B34-6F2F-478F-970C-AFE6A613489F}" type="pres">
      <dgm:prSet presAssocID="{7342ED7B-6627-47DF-AE8D-62630F2EE56D}" presName="hierRoot2" presStyleCnt="0">
        <dgm:presLayoutVars>
          <dgm:hierBranch val="init"/>
        </dgm:presLayoutVars>
      </dgm:prSet>
      <dgm:spPr/>
    </dgm:pt>
    <dgm:pt modelId="{B986773C-DCA9-49F9-821A-1B5FA5131163}" type="pres">
      <dgm:prSet presAssocID="{7342ED7B-6627-47DF-AE8D-62630F2EE56D}" presName="rootComposite" presStyleCnt="0"/>
      <dgm:spPr/>
    </dgm:pt>
    <dgm:pt modelId="{FBA5A882-83E3-4A0E-B541-3574A8A43AD3}" type="pres">
      <dgm:prSet presAssocID="{7342ED7B-6627-47DF-AE8D-62630F2EE56D}" presName="rootText" presStyleLbl="node3" presStyleIdx="3" presStyleCnt="6" custScaleX="164436" custScaleY="263668">
        <dgm:presLayoutVars>
          <dgm:chPref val="3"/>
        </dgm:presLayoutVars>
      </dgm:prSet>
      <dgm:spPr/>
    </dgm:pt>
    <dgm:pt modelId="{7C60AF0E-E917-416A-95AF-6E1F6C5C04E9}" type="pres">
      <dgm:prSet presAssocID="{7342ED7B-6627-47DF-AE8D-62630F2EE56D}" presName="rootConnector" presStyleLbl="node3" presStyleIdx="3" presStyleCnt="6"/>
      <dgm:spPr/>
    </dgm:pt>
    <dgm:pt modelId="{1D5C4921-3E7A-429F-BBB3-8983BFA3BA37}" type="pres">
      <dgm:prSet presAssocID="{7342ED7B-6627-47DF-AE8D-62630F2EE56D}" presName="hierChild4" presStyleCnt="0"/>
      <dgm:spPr/>
    </dgm:pt>
    <dgm:pt modelId="{14E023A7-9A14-4845-9AB0-C4D2FBA6E338}" type="pres">
      <dgm:prSet presAssocID="{7342ED7B-6627-47DF-AE8D-62630F2EE56D}" presName="hierChild5" presStyleCnt="0"/>
      <dgm:spPr/>
    </dgm:pt>
    <dgm:pt modelId="{BD1C4625-158D-40AD-A97F-AE62A029E158}" type="pres">
      <dgm:prSet presAssocID="{7218D4DA-6197-47DE-A1D7-65DB678CB11E}" presName="hierChild5" presStyleCnt="0"/>
      <dgm:spPr/>
    </dgm:pt>
    <dgm:pt modelId="{9F8CF992-8783-49B3-8799-F8E50F7F51DC}" type="pres">
      <dgm:prSet presAssocID="{DB2F8AAD-9D27-449B-B23F-DC4F8C98A604}" presName="Name37" presStyleLbl="parChTrans1D2" presStyleIdx="3" presStyleCnt="6" custSzX="1076951" custSzY="311538"/>
      <dgm:spPr/>
    </dgm:pt>
    <dgm:pt modelId="{39032E88-2CF4-4FCC-A06B-C735E1AB5D21}" type="pres">
      <dgm:prSet presAssocID="{CCE16824-81C2-4DCD-8C27-7029FD1E527D}" presName="hierRoot2" presStyleCnt="0">
        <dgm:presLayoutVars>
          <dgm:hierBranch val="init"/>
        </dgm:presLayoutVars>
      </dgm:prSet>
      <dgm:spPr/>
    </dgm:pt>
    <dgm:pt modelId="{46ED316A-874C-43AE-97AF-5ECDAF981728}" type="pres">
      <dgm:prSet presAssocID="{CCE16824-81C2-4DCD-8C27-7029FD1E527D}" presName="rootComposite" presStyleCnt="0"/>
      <dgm:spPr/>
    </dgm:pt>
    <dgm:pt modelId="{D9059B5D-0051-4A03-9F87-2A3D3AECDFC2}" type="pres">
      <dgm:prSet presAssocID="{CCE16824-81C2-4DCD-8C27-7029FD1E527D}" presName="rootText" presStyleLbl="node2" presStyleIdx="3" presStyleCnt="6" custScaleX="185313" custScaleY="231845">
        <dgm:presLayoutVars>
          <dgm:chPref val="3"/>
        </dgm:presLayoutVars>
      </dgm:prSet>
      <dgm:spPr/>
    </dgm:pt>
    <dgm:pt modelId="{88AE53B5-8114-4EB3-A65F-AFBFF1E602F8}" type="pres">
      <dgm:prSet presAssocID="{CCE16824-81C2-4DCD-8C27-7029FD1E527D}" presName="rootConnector" presStyleLbl="node2" presStyleIdx="3" presStyleCnt="6"/>
      <dgm:spPr/>
    </dgm:pt>
    <dgm:pt modelId="{FB3EBA64-542B-4A77-841B-B9290799C01F}" type="pres">
      <dgm:prSet presAssocID="{CCE16824-81C2-4DCD-8C27-7029FD1E527D}" presName="hierChild4" presStyleCnt="0"/>
      <dgm:spPr/>
    </dgm:pt>
    <dgm:pt modelId="{8FC9B59C-17E1-4A1B-A486-77DC2F601B95}" type="pres">
      <dgm:prSet presAssocID="{33443F57-4DFB-4892-9C81-4C1B3CDDF1A9}" presName="Name37" presStyleLbl="parChTrans1D3" presStyleIdx="4" presStyleCnt="6" custSzX="272303" custSzY="930312"/>
      <dgm:spPr/>
    </dgm:pt>
    <dgm:pt modelId="{338195C7-4692-4398-89D3-35421B8D5D93}" type="pres">
      <dgm:prSet presAssocID="{972E2179-BDCF-4195-AF83-840913D8E8DC}" presName="hierRoot2" presStyleCnt="0">
        <dgm:presLayoutVars>
          <dgm:hierBranch val="init"/>
        </dgm:presLayoutVars>
      </dgm:prSet>
      <dgm:spPr/>
    </dgm:pt>
    <dgm:pt modelId="{C847BD21-C151-41E2-AA1B-55E7DA3939BF}" type="pres">
      <dgm:prSet presAssocID="{972E2179-BDCF-4195-AF83-840913D8E8DC}" presName="rootComposite" presStyleCnt="0"/>
      <dgm:spPr/>
    </dgm:pt>
    <dgm:pt modelId="{66E66165-69B3-4F28-835B-B37555E74D88}" type="pres">
      <dgm:prSet presAssocID="{972E2179-BDCF-4195-AF83-840913D8E8DC}" presName="rootText" presStyleLbl="node3" presStyleIdx="4" presStyleCnt="6" custScaleX="154611" custScaleY="231845">
        <dgm:presLayoutVars>
          <dgm:chPref val="3"/>
        </dgm:presLayoutVars>
      </dgm:prSet>
      <dgm:spPr/>
    </dgm:pt>
    <dgm:pt modelId="{ABC44880-4179-4156-9D8B-CFAADD873AF0}" type="pres">
      <dgm:prSet presAssocID="{972E2179-BDCF-4195-AF83-840913D8E8DC}" presName="rootConnector" presStyleLbl="node3" presStyleIdx="4" presStyleCnt="6"/>
      <dgm:spPr/>
    </dgm:pt>
    <dgm:pt modelId="{BEFF1698-7262-4385-89AC-5D094A1D42BB}" type="pres">
      <dgm:prSet presAssocID="{972E2179-BDCF-4195-AF83-840913D8E8DC}" presName="hierChild4" presStyleCnt="0"/>
      <dgm:spPr/>
    </dgm:pt>
    <dgm:pt modelId="{4E2D6417-FDC5-4BAC-B618-AF9C7D49847A}" type="pres">
      <dgm:prSet presAssocID="{972E2179-BDCF-4195-AF83-840913D8E8DC}" presName="hierChild5" presStyleCnt="0"/>
      <dgm:spPr/>
    </dgm:pt>
    <dgm:pt modelId="{9EF9F5AC-89E4-46E9-A2AE-3E7B7CD09033}" type="pres">
      <dgm:prSet presAssocID="{CCE16824-81C2-4DCD-8C27-7029FD1E527D}" presName="hierChild5" presStyleCnt="0"/>
      <dgm:spPr/>
    </dgm:pt>
    <dgm:pt modelId="{71ACE232-DDD8-495A-9282-4592F483A5EC}" type="pres">
      <dgm:prSet presAssocID="{2038D4B3-FD3F-4BBB-8F51-308C33500ADE}" presName="Name37" presStyleLbl="parChTrans1D2" presStyleIdx="4" presStyleCnt="6" custSzX="3230853" custSzY="311538"/>
      <dgm:spPr/>
    </dgm:pt>
    <dgm:pt modelId="{A6BE641D-4D66-4861-B218-3CC3AD64D273}" type="pres">
      <dgm:prSet presAssocID="{0C3B31DA-A43A-4703-9EBE-7552B3EB741D}" presName="hierRoot2" presStyleCnt="0">
        <dgm:presLayoutVars>
          <dgm:hierBranch val="init"/>
        </dgm:presLayoutVars>
      </dgm:prSet>
      <dgm:spPr/>
    </dgm:pt>
    <dgm:pt modelId="{5E2BE2D5-764D-42B9-8085-285244901B4B}" type="pres">
      <dgm:prSet presAssocID="{0C3B31DA-A43A-4703-9EBE-7552B3EB741D}" presName="rootComposite" presStyleCnt="0"/>
      <dgm:spPr/>
    </dgm:pt>
    <dgm:pt modelId="{0999B1AA-9C30-4622-9BBE-93E17DD27E58}" type="pres">
      <dgm:prSet presAssocID="{0C3B31DA-A43A-4703-9EBE-7552B3EB741D}" presName="rootText" presStyleLbl="node2" presStyleIdx="4" presStyleCnt="6" custScaleX="185313" custScaleY="231845">
        <dgm:presLayoutVars>
          <dgm:chPref val="3"/>
        </dgm:presLayoutVars>
      </dgm:prSet>
      <dgm:spPr/>
    </dgm:pt>
    <dgm:pt modelId="{B0AE3691-1D9A-4DAE-968B-37B3F28AD55A}" type="pres">
      <dgm:prSet presAssocID="{0C3B31DA-A43A-4703-9EBE-7552B3EB741D}" presName="rootConnector" presStyleLbl="node2" presStyleIdx="4" presStyleCnt="6"/>
      <dgm:spPr/>
    </dgm:pt>
    <dgm:pt modelId="{543192E3-E439-45CE-BEC0-FE0C9945B0A8}" type="pres">
      <dgm:prSet presAssocID="{0C3B31DA-A43A-4703-9EBE-7552B3EB741D}" presName="hierChild4" presStyleCnt="0"/>
      <dgm:spPr/>
    </dgm:pt>
    <dgm:pt modelId="{00275056-7876-44B5-B5CC-EA7A998E31C4}" type="pres">
      <dgm:prSet presAssocID="{0C3B31DA-A43A-4703-9EBE-7552B3EB741D}" presName="hierChild5" presStyleCnt="0"/>
      <dgm:spPr/>
    </dgm:pt>
    <dgm:pt modelId="{3CF5365E-01D6-452D-91EB-826701F4DA26}" type="pres">
      <dgm:prSet presAssocID="{9FC183D4-6AE7-4ECC-BD48-ACFAE36F1CB1}" presName="Name37" presStyleLbl="parChTrans1D2" presStyleIdx="5" presStyleCnt="6" custSzX="5384755" custSzY="311538"/>
      <dgm:spPr/>
    </dgm:pt>
    <dgm:pt modelId="{CF41AC24-D453-4532-B418-E30D6F2334A0}" type="pres">
      <dgm:prSet presAssocID="{EF26DB8F-6634-49C4-A18C-B474794869D1}" presName="hierRoot2" presStyleCnt="0">
        <dgm:presLayoutVars>
          <dgm:hierBranch val="init"/>
        </dgm:presLayoutVars>
      </dgm:prSet>
      <dgm:spPr/>
    </dgm:pt>
    <dgm:pt modelId="{D301E09B-D016-4994-A4A9-9A70EF2CFF91}" type="pres">
      <dgm:prSet presAssocID="{EF26DB8F-6634-49C4-A18C-B474794869D1}" presName="rootComposite" presStyleCnt="0"/>
      <dgm:spPr/>
    </dgm:pt>
    <dgm:pt modelId="{8EF93997-17A3-4DB1-81ED-A597790B8F82}" type="pres">
      <dgm:prSet presAssocID="{EF26DB8F-6634-49C4-A18C-B474794869D1}" presName="rootText" presStyleLbl="node2" presStyleIdx="5" presStyleCnt="6" custScaleX="185313" custScaleY="231845" custLinFactNeighborX="24705">
        <dgm:presLayoutVars>
          <dgm:chPref val="3"/>
        </dgm:presLayoutVars>
      </dgm:prSet>
      <dgm:spPr/>
    </dgm:pt>
    <dgm:pt modelId="{5E9C43CA-B410-4396-AB42-C824CCDE8F9B}" type="pres">
      <dgm:prSet presAssocID="{EF26DB8F-6634-49C4-A18C-B474794869D1}" presName="rootConnector" presStyleLbl="node2" presStyleIdx="5" presStyleCnt="6"/>
      <dgm:spPr/>
    </dgm:pt>
    <dgm:pt modelId="{925722FD-223B-47CF-A8F9-546963049F8B}" type="pres">
      <dgm:prSet presAssocID="{EF26DB8F-6634-49C4-A18C-B474794869D1}" presName="hierChild4" presStyleCnt="0"/>
      <dgm:spPr/>
    </dgm:pt>
    <dgm:pt modelId="{77ACAE9F-D5B9-45A3-A607-CA3084F4DE85}" type="pres">
      <dgm:prSet presAssocID="{7775A7A4-4A9D-453E-9FB9-71221EC91F4F}" presName="Name37" presStyleLbl="parChTrans1D3" presStyleIdx="5" presStyleCnt="6" custSzX="272303" custSzY="930312"/>
      <dgm:spPr/>
    </dgm:pt>
    <dgm:pt modelId="{336942D4-469F-42BA-B357-952A43A48D28}" type="pres">
      <dgm:prSet presAssocID="{19E5285C-4C1F-46B5-A9D7-49DFFE8F5F9C}" presName="hierRoot2" presStyleCnt="0">
        <dgm:presLayoutVars>
          <dgm:hierBranch val="init"/>
        </dgm:presLayoutVars>
      </dgm:prSet>
      <dgm:spPr/>
    </dgm:pt>
    <dgm:pt modelId="{357BEE7C-A8B2-4B45-9652-D32B98D390FF}" type="pres">
      <dgm:prSet presAssocID="{19E5285C-4C1F-46B5-A9D7-49DFFE8F5F9C}" presName="rootComposite" presStyleCnt="0"/>
      <dgm:spPr/>
    </dgm:pt>
    <dgm:pt modelId="{27DD35C6-FF90-4088-808F-76E93B75ADB0}" type="pres">
      <dgm:prSet presAssocID="{19E5285C-4C1F-46B5-A9D7-49DFFE8F5F9C}" presName="rootText" presStyleLbl="node3" presStyleIdx="5" presStyleCnt="6" custScaleX="154611" custScaleY="231845">
        <dgm:presLayoutVars>
          <dgm:chPref val="3"/>
        </dgm:presLayoutVars>
      </dgm:prSet>
      <dgm:spPr/>
    </dgm:pt>
    <dgm:pt modelId="{F403C878-4B43-42BF-89C2-31B295A786BC}" type="pres">
      <dgm:prSet presAssocID="{19E5285C-4C1F-46B5-A9D7-49DFFE8F5F9C}" presName="rootConnector" presStyleLbl="node3" presStyleIdx="5" presStyleCnt="6"/>
      <dgm:spPr/>
    </dgm:pt>
    <dgm:pt modelId="{63D7E576-DEE0-47A8-A27C-1871B362B7F0}" type="pres">
      <dgm:prSet presAssocID="{19E5285C-4C1F-46B5-A9D7-49DFFE8F5F9C}" presName="hierChild4" presStyleCnt="0"/>
      <dgm:spPr/>
    </dgm:pt>
    <dgm:pt modelId="{71422C21-ED49-4DAD-9D28-70067D1E308A}" type="pres">
      <dgm:prSet presAssocID="{19E5285C-4C1F-46B5-A9D7-49DFFE8F5F9C}" presName="hierChild5" presStyleCnt="0"/>
      <dgm:spPr/>
    </dgm:pt>
    <dgm:pt modelId="{03AE9989-4949-432E-BACC-6AFEDD398E60}" type="pres">
      <dgm:prSet presAssocID="{EF26DB8F-6634-49C4-A18C-B474794869D1}" presName="hierChild5" presStyleCnt="0"/>
      <dgm:spPr/>
    </dgm:pt>
    <dgm:pt modelId="{D5A166C2-7E3E-4D61-B114-65B600F9ACF0}" type="pres">
      <dgm:prSet presAssocID="{BCCAC2D1-DBE2-4D68-8802-F3A4DA191B45}" presName="hierChild3" presStyleCnt="0"/>
      <dgm:spPr/>
    </dgm:pt>
  </dgm:ptLst>
  <dgm:cxnLst>
    <dgm:cxn modelId="{8F75E303-472E-4640-AAE5-0E5DFA68D6AC}" type="presOf" srcId="{9FC183D4-6AE7-4ECC-BD48-ACFAE36F1CB1}" destId="{3CF5365E-01D6-452D-91EB-826701F4DA26}" srcOrd="0" destOrd="0" presId="urn:microsoft.com/office/officeart/2005/8/layout/orgChart1"/>
    <dgm:cxn modelId="{7DFE0704-33D3-4CC9-ABE2-8F5DDD1962BA}" type="presOf" srcId="{20521B43-75FE-4917-ADC7-96207A74F416}" destId="{B8A63350-3B67-4EEF-812D-5E29A808016C}" srcOrd="1" destOrd="0" presId="urn:microsoft.com/office/officeart/2005/8/layout/orgChart1"/>
    <dgm:cxn modelId="{9E03930A-C74A-45F1-8D89-5DC40036C9FA}" type="presOf" srcId="{FF5D2ABF-0C44-41BE-A90C-7C0D453A8C3A}" destId="{D4ADDDE8-58ED-4A35-A4D7-8F3CD6D50ED2}" srcOrd="1" destOrd="0" presId="urn:microsoft.com/office/officeart/2005/8/layout/orgChart1"/>
    <dgm:cxn modelId="{89838814-DD5A-467A-80A2-B85AD5B7A3B0}" srcId="{D43D5D87-577C-4378-866C-A911F411588F}" destId="{20521B43-75FE-4917-ADC7-96207A74F416}" srcOrd="0" destOrd="0" parTransId="{62F1AE4C-DE61-4D7F-A15C-89EF95EDA984}" sibTransId="{4E555350-4A2A-4465-A188-A72EEB5E534C}"/>
    <dgm:cxn modelId="{CAB88C14-9337-4ADC-A370-C080A101D1B9}" type="presOf" srcId="{19E5285C-4C1F-46B5-A9D7-49DFFE8F5F9C}" destId="{27DD35C6-FF90-4088-808F-76E93B75ADB0}" srcOrd="0" destOrd="0" presId="urn:microsoft.com/office/officeart/2005/8/layout/orgChart1"/>
    <dgm:cxn modelId="{6EB31C23-A5AF-40BA-B471-1FC4B65E6CBE}" type="presOf" srcId="{7218D4DA-6197-47DE-A1D7-65DB678CB11E}" destId="{94C8B4E3-D99B-4DD9-B33E-B9259155C536}" srcOrd="0" destOrd="0" presId="urn:microsoft.com/office/officeart/2005/8/layout/orgChart1"/>
    <dgm:cxn modelId="{1E6ACD28-A0CB-464F-9F9B-4D2C9CDD4D7F}" type="presOf" srcId="{0C3B31DA-A43A-4703-9EBE-7552B3EB741D}" destId="{B0AE3691-1D9A-4DAE-968B-37B3F28AD55A}" srcOrd="1" destOrd="0" presId="urn:microsoft.com/office/officeart/2005/8/layout/orgChart1"/>
    <dgm:cxn modelId="{F1B89C29-7274-4431-9561-B12179CD320B}" srcId="{7218D4DA-6197-47DE-A1D7-65DB678CB11E}" destId="{7342ED7B-6627-47DF-AE8D-62630F2EE56D}" srcOrd="1" destOrd="0" parTransId="{F6C77E83-5F2C-48B5-A383-B8390645BA55}" sibTransId="{1E07C5EF-6FF5-4B80-B4A7-7487FBDAAD6B}"/>
    <dgm:cxn modelId="{BE20DD33-F278-4160-9CAB-CD7C2B12C850}" type="presOf" srcId="{62F1AE4C-DE61-4D7F-A15C-89EF95EDA984}" destId="{4CA620BF-88AC-4394-AA96-20C2E7DD350B}" srcOrd="0" destOrd="0" presId="urn:microsoft.com/office/officeart/2005/8/layout/orgChart1"/>
    <dgm:cxn modelId="{E42C7138-7390-4CE9-861A-EED41E57D379}" type="presOf" srcId="{33443F57-4DFB-4892-9C81-4C1B3CDDF1A9}" destId="{8FC9B59C-17E1-4A1B-A486-77DC2F601B95}" srcOrd="0" destOrd="0" presId="urn:microsoft.com/office/officeart/2005/8/layout/orgChart1"/>
    <dgm:cxn modelId="{8ACF875B-7441-48A2-A00B-5C7E40FB506A}" type="presOf" srcId="{BCCAC2D1-DBE2-4D68-8802-F3A4DA191B45}" destId="{6F2CFB04-EF9A-49F8-887E-748887381925}" srcOrd="1" destOrd="0" presId="urn:microsoft.com/office/officeart/2005/8/layout/orgChart1"/>
    <dgm:cxn modelId="{C6A02C5C-195E-4B64-A90F-D0C5AB426714}" srcId="{BCCAC2D1-DBE2-4D68-8802-F3A4DA191B45}" destId="{7218D4DA-6197-47DE-A1D7-65DB678CB11E}" srcOrd="2" destOrd="0" parTransId="{8C3D0C97-92D4-4824-B529-08A3B0E36878}" sibTransId="{5B3B3A7B-6E09-4BCF-9BE9-5B99A534987A}"/>
    <dgm:cxn modelId="{FA788D62-62C0-4A73-80AA-0AC525875978}" srcId="{DDB455D4-ADD8-4222-B11B-A1C393A6532E}" destId="{BCCAC2D1-DBE2-4D68-8802-F3A4DA191B45}" srcOrd="0" destOrd="0" parTransId="{EE45A422-E278-4CBF-B178-5F35C2431681}" sibTransId="{DDB03FCF-882D-4273-BFE4-BF4D9A0BBF69}"/>
    <dgm:cxn modelId="{3DA8AA63-4A46-48DF-9BCE-CEB4F2398537}" type="presOf" srcId="{972E2179-BDCF-4195-AF83-840913D8E8DC}" destId="{ABC44880-4179-4156-9D8B-CFAADD873AF0}" srcOrd="1" destOrd="0" presId="urn:microsoft.com/office/officeart/2005/8/layout/orgChart1"/>
    <dgm:cxn modelId="{FE5F1264-9D81-4675-84AB-A48F23E8B36A}" type="presOf" srcId="{D43D5D87-577C-4378-866C-A911F411588F}" destId="{E3A5908D-12FC-4492-8ECD-60433D5BD8A2}" srcOrd="1" destOrd="0" presId="urn:microsoft.com/office/officeart/2005/8/layout/orgChart1"/>
    <dgm:cxn modelId="{2C31E147-23C8-432A-9BEF-3A189054BFEC}" type="presOf" srcId="{90329390-FD35-477C-900A-515C66219535}" destId="{ED14D9CD-F56D-4F66-AFBF-E429993841D7}" srcOrd="0" destOrd="0" presId="urn:microsoft.com/office/officeart/2005/8/layout/orgChart1"/>
    <dgm:cxn modelId="{2E98214B-DAFD-41B6-B50A-CA00F420B886}" type="presOf" srcId="{EF26DB8F-6634-49C4-A18C-B474794869D1}" destId="{8EF93997-17A3-4DB1-81ED-A597790B8F82}" srcOrd="0" destOrd="0" presId="urn:microsoft.com/office/officeart/2005/8/layout/orgChart1"/>
    <dgm:cxn modelId="{01256C6B-7DBB-41BA-9D77-95B248150F7D}" type="presOf" srcId="{FF5D2ABF-0C44-41BE-A90C-7C0D453A8C3A}" destId="{8DEE304A-656C-4E89-9A0F-DD3E4770BFE3}" srcOrd="0" destOrd="0" presId="urn:microsoft.com/office/officeart/2005/8/layout/orgChart1"/>
    <dgm:cxn modelId="{EA29FB4C-5348-4E6A-B959-4D077AE722E6}" type="presOf" srcId="{972E2179-BDCF-4195-AF83-840913D8E8DC}" destId="{66E66165-69B3-4F28-835B-B37555E74D88}" srcOrd="0" destOrd="0" presId="urn:microsoft.com/office/officeart/2005/8/layout/orgChart1"/>
    <dgm:cxn modelId="{C52AF84D-38E5-4F0F-BC3C-B4154ED0B27A}" type="presOf" srcId="{90329390-FD35-477C-900A-515C66219535}" destId="{8F7F04A9-6557-4906-9D48-71C4A1DB0E07}" srcOrd="1" destOrd="0" presId="urn:microsoft.com/office/officeart/2005/8/layout/orgChart1"/>
    <dgm:cxn modelId="{8B34414F-2A2C-413C-95C4-0F255396336C}" type="presOf" srcId="{BCCAC2D1-DBE2-4D68-8802-F3A4DA191B45}" destId="{AB1730E9-A71D-4D88-8EA2-A9079B9FD6A4}" srcOrd="0" destOrd="0" presId="urn:microsoft.com/office/officeart/2005/8/layout/orgChart1"/>
    <dgm:cxn modelId="{8B23EC56-F058-45C2-8CD8-6AEF3C2EC6C1}" type="presOf" srcId="{EF26DB8F-6634-49C4-A18C-B474794869D1}" destId="{5E9C43CA-B410-4396-AB42-C824CCDE8F9B}" srcOrd="1" destOrd="0" presId="urn:microsoft.com/office/officeart/2005/8/layout/orgChart1"/>
    <dgm:cxn modelId="{A6D91477-113E-4853-BCE2-8C69C8289D4B}" type="presOf" srcId="{CCE16824-81C2-4DCD-8C27-7029FD1E527D}" destId="{D9059B5D-0051-4A03-9F87-2A3D3AECDFC2}" srcOrd="0" destOrd="0" presId="urn:microsoft.com/office/officeart/2005/8/layout/orgChart1"/>
    <dgm:cxn modelId="{29C80878-6C85-462A-9683-480E3C8A6156}" type="presOf" srcId="{7342ED7B-6627-47DF-AE8D-62630F2EE56D}" destId="{7C60AF0E-E917-416A-95AF-6E1F6C5C04E9}" srcOrd="1" destOrd="0" presId="urn:microsoft.com/office/officeart/2005/8/layout/orgChart1"/>
    <dgm:cxn modelId="{74D68E79-84DA-418F-BA87-6AAE1E0C3AA8}" srcId="{BCCAC2D1-DBE2-4D68-8802-F3A4DA191B45}" destId="{EF26DB8F-6634-49C4-A18C-B474794869D1}" srcOrd="5" destOrd="0" parTransId="{9FC183D4-6AE7-4ECC-BD48-ACFAE36F1CB1}" sibTransId="{A6FE5BA4-B09E-45A0-9E83-470EC456A092}"/>
    <dgm:cxn modelId="{896C7F7B-44DF-4EDC-ACFA-110F3F5577F3}" type="presOf" srcId="{DDB455D4-ADD8-4222-B11B-A1C393A6532E}" destId="{FC034B7D-CE31-40CE-B0F6-2B8F1F96F452}" srcOrd="0" destOrd="0" presId="urn:microsoft.com/office/officeart/2005/8/layout/orgChart1"/>
    <dgm:cxn modelId="{4F35F37E-3533-458F-B5CB-05D53AEC316B}" type="presOf" srcId="{D43D5D87-577C-4378-866C-A911F411588F}" destId="{624B26AF-0B59-4C15-81EE-2EDC0A9FB0C6}" srcOrd="0" destOrd="0" presId="urn:microsoft.com/office/officeart/2005/8/layout/orgChart1"/>
    <dgm:cxn modelId="{7345ED83-C14C-4A70-8383-C91A27366012}" srcId="{BCCAC2D1-DBE2-4D68-8802-F3A4DA191B45}" destId="{BACE6BAC-B40C-48F5-9FF2-89F3F43A2829}" srcOrd="0" destOrd="0" parTransId="{07645953-6746-40E3-95FD-B93973D966AD}" sibTransId="{265CD91F-AA8B-48CA-B9D4-F3AF4156E16C}"/>
    <dgm:cxn modelId="{7FC13B87-0618-47F6-9FBF-FFF7C1DB2605}" type="presOf" srcId="{8C3D0C97-92D4-4824-B529-08A3B0E36878}" destId="{CAED9177-882B-4C3F-A8E8-B402807CF819}" srcOrd="0" destOrd="0" presId="urn:microsoft.com/office/officeart/2005/8/layout/orgChart1"/>
    <dgm:cxn modelId="{8B47B887-4259-4672-A5E8-EE86F7222D15}" srcId="{EF26DB8F-6634-49C4-A18C-B474794869D1}" destId="{19E5285C-4C1F-46B5-A9D7-49DFFE8F5F9C}" srcOrd="0" destOrd="0" parTransId="{7775A7A4-4A9D-453E-9FB9-71221EC91F4F}" sibTransId="{69E7577D-9346-4816-BE9E-D681FCD613F7}"/>
    <dgm:cxn modelId="{8DA63E88-B9B2-4927-B6F6-D43AE92537F2}" type="presOf" srcId="{72D5FDBC-312E-4A41-9604-23E35F1DE216}" destId="{77DF4E22-8D16-4470-9DA9-3CD34C96E127}" srcOrd="0" destOrd="0" presId="urn:microsoft.com/office/officeart/2005/8/layout/orgChart1"/>
    <dgm:cxn modelId="{AB91AA8B-46C2-4023-A955-96D78FDFBB30}" srcId="{BCCAC2D1-DBE2-4D68-8802-F3A4DA191B45}" destId="{D43D5D87-577C-4378-866C-A911F411588F}" srcOrd="1" destOrd="0" parTransId="{FAF121E9-4743-4EF9-85AC-390B66255477}" sibTransId="{C31A70E2-6131-4517-8F3F-81B4A949945A}"/>
    <dgm:cxn modelId="{E267E38E-A499-418C-9FB8-AA10BF01996E}" type="presOf" srcId="{7775A7A4-4A9D-453E-9FB9-71221EC91F4F}" destId="{77ACAE9F-D5B9-45A3-A607-CA3084F4DE85}" srcOrd="0" destOrd="0" presId="urn:microsoft.com/office/officeart/2005/8/layout/orgChart1"/>
    <dgm:cxn modelId="{1C741390-672A-4DA7-A62C-5688683DCB26}" type="presOf" srcId="{07645953-6746-40E3-95FD-B93973D966AD}" destId="{593710ED-0EF4-4ED8-9BA1-AAFB770247F2}" srcOrd="0" destOrd="0" presId="urn:microsoft.com/office/officeart/2005/8/layout/orgChart1"/>
    <dgm:cxn modelId="{786B8F97-CA4D-4C40-A1EB-C08355CCA498}" srcId="{BCCAC2D1-DBE2-4D68-8802-F3A4DA191B45}" destId="{CCE16824-81C2-4DCD-8C27-7029FD1E527D}" srcOrd="3" destOrd="0" parTransId="{DB2F8AAD-9D27-449B-B23F-DC4F8C98A604}" sibTransId="{E1CC8306-AE73-49D9-B8F0-B8756F9BAC47}"/>
    <dgm:cxn modelId="{3895319B-6AB2-4E2F-85B9-5C9A71BDE080}" type="presOf" srcId="{2038D4B3-FD3F-4BBB-8F51-308C33500ADE}" destId="{71ACE232-DDD8-495A-9282-4592F483A5EC}" srcOrd="0" destOrd="0" presId="urn:microsoft.com/office/officeart/2005/8/layout/orgChart1"/>
    <dgm:cxn modelId="{24499BA2-E1CA-4A49-BE8B-354CEB6C869C}" type="presOf" srcId="{FAF121E9-4743-4EF9-85AC-390B66255477}" destId="{ADE82573-B943-4235-8D45-F53E9DC3C5B3}" srcOrd="0" destOrd="0" presId="urn:microsoft.com/office/officeart/2005/8/layout/orgChart1"/>
    <dgm:cxn modelId="{CE5765B1-DD11-4DBD-B13D-E5505F14E6CE}" type="presOf" srcId="{19E5285C-4C1F-46B5-A9D7-49DFFE8F5F9C}" destId="{F403C878-4B43-42BF-89C2-31B295A786BC}" srcOrd="1" destOrd="0" presId="urn:microsoft.com/office/officeart/2005/8/layout/orgChart1"/>
    <dgm:cxn modelId="{FCE31FBE-A825-4839-9DF8-C24EAF93B3CA}" srcId="{CCE16824-81C2-4DCD-8C27-7029FD1E527D}" destId="{972E2179-BDCF-4195-AF83-840913D8E8DC}" srcOrd="0" destOrd="0" parTransId="{33443F57-4DFB-4892-9C81-4C1B3CDDF1A9}" sibTransId="{F5E534B5-86A6-4F78-906E-9F37AB30356B}"/>
    <dgm:cxn modelId="{5904DBC5-BEE1-425E-AA9A-77A1C47FB7E5}" type="presOf" srcId="{BACE6BAC-B40C-48F5-9FF2-89F3F43A2829}" destId="{0C4B1BA5-B0C2-40ED-8784-3F5BE55B269F}" srcOrd="0" destOrd="0" presId="urn:microsoft.com/office/officeart/2005/8/layout/orgChart1"/>
    <dgm:cxn modelId="{2691D9C6-A0C0-4547-AD83-B5AB078FB012}" srcId="{BCCAC2D1-DBE2-4D68-8802-F3A4DA191B45}" destId="{0C3B31DA-A43A-4703-9EBE-7552B3EB741D}" srcOrd="4" destOrd="0" parTransId="{2038D4B3-FD3F-4BBB-8F51-308C33500ADE}" sibTransId="{3A1AAC6A-D472-4367-BE77-C2DAA76E95F9}"/>
    <dgm:cxn modelId="{BFC8C7C9-40B5-4C48-A2C8-91DAC486F7BD}" type="presOf" srcId="{DB2F8AAD-9D27-449B-B23F-DC4F8C98A604}" destId="{9F8CF992-8783-49B3-8799-F8E50F7F51DC}" srcOrd="0" destOrd="0" presId="urn:microsoft.com/office/officeart/2005/8/layout/orgChart1"/>
    <dgm:cxn modelId="{639186CC-39DC-4878-AC0E-F8ED2DBA5563}" type="presOf" srcId="{7342ED7B-6627-47DF-AE8D-62630F2EE56D}" destId="{FBA5A882-83E3-4A0E-B541-3574A8A43AD3}" srcOrd="0" destOrd="0" presId="urn:microsoft.com/office/officeart/2005/8/layout/orgChart1"/>
    <dgm:cxn modelId="{46576CCE-765D-496A-8D9A-F966328CDDC6}" type="presOf" srcId="{0C3B31DA-A43A-4703-9EBE-7552B3EB741D}" destId="{0999B1AA-9C30-4622-9BBE-93E17DD27E58}" srcOrd="0" destOrd="0" presId="urn:microsoft.com/office/officeart/2005/8/layout/orgChart1"/>
    <dgm:cxn modelId="{4F09D3D0-F01F-4C96-AC6A-5B6EF7880129}" type="presOf" srcId="{7218D4DA-6197-47DE-A1D7-65DB678CB11E}" destId="{E7BFB799-E713-40E4-AAE4-CEC47CA151B2}" srcOrd="1" destOrd="0" presId="urn:microsoft.com/office/officeart/2005/8/layout/orgChart1"/>
    <dgm:cxn modelId="{CFF003D1-7931-4DB4-A5E7-DA6D5206E84B}" type="presOf" srcId="{63B85593-3FA6-4A96-81F1-A8DC66A6FF21}" destId="{D100CC44-4619-4CB8-A7EB-AAB3F7EB9F9D}" srcOrd="0" destOrd="0" presId="urn:microsoft.com/office/officeart/2005/8/layout/orgChart1"/>
    <dgm:cxn modelId="{4CBEE5D4-D4B7-4EB7-BC50-51EE106C5A4B}" type="presOf" srcId="{20521B43-75FE-4917-ADC7-96207A74F416}" destId="{FDB45321-8F4C-4BF7-9458-5CB5813B41FF}" srcOrd="0" destOrd="0" presId="urn:microsoft.com/office/officeart/2005/8/layout/orgChart1"/>
    <dgm:cxn modelId="{7D1A84E3-E2CC-4D1B-9B81-156483B85C5C}" srcId="{BACE6BAC-B40C-48F5-9FF2-89F3F43A2829}" destId="{90329390-FD35-477C-900A-515C66219535}" srcOrd="0" destOrd="0" parTransId="{63B85593-3FA6-4A96-81F1-A8DC66A6FF21}" sibTransId="{37C6DF81-0DD6-4158-B835-9CA5D6A71C2F}"/>
    <dgm:cxn modelId="{3C0B1AEC-1B87-46BF-A22A-94523528C96C}" type="presOf" srcId="{CCE16824-81C2-4DCD-8C27-7029FD1E527D}" destId="{88AE53B5-8114-4EB3-A65F-AFBFF1E602F8}" srcOrd="1" destOrd="0" presId="urn:microsoft.com/office/officeart/2005/8/layout/orgChart1"/>
    <dgm:cxn modelId="{BB000DF3-9F88-4741-8CE0-E5BA3A418225}" type="presOf" srcId="{F6C77E83-5F2C-48B5-A383-B8390645BA55}" destId="{BBC39C77-EA13-4B41-A68D-679001EE7284}" srcOrd="0" destOrd="0" presId="urn:microsoft.com/office/officeart/2005/8/layout/orgChart1"/>
    <dgm:cxn modelId="{4E2A85F5-664C-4A1B-B4B5-D4B71B15CE06}" srcId="{7218D4DA-6197-47DE-A1D7-65DB678CB11E}" destId="{FF5D2ABF-0C44-41BE-A90C-7C0D453A8C3A}" srcOrd="0" destOrd="0" parTransId="{72D5FDBC-312E-4A41-9604-23E35F1DE216}" sibTransId="{0C0AB6D4-17FD-47A6-8EE6-B5AE514F5EA9}"/>
    <dgm:cxn modelId="{4974BCFB-14EF-4DB6-98DE-34705BE73233}" type="presOf" srcId="{BACE6BAC-B40C-48F5-9FF2-89F3F43A2829}" destId="{74C5B77D-0FFC-4421-B86A-D11021828B9A}" srcOrd="1" destOrd="0" presId="urn:microsoft.com/office/officeart/2005/8/layout/orgChart1"/>
    <dgm:cxn modelId="{44650848-EDD9-42C3-9052-2DEE197A1B3A}" type="presParOf" srcId="{FC034B7D-CE31-40CE-B0F6-2B8F1F96F452}" destId="{93535CC2-91D0-4636-BD87-A9091B1AF850}" srcOrd="0" destOrd="0" presId="urn:microsoft.com/office/officeart/2005/8/layout/orgChart1"/>
    <dgm:cxn modelId="{A00E68AF-3008-4949-BADE-58DA02C7782F}" type="presParOf" srcId="{93535CC2-91D0-4636-BD87-A9091B1AF850}" destId="{368CAA5E-C04D-4839-893E-721EBB9D133F}" srcOrd="0" destOrd="0" presId="urn:microsoft.com/office/officeart/2005/8/layout/orgChart1"/>
    <dgm:cxn modelId="{44A6EAC3-A0F8-4644-8E8B-69B20A77AE3C}" type="presParOf" srcId="{368CAA5E-C04D-4839-893E-721EBB9D133F}" destId="{AB1730E9-A71D-4D88-8EA2-A9079B9FD6A4}" srcOrd="0" destOrd="0" presId="urn:microsoft.com/office/officeart/2005/8/layout/orgChart1"/>
    <dgm:cxn modelId="{B58F690A-A483-49E9-A7E4-60674D544B18}" type="presParOf" srcId="{368CAA5E-C04D-4839-893E-721EBB9D133F}" destId="{6F2CFB04-EF9A-49F8-887E-748887381925}" srcOrd="1" destOrd="0" presId="urn:microsoft.com/office/officeart/2005/8/layout/orgChart1"/>
    <dgm:cxn modelId="{E14D6837-FE8C-4C19-969F-832ED00F065D}" type="presParOf" srcId="{93535CC2-91D0-4636-BD87-A9091B1AF850}" destId="{0D57ECA3-E49C-4CB0-88DF-30FFCD78425D}" srcOrd="1" destOrd="0" presId="urn:microsoft.com/office/officeart/2005/8/layout/orgChart1"/>
    <dgm:cxn modelId="{E48FB7A8-FBD8-4B4A-ABEC-150BF16D418C}" type="presParOf" srcId="{0D57ECA3-E49C-4CB0-88DF-30FFCD78425D}" destId="{593710ED-0EF4-4ED8-9BA1-AAFB770247F2}" srcOrd="0" destOrd="0" presId="urn:microsoft.com/office/officeart/2005/8/layout/orgChart1"/>
    <dgm:cxn modelId="{6647D0FE-EB6B-489F-964C-4350E1255B47}" type="presParOf" srcId="{0D57ECA3-E49C-4CB0-88DF-30FFCD78425D}" destId="{C73C05AD-43E0-4C42-873E-24695BE9F6EF}" srcOrd="1" destOrd="0" presId="urn:microsoft.com/office/officeart/2005/8/layout/orgChart1"/>
    <dgm:cxn modelId="{4F8A974D-0D9A-4E1C-B3A1-D3E7538B015E}" type="presParOf" srcId="{C73C05AD-43E0-4C42-873E-24695BE9F6EF}" destId="{55D2976B-6B63-4020-B5F2-1F4F680F4C98}" srcOrd="0" destOrd="0" presId="urn:microsoft.com/office/officeart/2005/8/layout/orgChart1"/>
    <dgm:cxn modelId="{9BD0C22C-54F6-4106-8881-5D6683A2315D}" type="presParOf" srcId="{55D2976B-6B63-4020-B5F2-1F4F680F4C98}" destId="{0C4B1BA5-B0C2-40ED-8784-3F5BE55B269F}" srcOrd="0" destOrd="0" presId="urn:microsoft.com/office/officeart/2005/8/layout/orgChart1"/>
    <dgm:cxn modelId="{BEC3B13D-8808-46F9-9115-CE4686772B9D}" type="presParOf" srcId="{55D2976B-6B63-4020-B5F2-1F4F680F4C98}" destId="{74C5B77D-0FFC-4421-B86A-D11021828B9A}" srcOrd="1" destOrd="0" presId="urn:microsoft.com/office/officeart/2005/8/layout/orgChart1"/>
    <dgm:cxn modelId="{6DC9B8EC-D782-4A55-9356-32A290821ED0}" type="presParOf" srcId="{C73C05AD-43E0-4C42-873E-24695BE9F6EF}" destId="{A6B37156-D616-4C03-BB7A-9B311CA761BC}" srcOrd="1" destOrd="0" presId="urn:microsoft.com/office/officeart/2005/8/layout/orgChart1"/>
    <dgm:cxn modelId="{27B10B88-4A30-4F2E-B78D-3CADE7815CD2}" type="presParOf" srcId="{A6B37156-D616-4C03-BB7A-9B311CA761BC}" destId="{D100CC44-4619-4CB8-A7EB-AAB3F7EB9F9D}" srcOrd="0" destOrd="0" presId="urn:microsoft.com/office/officeart/2005/8/layout/orgChart1"/>
    <dgm:cxn modelId="{04FD34D1-DF2E-42DA-8078-6CD8973F4E56}" type="presParOf" srcId="{A6B37156-D616-4C03-BB7A-9B311CA761BC}" destId="{D1E45AB8-B16B-4109-9F0C-015118772859}" srcOrd="1" destOrd="0" presId="urn:microsoft.com/office/officeart/2005/8/layout/orgChart1"/>
    <dgm:cxn modelId="{C48C804B-E58E-4719-9064-1CBC8FEC82A0}" type="presParOf" srcId="{D1E45AB8-B16B-4109-9F0C-015118772859}" destId="{11BB4DC8-3176-48A4-89E1-B08EE859E407}" srcOrd="0" destOrd="0" presId="urn:microsoft.com/office/officeart/2005/8/layout/orgChart1"/>
    <dgm:cxn modelId="{0EBDB97A-724F-4B76-B8C2-55B5D0D5107D}" type="presParOf" srcId="{11BB4DC8-3176-48A4-89E1-B08EE859E407}" destId="{ED14D9CD-F56D-4F66-AFBF-E429993841D7}" srcOrd="0" destOrd="0" presId="urn:microsoft.com/office/officeart/2005/8/layout/orgChart1"/>
    <dgm:cxn modelId="{20E139E7-95E6-4E96-B3C5-A8044F90C71A}" type="presParOf" srcId="{11BB4DC8-3176-48A4-89E1-B08EE859E407}" destId="{8F7F04A9-6557-4906-9D48-71C4A1DB0E07}" srcOrd="1" destOrd="0" presId="urn:microsoft.com/office/officeart/2005/8/layout/orgChart1"/>
    <dgm:cxn modelId="{E2AD8AA2-982F-4249-913A-BC3A1DF5E0CA}" type="presParOf" srcId="{D1E45AB8-B16B-4109-9F0C-015118772859}" destId="{2418604C-139F-40C5-83FD-56E846B63435}" srcOrd="1" destOrd="0" presId="urn:microsoft.com/office/officeart/2005/8/layout/orgChart1"/>
    <dgm:cxn modelId="{D22696B4-B852-4DEE-956A-C1BFCAA592F8}" type="presParOf" srcId="{D1E45AB8-B16B-4109-9F0C-015118772859}" destId="{F7DDF777-DF87-4201-856B-23B4DED7B9D3}" srcOrd="2" destOrd="0" presId="urn:microsoft.com/office/officeart/2005/8/layout/orgChart1"/>
    <dgm:cxn modelId="{E5CD1C7C-00D4-4820-8A6D-2D59155FA091}" type="presParOf" srcId="{C73C05AD-43E0-4C42-873E-24695BE9F6EF}" destId="{2831CF2F-B227-4336-805A-5DAE11AF9D5F}" srcOrd="2" destOrd="0" presId="urn:microsoft.com/office/officeart/2005/8/layout/orgChart1"/>
    <dgm:cxn modelId="{9D4EA7A1-E301-4B8E-8570-77C411428373}" type="presParOf" srcId="{0D57ECA3-E49C-4CB0-88DF-30FFCD78425D}" destId="{ADE82573-B943-4235-8D45-F53E9DC3C5B3}" srcOrd="2" destOrd="0" presId="urn:microsoft.com/office/officeart/2005/8/layout/orgChart1"/>
    <dgm:cxn modelId="{CFCDCD30-6BC0-4467-8EA7-6A0966F4E611}" type="presParOf" srcId="{0D57ECA3-E49C-4CB0-88DF-30FFCD78425D}" destId="{75790F0C-D48B-4AF3-8C42-CF00D6BABA6C}" srcOrd="3" destOrd="0" presId="urn:microsoft.com/office/officeart/2005/8/layout/orgChart1"/>
    <dgm:cxn modelId="{F8AF5835-E9A5-43AD-B0AC-D0FAF7F09B77}" type="presParOf" srcId="{75790F0C-D48B-4AF3-8C42-CF00D6BABA6C}" destId="{9D952550-1BC8-49D8-ACC3-7D314C65BE95}" srcOrd="0" destOrd="0" presId="urn:microsoft.com/office/officeart/2005/8/layout/orgChart1"/>
    <dgm:cxn modelId="{A4D2D1FC-F4FC-428D-B511-CDC498D862DA}" type="presParOf" srcId="{9D952550-1BC8-49D8-ACC3-7D314C65BE95}" destId="{624B26AF-0B59-4C15-81EE-2EDC0A9FB0C6}" srcOrd="0" destOrd="0" presId="urn:microsoft.com/office/officeart/2005/8/layout/orgChart1"/>
    <dgm:cxn modelId="{2B3C066F-6EF2-45AF-B9BF-85D1CD13C800}" type="presParOf" srcId="{9D952550-1BC8-49D8-ACC3-7D314C65BE95}" destId="{E3A5908D-12FC-4492-8ECD-60433D5BD8A2}" srcOrd="1" destOrd="0" presId="urn:microsoft.com/office/officeart/2005/8/layout/orgChart1"/>
    <dgm:cxn modelId="{3337463C-80A4-4163-BD4C-662EBA6AC05D}" type="presParOf" srcId="{75790F0C-D48B-4AF3-8C42-CF00D6BABA6C}" destId="{1BCF6F44-D050-4FD9-81B1-DFEC6A8CCE21}" srcOrd="1" destOrd="0" presId="urn:microsoft.com/office/officeart/2005/8/layout/orgChart1"/>
    <dgm:cxn modelId="{876D3248-2C1D-4231-8A07-151299428B12}" type="presParOf" srcId="{1BCF6F44-D050-4FD9-81B1-DFEC6A8CCE21}" destId="{4CA620BF-88AC-4394-AA96-20C2E7DD350B}" srcOrd="0" destOrd="0" presId="urn:microsoft.com/office/officeart/2005/8/layout/orgChart1"/>
    <dgm:cxn modelId="{3601776B-70D8-4FBC-B05B-C4CE6B695FC4}" type="presParOf" srcId="{1BCF6F44-D050-4FD9-81B1-DFEC6A8CCE21}" destId="{0E0961B0-9416-4195-8A6B-801D2A20AC34}" srcOrd="1" destOrd="0" presId="urn:microsoft.com/office/officeart/2005/8/layout/orgChart1"/>
    <dgm:cxn modelId="{4A1066E9-8620-463E-9A4F-26D082699B68}" type="presParOf" srcId="{0E0961B0-9416-4195-8A6B-801D2A20AC34}" destId="{F6B940CC-656C-4BD5-A980-CB27A9688705}" srcOrd="0" destOrd="0" presId="urn:microsoft.com/office/officeart/2005/8/layout/orgChart1"/>
    <dgm:cxn modelId="{D46A33E4-CE09-441E-AB63-5E93F3FF182B}" type="presParOf" srcId="{F6B940CC-656C-4BD5-A980-CB27A9688705}" destId="{FDB45321-8F4C-4BF7-9458-5CB5813B41FF}" srcOrd="0" destOrd="0" presId="urn:microsoft.com/office/officeart/2005/8/layout/orgChart1"/>
    <dgm:cxn modelId="{097FA43D-7DBE-4FCE-89F1-67E04255ADC2}" type="presParOf" srcId="{F6B940CC-656C-4BD5-A980-CB27A9688705}" destId="{B8A63350-3B67-4EEF-812D-5E29A808016C}" srcOrd="1" destOrd="0" presId="urn:microsoft.com/office/officeart/2005/8/layout/orgChart1"/>
    <dgm:cxn modelId="{6953E06F-8042-413B-876B-43F63E81ECC8}" type="presParOf" srcId="{0E0961B0-9416-4195-8A6B-801D2A20AC34}" destId="{DE2CBB1B-9AB7-4668-AB6C-3006E6FA45AA}" srcOrd="1" destOrd="0" presId="urn:microsoft.com/office/officeart/2005/8/layout/orgChart1"/>
    <dgm:cxn modelId="{CD13ADF9-215E-489F-91DF-885993A86FFF}" type="presParOf" srcId="{0E0961B0-9416-4195-8A6B-801D2A20AC34}" destId="{DFD90BDE-E2C6-4809-B660-DB7E57FC249D}" srcOrd="2" destOrd="0" presId="urn:microsoft.com/office/officeart/2005/8/layout/orgChart1"/>
    <dgm:cxn modelId="{07EAC71D-AE4C-492E-A529-B5C5FF4E085E}" type="presParOf" srcId="{75790F0C-D48B-4AF3-8C42-CF00D6BABA6C}" destId="{23147FB6-8A47-47FA-9800-C097ACAAE722}" srcOrd="2" destOrd="0" presId="urn:microsoft.com/office/officeart/2005/8/layout/orgChart1"/>
    <dgm:cxn modelId="{D5DF7486-C898-4351-9B36-C719E9099E9F}" type="presParOf" srcId="{0D57ECA3-E49C-4CB0-88DF-30FFCD78425D}" destId="{CAED9177-882B-4C3F-A8E8-B402807CF819}" srcOrd="4" destOrd="0" presId="urn:microsoft.com/office/officeart/2005/8/layout/orgChart1"/>
    <dgm:cxn modelId="{C0E5FACB-EB7A-440E-9447-55EC98ACAD48}" type="presParOf" srcId="{0D57ECA3-E49C-4CB0-88DF-30FFCD78425D}" destId="{3C08727E-4E36-4616-A262-354DA40016FE}" srcOrd="5" destOrd="0" presId="urn:microsoft.com/office/officeart/2005/8/layout/orgChart1"/>
    <dgm:cxn modelId="{0E67762F-A848-48D6-B380-54A4D5FE0CEC}" type="presParOf" srcId="{3C08727E-4E36-4616-A262-354DA40016FE}" destId="{28652EE0-0B82-4642-8289-142DB33BDBEF}" srcOrd="0" destOrd="0" presId="urn:microsoft.com/office/officeart/2005/8/layout/orgChart1"/>
    <dgm:cxn modelId="{F71A64B6-8A02-4164-98A0-512D48636FD4}" type="presParOf" srcId="{28652EE0-0B82-4642-8289-142DB33BDBEF}" destId="{94C8B4E3-D99B-4DD9-B33E-B9259155C536}" srcOrd="0" destOrd="0" presId="urn:microsoft.com/office/officeart/2005/8/layout/orgChart1"/>
    <dgm:cxn modelId="{7024A28F-8A02-41D2-BF3F-BE90B5484B13}" type="presParOf" srcId="{28652EE0-0B82-4642-8289-142DB33BDBEF}" destId="{E7BFB799-E713-40E4-AAE4-CEC47CA151B2}" srcOrd="1" destOrd="0" presId="urn:microsoft.com/office/officeart/2005/8/layout/orgChart1"/>
    <dgm:cxn modelId="{83425847-A9F2-440C-A39E-CDF990D9CF94}" type="presParOf" srcId="{3C08727E-4E36-4616-A262-354DA40016FE}" destId="{F85B15E1-F09C-47FA-BCA0-CCAFCF3DBFAC}" srcOrd="1" destOrd="0" presId="urn:microsoft.com/office/officeart/2005/8/layout/orgChart1"/>
    <dgm:cxn modelId="{D63BE288-7AD1-4826-B727-ADEED842722B}" type="presParOf" srcId="{F85B15E1-F09C-47FA-BCA0-CCAFCF3DBFAC}" destId="{77DF4E22-8D16-4470-9DA9-3CD34C96E127}" srcOrd="0" destOrd="0" presId="urn:microsoft.com/office/officeart/2005/8/layout/orgChart1"/>
    <dgm:cxn modelId="{7158174D-D03A-48F2-82A6-FCA3934259BC}" type="presParOf" srcId="{F85B15E1-F09C-47FA-BCA0-CCAFCF3DBFAC}" destId="{EDC8D906-D363-40AA-A71D-18B3D61F2264}" srcOrd="1" destOrd="0" presId="urn:microsoft.com/office/officeart/2005/8/layout/orgChart1"/>
    <dgm:cxn modelId="{C250E938-4ED0-4FD1-9AAF-BB4ACE78CCA2}" type="presParOf" srcId="{EDC8D906-D363-40AA-A71D-18B3D61F2264}" destId="{F02DE106-C4AD-4565-B70D-1305248A31CB}" srcOrd="0" destOrd="0" presId="urn:microsoft.com/office/officeart/2005/8/layout/orgChart1"/>
    <dgm:cxn modelId="{421D6FBF-82E7-487C-B75B-FD7287C54001}" type="presParOf" srcId="{F02DE106-C4AD-4565-B70D-1305248A31CB}" destId="{8DEE304A-656C-4E89-9A0F-DD3E4770BFE3}" srcOrd="0" destOrd="0" presId="urn:microsoft.com/office/officeart/2005/8/layout/orgChart1"/>
    <dgm:cxn modelId="{28C68EEA-842D-4892-B822-E08A0AC235D6}" type="presParOf" srcId="{F02DE106-C4AD-4565-B70D-1305248A31CB}" destId="{D4ADDDE8-58ED-4A35-A4D7-8F3CD6D50ED2}" srcOrd="1" destOrd="0" presId="urn:microsoft.com/office/officeart/2005/8/layout/orgChart1"/>
    <dgm:cxn modelId="{3BEFB70F-4D1F-4D8C-A551-345848615661}" type="presParOf" srcId="{EDC8D906-D363-40AA-A71D-18B3D61F2264}" destId="{7B3681A3-A482-40A5-80C8-6002BD83830F}" srcOrd="1" destOrd="0" presId="urn:microsoft.com/office/officeart/2005/8/layout/orgChart1"/>
    <dgm:cxn modelId="{B8612FB2-9FD7-4E5A-88BE-0DF1501B07AF}" type="presParOf" srcId="{EDC8D906-D363-40AA-A71D-18B3D61F2264}" destId="{C30DF615-4DCC-4D42-8127-554052B91440}" srcOrd="2" destOrd="0" presId="urn:microsoft.com/office/officeart/2005/8/layout/orgChart1"/>
    <dgm:cxn modelId="{4E317D96-8825-43DF-A03D-BE9152B61A1A}" type="presParOf" srcId="{F85B15E1-F09C-47FA-BCA0-CCAFCF3DBFAC}" destId="{BBC39C77-EA13-4B41-A68D-679001EE7284}" srcOrd="2" destOrd="0" presId="urn:microsoft.com/office/officeart/2005/8/layout/orgChart1"/>
    <dgm:cxn modelId="{2B05A2E7-5DCF-4D86-AA53-1AAD11486E8E}" type="presParOf" srcId="{F85B15E1-F09C-47FA-BCA0-CCAFCF3DBFAC}" destId="{28787B34-6F2F-478F-970C-AFE6A613489F}" srcOrd="3" destOrd="0" presId="urn:microsoft.com/office/officeart/2005/8/layout/orgChart1"/>
    <dgm:cxn modelId="{F9CCE6E6-5B0A-4B3D-9088-9A3DDDDEE300}" type="presParOf" srcId="{28787B34-6F2F-478F-970C-AFE6A613489F}" destId="{B986773C-DCA9-49F9-821A-1B5FA5131163}" srcOrd="0" destOrd="0" presId="urn:microsoft.com/office/officeart/2005/8/layout/orgChart1"/>
    <dgm:cxn modelId="{3CB2850E-5577-42A8-AAB9-B84DDBC3ABF9}" type="presParOf" srcId="{B986773C-DCA9-49F9-821A-1B5FA5131163}" destId="{FBA5A882-83E3-4A0E-B541-3574A8A43AD3}" srcOrd="0" destOrd="0" presId="urn:microsoft.com/office/officeart/2005/8/layout/orgChart1"/>
    <dgm:cxn modelId="{E59C0F58-1AFA-4AEE-B0F9-D80D5E09D360}" type="presParOf" srcId="{B986773C-DCA9-49F9-821A-1B5FA5131163}" destId="{7C60AF0E-E917-416A-95AF-6E1F6C5C04E9}" srcOrd="1" destOrd="0" presId="urn:microsoft.com/office/officeart/2005/8/layout/orgChart1"/>
    <dgm:cxn modelId="{EA3E463E-87F4-43E3-B76E-000068E21C4F}" type="presParOf" srcId="{28787B34-6F2F-478F-970C-AFE6A613489F}" destId="{1D5C4921-3E7A-429F-BBB3-8983BFA3BA37}" srcOrd="1" destOrd="0" presId="urn:microsoft.com/office/officeart/2005/8/layout/orgChart1"/>
    <dgm:cxn modelId="{213D2020-12DB-4124-9E27-C556C97CC318}" type="presParOf" srcId="{28787B34-6F2F-478F-970C-AFE6A613489F}" destId="{14E023A7-9A14-4845-9AB0-C4D2FBA6E338}" srcOrd="2" destOrd="0" presId="urn:microsoft.com/office/officeart/2005/8/layout/orgChart1"/>
    <dgm:cxn modelId="{6965991B-208F-4C86-B87D-BC4CE6DF0357}" type="presParOf" srcId="{3C08727E-4E36-4616-A262-354DA40016FE}" destId="{BD1C4625-158D-40AD-A97F-AE62A029E158}" srcOrd="2" destOrd="0" presId="urn:microsoft.com/office/officeart/2005/8/layout/orgChart1"/>
    <dgm:cxn modelId="{A5A5BAC4-6508-4263-AA15-73650198E262}" type="presParOf" srcId="{0D57ECA3-E49C-4CB0-88DF-30FFCD78425D}" destId="{9F8CF992-8783-49B3-8799-F8E50F7F51DC}" srcOrd="6" destOrd="0" presId="urn:microsoft.com/office/officeart/2005/8/layout/orgChart1"/>
    <dgm:cxn modelId="{D95671B9-D4DA-4D3B-AFC0-54A677F99FE8}" type="presParOf" srcId="{0D57ECA3-E49C-4CB0-88DF-30FFCD78425D}" destId="{39032E88-2CF4-4FCC-A06B-C735E1AB5D21}" srcOrd="7" destOrd="0" presId="urn:microsoft.com/office/officeart/2005/8/layout/orgChart1"/>
    <dgm:cxn modelId="{DFA3ED91-2EB4-47BE-9336-B3C955BA8251}" type="presParOf" srcId="{39032E88-2CF4-4FCC-A06B-C735E1AB5D21}" destId="{46ED316A-874C-43AE-97AF-5ECDAF981728}" srcOrd="0" destOrd="0" presId="urn:microsoft.com/office/officeart/2005/8/layout/orgChart1"/>
    <dgm:cxn modelId="{1FE7491F-2AB3-49DD-A35B-11706A802617}" type="presParOf" srcId="{46ED316A-874C-43AE-97AF-5ECDAF981728}" destId="{D9059B5D-0051-4A03-9F87-2A3D3AECDFC2}" srcOrd="0" destOrd="0" presId="urn:microsoft.com/office/officeart/2005/8/layout/orgChart1"/>
    <dgm:cxn modelId="{4A599C01-4D5A-47E8-AB11-534967A15D58}" type="presParOf" srcId="{46ED316A-874C-43AE-97AF-5ECDAF981728}" destId="{88AE53B5-8114-4EB3-A65F-AFBFF1E602F8}" srcOrd="1" destOrd="0" presId="urn:microsoft.com/office/officeart/2005/8/layout/orgChart1"/>
    <dgm:cxn modelId="{9FF5BCA1-6ECA-48CC-9BE0-9AA1926C8019}" type="presParOf" srcId="{39032E88-2CF4-4FCC-A06B-C735E1AB5D21}" destId="{FB3EBA64-542B-4A77-841B-B9290799C01F}" srcOrd="1" destOrd="0" presId="urn:microsoft.com/office/officeart/2005/8/layout/orgChart1"/>
    <dgm:cxn modelId="{0C436A9B-2E01-47BF-91E4-CF8D8EE88BD1}" type="presParOf" srcId="{FB3EBA64-542B-4A77-841B-B9290799C01F}" destId="{8FC9B59C-17E1-4A1B-A486-77DC2F601B95}" srcOrd="0" destOrd="0" presId="urn:microsoft.com/office/officeart/2005/8/layout/orgChart1"/>
    <dgm:cxn modelId="{4004F00C-D264-4CA3-A13E-FBB939229570}" type="presParOf" srcId="{FB3EBA64-542B-4A77-841B-B9290799C01F}" destId="{338195C7-4692-4398-89D3-35421B8D5D93}" srcOrd="1" destOrd="0" presId="urn:microsoft.com/office/officeart/2005/8/layout/orgChart1"/>
    <dgm:cxn modelId="{417BAD11-06C6-429F-9712-15AEB9F8E22C}" type="presParOf" srcId="{338195C7-4692-4398-89D3-35421B8D5D93}" destId="{C847BD21-C151-41E2-AA1B-55E7DA3939BF}" srcOrd="0" destOrd="0" presId="urn:microsoft.com/office/officeart/2005/8/layout/orgChart1"/>
    <dgm:cxn modelId="{33A98CAE-33B7-45C2-B972-0B39D5BA8A23}" type="presParOf" srcId="{C847BD21-C151-41E2-AA1B-55E7DA3939BF}" destId="{66E66165-69B3-4F28-835B-B37555E74D88}" srcOrd="0" destOrd="0" presId="urn:microsoft.com/office/officeart/2005/8/layout/orgChart1"/>
    <dgm:cxn modelId="{E20415BB-B134-4E63-8B6C-58F6C8D07819}" type="presParOf" srcId="{C847BD21-C151-41E2-AA1B-55E7DA3939BF}" destId="{ABC44880-4179-4156-9D8B-CFAADD873AF0}" srcOrd="1" destOrd="0" presId="urn:microsoft.com/office/officeart/2005/8/layout/orgChart1"/>
    <dgm:cxn modelId="{58C2DA81-80D4-4010-B10E-0B4BBEA1B822}" type="presParOf" srcId="{338195C7-4692-4398-89D3-35421B8D5D93}" destId="{BEFF1698-7262-4385-89AC-5D094A1D42BB}" srcOrd="1" destOrd="0" presId="urn:microsoft.com/office/officeart/2005/8/layout/orgChart1"/>
    <dgm:cxn modelId="{E132805E-CC72-4844-89CA-21DFA49FD72C}" type="presParOf" srcId="{338195C7-4692-4398-89D3-35421B8D5D93}" destId="{4E2D6417-FDC5-4BAC-B618-AF9C7D49847A}" srcOrd="2" destOrd="0" presId="urn:microsoft.com/office/officeart/2005/8/layout/orgChart1"/>
    <dgm:cxn modelId="{2A49B4EA-DD49-4A1D-91BB-4BC8F49805FB}" type="presParOf" srcId="{39032E88-2CF4-4FCC-A06B-C735E1AB5D21}" destId="{9EF9F5AC-89E4-46E9-A2AE-3E7B7CD09033}" srcOrd="2" destOrd="0" presId="urn:microsoft.com/office/officeart/2005/8/layout/orgChart1"/>
    <dgm:cxn modelId="{871B5F76-371B-4C27-8F0A-0934243B6A0F}" type="presParOf" srcId="{0D57ECA3-E49C-4CB0-88DF-30FFCD78425D}" destId="{71ACE232-DDD8-495A-9282-4592F483A5EC}" srcOrd="8" destOrd="0" presId="urn:microsoft.com/office/officeart/2005/8/layout/orgChart1"/>
    <dgm:cxn modelId="{0C3C48CC-D0BD-4B07-BABA-575EBE5AA002}" type="presParOf" srcId="{0D57ECA3-E49C-4CB0-88DF-30FFCD78425D}" destId="{A6BE641D-4D66-4861-B218-3CC3AD64D273}" srcOrd="9" destOrd="0" presId="urn:microsoft.com/office/officeart/2005/8/layout/orgChart1"/>
    <dgm:cxn modelId="{81DBD9DB-7714-4D49-985F-55A59E7D2462}" type="presParOf" srcId="{A6BE641D-4D66-4861-B218-3CC3AD64D273}" destId="{5E2BE2D5-764D-42B9-8085-285244901B4B}" srcOrd="0" destOrd="0" presId="urn:microsoft.com/office/officeart/2005/8/layout/orgChart1"/>
    <dgm:cxn modelId="{3FC9388B-0874-446A-8FFF-3BB227A96E5D}" type="presParOf" srcId="{5E2BE2D5-764D-42B9-8085-285244901B4B}" destId="{0999B1AA-9C30-4622-9BBE-93E17DD27E58}" srcOrd="0" destOrd="0" presId="urn:microsoft.com/office/officeart/2005/8/layout/orgChart1"/>
    <dgm:cxn modelId="{9F8EB9C9-1324-4ABA-AD51-CA54BFF013AA}" type="presParOf" srcId="{5E2BE2D5-764D-42B9-8085-285244901B4B}" destId="{B0AE3691-1D9A-4DAE-968B-37B3F28AD55A}" srcOrd="1" destOrd="0" presId="urn:microsoft.com/office/officeart/2005/8/layout/orgChart1"/>
    <dgm:cxn modelId="{836D166E-D02A-4879-85E1-2F751E1C06F1}" type="presParOf" srcId="{A6BE641D-4D66-4861-B218-3CC3AD64D273}" destId="{543192E3-E439-45CE-BEC0-FE0C9945B0A8}" srcOrd="1" destOrd="0" presId="urn:microsoft.com/office/officeart/2005/8/layout/orgChart1"/>
    <dgm:cxn modelId="{17A25207-29FF-4576-8FF0-05F6DF3C93E7}" type="presParOf" srcId="{A6BE641D-4D66-4861-B218-3CC3AD64D273}" destId="{00275056-7876-44B5-B5CC-EA7A998E31C4}" srcOrd="2" destOrd="0" presId="urn:microsoft.com/office/officeart/2005/8/layout/orgChart1"/>
    <dgm:cxn modelId="{D8B2F633-4282-44E8-A64D-5A90546C8074}" type="presParOf" srcId="{0D57ECA3-E49C-4CB0-88DF-30FFCD78425D}" destId="{3CF5365E-01D6-452D-91EB-826701F4DA26}" srcOrd="10" destOrd="0" presId="urn:microsoft.com/office/officeart/2005/8/layout/orgChart1"/>
    <dgm:cxn modelId="{4F30A0ED-DE7D-47C9-8393-3FCF61A9E66E}" type="presParOf" srcId="{0D57ECA3-E49C-4CB0-88DF-30FFCD78425D}" destId="{CF41AC24-D453-4532-B418-E30D6F2334A0}" srcOrd="11" destOrd="0" presId="urn:microsoft.com/office/officeart/2005/8/layout/orgChart1"/>
    <dgm:cxn modelId="{33F26013-4485-47EF-9EA8-D5A5CB9431D4}" type="presParOf" srcId="{CF41AC24-D453-4532-B418-E30D6F2334A0}" destId="{D301E09B-D016-4994-A4A9-9A70EF2CFF91}" srcOrd="0" destOrd="0" presId="urn:microsoft.com/office/officeart/2005/8/layout/orgChart1"/>
    <dgm:cxn modelId="{54394736-E077-4589-988F-AAA46DEEFF71}" type="presParOf" srcId="{D301E09B-D016-4994-A4A9-9A70EF2CFF91}" destId="{8EF93997-17A3-4DB1-81ED-A597790B8F82}" srcOrd="0" destOrd="0" presId="urn:microsoft.com/office/officeart/2005/8/layout/orgChart1"/>
    <dgm:cxn modelId="{8773F5A6-0E69-49B7-BB66-6D37EFF5BE8C}" type="presParOf" srcId="{D301E09B-D016-4994-A4A9-9A70EF2CFF91}" destId="{5E9C43CA-B410-4396-AB42-C824CCDE8F9B}" srcOrd="1" destOrd="0" presId="urn:microsoft.com/office/officeart/2005/8/layout/orgChart1"/>
    <dgm:cxn modelId="{6567DEC3-A3DB-446A-A3CE-2CB772539BDF}" type="presParOf" srcId="{CF41AC24-D453-4532-B418-E30D6F2334A0}" destId="{925722FD-223B-47CF-A8F9-546963049F8B}" srcOrd="1" destOrd="0" presId="urn:microsoft.com/office/officeart/2005/8/layout/orgChart1"/>
    <dgm:cxn modelId="{19A843FF-7429-4B0D-99B6-1041EA409B06}" type="presParOf" srcId="{925722FD-223B-47CF-A8F9-546963049F8B}" destId="{77ACAE9F-D5B9-45A3-A607-CA3084F4DE85}" srcOrd="0" destOrd="0" presId="urn:microsoft.com/office/officeart/2005/8/layout/orgChart1"/>
    <dgm:cxn modelId="{7CC2156C-5C3B-42AB-AF3A-7C8CEC7D3ACF}" type="presParOf" srcId="{925722FD-223B-47CF-A8F9-546963049F8B}" destId="{336942D4-469F-42BA-B357-952A43A48D28}" srcOrd="1" destOrd="0" presId="urn:microsoft.com/office/officeart/2005/8/layout/orgChart1"/>
    <dgm:cxn modelId="{4E478838-2DFB-4C38-BB80-37943763F599}" type="presParOf" srcId="{336942D4-469F-42BA-B357-952A43A48D28}" destId="{357BEE7C-A8B2-4B45-9652-D32B98D390FF}" srcOrd="0" destOrd="0" presId="urn:microsoft.com/office/officeart/2005/8/layout/orgChart1"/>
    <dgm:cxn modelId="{78C5DD67-8565-47D0-87B0-90724787459F}" type="presParOf" srcId="{357BEE7C-A8B2-4B45-9652-D32B98D390FF}" destId="{27DD35C6-FF90-4088-808F-76E93B75ADB0}" srcOrd="0" destOrd="0" presId="urn:microsoft.com/office/officeart/2005/8/layout/orgChart1"/>
    <dgm:cxn modelId="{7D414FF6-95F8-40F2-A7BA-0524501FD3B3}" type="presParOf" srcId="{357BEE7C-A8B2-4B45-9652-D32B98D390FF}" destId="{F403C878-4B43-42BF-89C2-31B295A786BC}" srcOrd="1" destOrd="0" presId="urn:microsoft.com/office/officeart/2005/8/layout/orgChart1"/>
    <dgm:cxn modelId="{E1E7EF50-9391-4E5C-B333-6D40594FCFCD}" type="presParOf" srcId="{336942D4-469F-42BA-B357-952A43A48D28}" destId="{63D7E576-DEE0-47A8-A27C-1871B362B7F0}" srcOrd="1" destOrd="0" presId="urn:microsoft.com/office/officeart/2005/8/layout/orgChart1"/>
    <dgm:cxn modelId="{906345A3-1826-44BC-B02B-AE4EE7947C00}" type="presParOf" srcId="{336942D4-469F-42BA-B357-952A43A48D28}" destId="{71422C21-ED49-4DAD-9D28-70067D1E308A}" srcOrd="2" destOrd="0" presId="urn:microsoft.com/office/officeart/2005/8/layout/orgChart1"/>
    <dgm:cxn modelId="{6EAFB876-B3BE-4B51-861F-C1C20206233B}" type="presParOf" srcId="{CF41AC24-D453-4532-B418-E30D6F2334A0}" destId="{03AE9989-4949-432E-BACC-6AFEDD398E60}" srcOrd="2" destOrd="0" presId="urn:microsoft.com/office/officeart/2005/8/layout/orgChart1"/>
    <dgm:cxn modelId="{7332869C-2D60-45BE-BCA9-27F4D1C7B421}" type="presParOf" srcId="{93535CC2-91D0-4636-BD87-A9091B1AF850}" destId="{D5A166C2-7E3E-4D61-B114-65B600F9ACF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FF59100-4C99-4DEF-91F6-AC74F85473F2}" type="doc">
      <dgm:prSet loTypeId="urn:microsoft.com/office/officeart/2005/8/layout/bProcess4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BD958118-6182-4152-A934-098D98E96051}">
      <dgm:prSet custT="1"/>
      <dgm:spPr/>
      <dgm:t>
        <a:bodyPr/>
        <a:lstStyle/>
        <a:p>
          <a:r>
            <a:rPr lang="en-US" sz="1800" dirty="0">
              <a:solidFill>
                <a:schemeClr val="tx1"/>
              </a:solidFill>
            </a:rPr>
            <a:t>Nmap</a:t>
          </a:r>
          <a:endParaRPr lang="en-IN" sz="1800" dirty="0">
            <a:solidFill>
              <a:schemeClr val="tx1"/>
            </a:solidFill>
          </a:endParaRPr>
        </a:p>
      </dgm:t>
    </dgm:pt>
    <dgm:pt modelId="{BB57C6A2-0251-4D0D-A0DA-3D6ABB67D1D9}" type="parTrans" cxnId="{22C639F4-3317-4460-89AF-4DB6790EA1CC}">
      <dgm:prSet/>
      <dgm:spPr/>
      <dgm:t>
        <a:bodyPr/>
        <a:lstStyle/>
        <a:p>
          <a:endParaRPr lang="en-IN"/>
        </a:p>
      </dgm:t>
    </dgm:pt>
    <dgm:pt modelId="{F0874F0F-B4DC-4EDE-8604-5C7F96259475}" type="sibTrans" cxnId="{22C639F4-3317-4460-89AF-4DB6790EA1CC}">
      <dgm:prSet/>
      <dgm:spPr/>
      <dgm:t>
        <a:bodyPr/>
        <a:lstStyle/>
        <a:p>
          <a:endParaRPr lang="en-IN"/>
        </a:p>
      </dgm:t>
    </dgm:pt>
    <dgm:pt modelId="{F741EB31-0214-4A06-9EC7-1B13E5528C27}">
      <dgm:prSet custT="1"/>
      <dgm:spPr/>
      <dgm:t>
        <a:bodyPr/>
        <a:lstStyle/>
        <a:p>
          <a:r>
            <a:rPr lang="en-US" sz="1800" b="1" dirty="0">
              <a:solidFill>
                <a:schemeClr val="tx1"/>
              </a:solidFill>
            </a:rPr>
            <a:t>Discovery of host and services</a:t>
          </a:r>
          <a:endParaRPr lang="en-IN" sz="1800" b="1" dirty="0">
            <a:solidFill>
              <a:schemeClr val="tx1"/>
            </a:solidFill>
          </a:endParaRPr>
        </a:p>
      </dgm:t>
    </dgm:pt>
    <dgm:pt modelId="{BDADD325-CE2A-4A8F-9D42-71854FAE7021}" type="parTrans" cxnId="{96550C25-1AC6-4FE2-B9E1-746B63C57380}">
      <dgm:prSet/>
      <dgm:spPr/>
      <dgm:t>
        <a:bodyPr/>
        <a:lstStyle/>
        <a:p>
          <a:endParaRPr lang="en-IN"/>
        </a:p>
      </dgm:t>
    </dgm:pt>
    <dgm:pt modelId="{4B0594E5-7B0F-4BFC-BC32-A2373D539A22}" type="sibTrans" cxnId="{96550C25-1AC6-4FE2-B9E1-746B63C57380}">
      <dgm:prSet/>
      <dgm:spPr/>
      <dgm:t>
        <a:bodyPr/>
        <a:lstStyle/>
        <a:p>
          <a:endParaRPr lang="en-IN"/>
        </a:p>
      </dgm:t>
    </dgm:pt>
    <dgm:pt modelId="{35CC76D2-B22E-4E00-A865-FEE02959EE4C}">
      <dgm:prSet custT="1"/>
      <dgm:spPr/>
      <dgm:t>
        <a:bodyPr/>
        <a:lstStyle/>
        <a:p>
          <a:r>
            <a:rPr lang="en-US" sz="1800" dirty="0">
              <a:solidFill>
                <a:schemeClr val="tx1"/>
              </a:solidFill>
            </a:rPr>
            <a:t>The </a:t>
          </a:r>
          <a:r>
            <a:rPr lang="en-US" sz="1800" b="1" dirty="0">
              <a:solidFill>
                <a:schemeClr val="tx1"/>
              </a:solidFill>
            </a:rPr>
            <a:t>up or down status </a:t>
          </a:r>
          <a:r>
            <a:rPr lang="en-US" sz="1800" dirty="0">
              <a:solidFill>
                <a:schemeClr val="tx1"/>
              </a:solidFill>
            </a:rPr>
            <a:t>of a host</a:t>
          </a:r>
          <a:endParaRPr lang="en-IN" sz="1800" dirty="0">
            <a:solidFill>
              <a:schemeClr val="tx1"/>
            </a:solidFill>
          </a:endParaRPr>
        </a:p>
      </dgm:t>
    </dgm:pt>
    <dgm:pt modelId="{6A31D408-B88F-4AA0-8E8E-7BFA312F16BE}" type="parTrans" cxnId="{6456A6CE-C4E3-4D31-A335-C30F33AB0AC5}">
      <dgm:prSet/>
      <dgm:spPr/>
      <dgm:t>
        <a:bodyPr/>
        <a:lstStyle/>
        <a:p>
          <a:endParaRPr lang="en-IN"/>
        </a:p>
      </dgm:t>
    </dgm:pt>
    <dgm:pt modelId="{CDAC8274-97A9-4BD9-B538-D8DA60541984}" type="sibTrans" cxnId="{6456A6CE-C4E3-4D31-A335-C30F33AB0AC5}">
      <dgm:prSet/>
      <dgm:spPr/>
      <dgm:t>
        <a:bodyPr/>
        <a:lstStyle/>
        <a:p>
          <a:endParaRPr lang="en-IN"/>
        </a:p>
      </dgm:t>
    </dgm:pt>
    <dgm:pt modelId="{12671478-2E18-4BCF-939B-E58F2C19F0B2}">
      <dgm:prSet custT="1"/>
      <dgm:spPr/>
      <dgm:t>
        <a:bodyPr/>
        <a:lstStyle/>
        <a:p>
          <a:r>
            <a:rPr lang="en-US" sz="1800" b="1" dirty="0">
              <a:solidFill>
                <a:schemeClr val="tx1"/>
              </a:solidFill>
            </a:rPr>
            <a:t>Network services </a:t>
          </a:r>
          <a:r>
            <a:rPr lang="en-US" sz="1800" dirty="0">
              <a:solidFill>
                <a:schemeClr val="tx1"/>
              </a:solidFill>
            </a:rPr>
            <a:t>available on a host</a:t>
          </a:r>
          <a:endParaRPr lang="en-IN" sz="1800" dirty="0">
            <a:solidFill>
              <a:schemeClr val="tx1"/>
            </a:solidFill>
          </a:endParaRPr>
        </a:p>
      </dgm:t>
    </dgm:pt>
    <dgm:pt modelId="{B23A018E-5619-4D10-B9A6-FCD9ACBB94A4}" type="parTrans" cxnId="{BD64F993-AB07-4525-A9A7-7C5088FF55AB}">
      <dgm:prSet/>
      <dgm:spPr/>
      <dgm:t>
        <a:bodyPr/>
        <a:lstStyle/>
        <a:p>
          <a:endParaRPr lang="en-IN"/>
        </a:p>
      </dgm:t>
    </dgm:pt>
    <dgm:pt modelId="{AD68FF29-60BD-4749-A9E4-3F88300B791B}" type="sibTrans" cxnId="{BD64F993-AB07-4525-A9A7-7C5088FF55AB}">
      <dgm:prSet/>
      <dgm:spPr/>
      <dgm:t>
        <a:bodyPr/>
        <a:lstStyle/>
        <a:p>
          <a:endParaRPr lang="en-IN"/>
        </a:p>
      </dgm:t>
    </dgm:pt>
    <dgm:pt modelId="{59B79202-A344-4380-9081-C730AA6C6D01}">
      <dgm:prSet custT="1"/>
      <dgm:spPr/>
      <dgm:t>
        <a:bodyPr/>
        <a:lstStyle/>
        <a:p>
          <a:r>
            <a:rPr lang="en-US" sz="1800" b="1" dirty="0">
              <a:solidFill>
                <a:schemeClr val="tx1"/>
              </a:solidFill>
            </a:rPr>
            <a:t>Presence of a firewall</a:t>
          </a:r>
          <a:endParaRPr lang="en-IN" sz="1800" b="1" dirty="0">
            <a:solidFill>
              <a:schemeClr val="tx1"/>
            </a:solidFill>
          </a:endParaRPr>
        </a:p>
      </dgm:t>
    </dgm:pt>
    <dgm:pt modelId="{C8EDD8D4-524E-4432-92A0-93974998308D}" type="parTrans" cxnId="{FD5C5F43-1331-4579-A10B-80B13E739B03}">
      <dgm:prSet/>
      <dgm:spPr/>
      <dgm:t>
        <a:bodyPr/>
        <a:lstStyle/>
        <a:p>
          <a:endParaRPr lang="en-IN"/>
        </a:p>
      </dgm:t>
    </dgm:pt>
    <dgm:pt modelId="{FDA2CF3D-78CA-4783-BE8F-5C5F2EA5D628}" type="sibTrans" cxnId="{FD5C5F43-1331-4579-A10B-80B13E739B03}">
      <dgm:prSet/>
      <dgm:spPr/>
      <dgm:t>
        <a:bodyPr/>
        <a:lstStyle/>
        <a:p>
          <a:endParaRPr lang="en-IN"/>
        </a:p>
      </dgm:t>
    </dgm:pt>
    <dgm:pt modelId="{D5D6B2DC-2C0C-401B-BAD8-82B2C8A73A6D}">
      <dgm:prSet custT="1"/>
      <dgm:spPr/>
      <dgm:t>
        <a:bodyPr/>
        <a:lstStyle/>
        <a:p>
          <a:r>
            <a:rPr lang="en-US" sz="1800" b="1" dirty="0">
              <a:solidFill>
                <a:schemeClr val="tx1"/>
              </a:solidFill>
            </a:rPr>
            <a:t>Operating system </a:t>
          </a:r>
          <a:r>
            <a:rPr lang="en-US" sz="1800" dirty="0">
              <a:solidFill>
                <a:schemeClr val="tx1"/>
              </a:solidFill>
            </a:rPr>
            <a:t>and version used on host</a:t>
          </a:r>
          <a:endParaRPr lang="en-IN" sz="1800" dirty="0">
            <a:solidFill>
              <a:schemeClr val="tx1"/>
            </a:solidFill>
          </a:endParaRPr>
        </a:p>
      </dgm:t>
    </dgm:pt>
    <dgm:pt modelId="{7F7F70AA-2E04-4411-85FB-6A60D3AF9191}" type="parTrans" cxnId="{E901F095-985A-45DF-B99B-2657C5470083}">
      <dgm:prSet/>
      <dgm:spPr/>
      <dgm:t>
        <a:bodyPr/>
        <a:lstStyle/>
        <a:p>
          <a:endParaRPr lang="en-IN"/>
        </a:p>
      </dgm:t>
    </dgm:pt>
    <dgm:pt modelId="{D8D9FA23-1679-4733-878E-9DBC3F6EEC99}" type="sibTrans" cxnId="{E901F095-985A-45DF-B99B-2657C5470083}">
      <dgm:prSet/>
      <dgm:spPr/>
      <dgm:t>
        <a:bodyPr/>
        <a:lstStyle/>
        <a:p>
          <a:endParaRPr lang="en-IN"/>
        </a:p>
      </dgm:t>
    </dgm:pt>
    <dgm:pt modelId="{1A139A87-50BB-4BD5-A64E-724159757933}">
      <dgm:prSet custT="1"/>
      <dgm:spPr/>
      <dgm:t>
        <a:bodyPr/>
        <a:lstStyle/>
        <a:p>
          <a:r>
            <a:rPr lang="en-US" sz="1800" b="1" dirty="0">
              <a:solidFill>
                <a:schemeClr val="tx1"/>
              </a:solidFill>
            </a:rPr>
            <a:t>Name and version </a:t>
          </a:r>
          <a:r>
            <a:rPr lang="en-US" sz="1800" dirty="0">
              <a:solidFill>
                <a:schemeClr val="tx1"/>
              </a:solidFill>
            </a:rPr>
            <a:t>of services running on host</a:t>
          </a:r>
          <a:endParaRPr lang="en-IN" sz="1800" dirty="0">
            <a:solidFill>
              <a:schemeClr val="tx1"/>
            </a:solidFill>
          </a:endParaRPr>
        </a:p>
      </dgm:t>
    </dgm:pt>
    <dgm:pt modelId="{991712FE-FE88-4E34-B16F-8D9EE6BAEEE7}" type="parTrans" cxnId="{303925D8-7D5C-48B6-ABDB-902722DFFAF0}">
      <dgm:prSet/>
      <dgm:spPr/>
      <dgm:t>
        <a:bodyPr/>
        <a:lstStyle/>
        <a:p>
          <a:endParaRPr lang="en-IN"/>
        </a:p>
      </dgm:t>
    </dgm:pt>
    <dgm:pt modelId="{25970B36-7A4E-4EFA-BC65-B5B68460700C}" type="sibTrans" cxnId="{303925D8-7D5C-48B6-ABDB-902722DFFAF0}">
      <dgm:prSet/>
      <dgm:spPr/>
      <dgm:t>
        <a:bodyPr/>
        <a:lstStyle/>
        <a:p>
          <a:endParaRPr lang="en-IN"/>
        </a:p>
      </dgm:t>
    </dgm:pt>
    <dgm:pt modelId="{954BD343-BB31-4B4A-964C-0670A5564CD2}">
      <dgm:prSet custT="1"/>
      <dgm:spPr/>
      <dgm:t>
        <a:bodyPr/>
        <a:lstStyle/>
        <a:p>
          <a:r>
            <a:rPr lang="en-US" sz="1800" dirty="0">
              <a:solidFill>
                <a:schemeClr val="tx1"/>
              </a:solidFill>
            </a:rPr>
            <a:t>Command line tool: </a:t>
          </a:r>
          <a:r>
            <a:rPr lang="en-US" sz="1800" dirty="0" err="1">
              <a:solidFill>
                <a:schemeClr val="tx1"/>
              </a:solidFill>
            </a:rPr>
            <a:t>NMap</a:t>
          </a:r>
          <a:endParaRPr lang="en-IN" sz="1800" dirty="0">
            <a:solidFill>
              <a:schemeClr val="tx1"/>
            </a:solidFill>
          </a:endParaRPr>
        </a:p>
      </dgm:t>
    </dgm:pt>
    <dgm:pt modelId="{CB12EB7D-802E-4BA6-99EA-E0501B7CDF75}" type="parTrans" cxnId="{F11C18EE-10AE-4A0D-99B9-18F891752C65}">
      <dgm:prSet/>
      <dgm:spPr/>
      <dgm:t>
        <a:bodyPr/>
        <a:lstStyle/>
        <a:p>
          <a:endParaRPr lang="en-IN"/>
        </a:p>
      </dgm:t>
    </dgm:pt>
    <dgm:pt modelId="{D344D04D-25C2-403E-9571-17999C1816AD}" type="sibTrans" cxnId="{F11C18EE-10AE-4A0D-99B9-18F891752C65}">
      <dgm:prSet/>
      <dgm:spPr/>
      <dgm:t>
        <a:bodyPr/>
        <a:lstStyle/>
        <a:p>
          <a:endParaRPr lang="en-IN"/>
        </a:p>
      </dgm:t>
    </dgm:pt>
    <dgm:pt modelId="{D96D31CC-AD90-4B33-A3A0-86DF54B468BD}">
      <dgm:prSet custT="1"/>
      <dgm:spPr/>
      <dgm:t>
        <a:bodyPr/>
        <a:lstStyle/>
        <a:p>
          <a:r>
            <a:rPr lang="en-US" sz="1800" dirty="0">
              <a:solidFill>
                <a:schemeClr val="tx1"/>
              </a:solidFill>
            </a:rPr>
            <a:t>GUI tool </a:t>
          </a:r>
          <a:r>
            <a:rPr lang="en-US" sz="1800" dirty="0" err="1">
              <a:solidFill>
                <a:schemeClr val="tx1"/>
              </a:solidFill>
            </a:rPr>
            <a:t>Zenmap</a:t>
          </a:r>
          <a:endParaRPr lang="en-IN" sz="1800" dirty="0">
            <a:solidFill>
              <a:schemeClr val="tx1"/>
            </a:solidFill>
          </a:endParaRPr>
        </a:p>
      </dgm:t>
    </dgm:pt>
    <dgm:pt modelId="{503CF58B-D8A1-49AB-A668-C0882A18372B}" type="parTrans" cxnId="{C619A60D-A6A0-4448-BE3F-E9239DE64395}">
      <dgm:prSet/>
      <dgm:spPr/>
      <dgm:t>
        <a:bodyPr/>
        <a:lstStyle/>
        <a:p>
          <a:endParaRPr lang="en-IN"/>
        </a:p>
      </dgm:t>
    </dgm:pt>
    <dgm:pt modelId="{36BB2CA3-A120-4F6F-8FA4-7A4D701DE58F}" type="sibTrans" cxnId="{C619A60D-A6A0-4448-BE3F-E9239DE64395}">
      <dgm:prSet/>
      <dgm:spPr/>
      <dgm:t>
        <a:bodyPr/>
        <a:lstStyle/>
        <a:p>
          <a:endParaRPr lang="en-IN"/>
        </a:p>
      </dgm:t>
    </dgm:pt>
    <dgm:pt modelId="{E63CEF03-1167-4F4F-9195-1F35B465E696}">
      <dgm:prSet custT="1"/>
      <dgm:spPr/>
      <dgm:t>
        <a:bodyPr/>
        <a:lstStyle/>
        <a:p>
          <a:r>
            <a:rPr lang="en-US" sz="1800" b="1" dirty="0">
              <a:solidFill>
                <a:schemeClr val="tx1"/>
              </a:solidFill>
            </a:rPr>
            <a:t>Doesn't tell the existence </a:t>
          </a:r>
          <a:r>
            <a:rPr lang="en-US" sz="1800" dirty="0">
              <a:solidFill>
                <a:schemeClr val="tx1"/>
              </a:solidFill>
            </a:rPr>
            <a:t>of vulnerabilities</a:t>
          </a:r>
          <a:endParaRPr lang="en-IN" sz="1800" dirty="0">
            <a:solidFill>
              <a:schemeClr val="tx1"/>
            </a:solidFill>
          </a:endParaRPr>
        </a:p>
      </dgm:t>
    </dgm:pt>
    <dgm:pt modelId="{ABBF820A-0996-4A7D-947F-12279C84DEDE}" type="parTrans" cxnId="{3581E852-2379-45BA-A745-B9ECF204FBD0}">
      <dgm:prSet/>
      <dgm:spPr/>
      <dgm:t>
        <a:bodyPr/>
        <a:lstStyle/>
        <a:p>
          <a:endParaRPr lang="en-IN"/>
        </a:p>
      </dgm:t>
    </dgm:pt>
    <dgm:pt modelId="{3A79E7BB-DD15-4E8E-B9A7-FB8BB77303C4}" type="sibTrans" cxnId="{3581E852-2379-45BA-A745-B9ECF204FBD0}">
      <dgm:prSet/>
      <dgm:spPr/>
      <dgm:t>
        <a:bodyPr/>
        <a:lstStyle/>
        <a:p>
          <a:endParaRPr lang="en-IN"/>
        </a:p>
      </dgm:t>
    </dgm:pt>
    <dgm:pt modelId="{F63BC653-149D-4295-89D8-19684DF0BB75}">
      <dgm:prSet custT="1"/>
      <dgm:spPr/>
      <dgm:t>
        <a:bodyPr/>
        <a:lstStyle/>
        <a:p>
          <a:r>
            <a:rPr lang="en-US" sz="1800" dirty="0">
              <a:solidFill>
                <a:schemeClr val="tx1"/>
              </a:solidFill>
            </a:rPr>
            <a:t>But able to </a:t>
          </a:r>
          <a:r>
            <a:rPr lang="en-US" sz="1800" b="1" dirty="0">
              <a:solidFill>
                <a:schemeClr val="tx1"/>
              </a:solidFill>
            </a:rPr>
            <a:t>figure out what vulnerabilities exist</a:t>
          </a:r>
          <a:endParaRPr lang="en-IN" sz="1800" b="1" dirty="0">
            <a:solidFill>
              <a:schemeClr val="tx1"/>
            </a:solidFill>
          </a:endParaRPr>
        </a:p>
      </dgm:t>
    </dgm:pt>
    <dgm:pt modelId="{2EC68C60-A9FB-41C2-9FA8-C0D6EBB21D73}" type="parTrans" cxnId="{C62CC79A-4036-4FCE-BCFF-ED957DBF5199}">
      <dgm:prSet/>
      <dgm:spPr/>
      <dgm:t>
        <a:bodyPr/>
        <a:lstStyle/>
        <a:p>
          <a:endParaRPr lang="en-IN"/>
        </a:p>
      </dgm:t>
    </dgm:pt>
    <dgm:pt modelId="{702B6DD7-04F9-4DBF-B574-3B0CD89AF6F9}" type="sibTrans" cxnId="{C62CC79A-4036-4FCE-BCFF-ED957DBF5199}">
      <dgm:prSet/>
      <dgm:spPr/>
      <dgm:t>
        <a:bodyPr/>
        <a:lstStyle/>
        <a:p>
          <a:endParaRPr lang="en-IN"/>
        </a:p>
      </dgm:t>
    </dgm:pt>
    <dgm:pt modelId="{E6504B03-5CB0-4729-9B2F-2BE076FB00DC}" type="pres">
      <dgm:prSet presAssocID="{AFF59100-4C99-4DEF-91F6-AC74F85473F2}" presName="Name0" presStyleCnt="0">
        <dgm:presLayoutVars>
          <dgm:dir/>
          <dgm:resizeHandles/>
        </dgm:presLayoutVars>
      </dgm:prSet>
      <dgm:spPr/>
    </dgm:pt>
    <dgm:pt modelId="{569A9FEA-03BE-451A-A250-208EFCC946A5}" type="pres">
      <dgm:prSet presAssocID="{BD958118-6182-4152-A934-098D98E96051}" presName="compNode" presStyleCnt="0"/>
      <dgm:spPr/>
    </dgm:pt>
    <dgm:pt modelId="{E99BFA66-1710-4CAA-8CAB-2A6AF549284E}" type="pres">
      <dgm:prSet presAssocID="{BD958118-6182-4152-A934-098D98E96051}" presName="dummyConnPt" presStyleCnt="0"/>
      <dgm:spPr/>
    </dgm:pt>
    <dgm:pt modelId="{645ECB92-5766-4FAD-8AFF-7386E6847446}" type="pres">
      <dgm:prSet presAssocID="{BD958118-6182-4152-A934-098D98E96051}" presName="node" presStyleLbl="node1" presStyleIdx="0" presStyleCnt="11" custScaleX="160884">
        <dgm:presLayoutVars>
          <dgm:bulletEnabled val="1"/>
        </dgm:presLayoutVars>
      </dgm:prSet>
      <dgm:spPr/>
    </dgm:pt>
    <dgm:pt modelId="{9FB1955F-1400-4149-B4F0-1F589C475A8D}" type="pres">
      <dgm:prSet presAssocID="{F0874F0F-B4DC-4EDE-8604-5C7F96259475}" presName="sibTrans" presStyleLbl="bgSibTrans2D1" presStyleIdx="0" presStyleCnt="10"/>
      <dgm:spPr/>
    </dgm:pt>
    <dgm:pt modelId="{D0567269-8748-48F9-849B-3BCF592690AD}" type="pres">
      <dgm:prSet presAssocID="{F741EB31-0214-4A06-9EC7-1B13E5528C27}" presName="compNode" presStyleCnt="0"/>
      <dgm:spPr/>
    </dgm:pt>
    <dgm:pt modelId="{66D9EBB4-2905-4A68-BBB8-8DF27284F03B}" type="pres">
      <dgm:prSet presAssocID="{F741EB31-0214-4A06-9EC7-1B13E5528C27}" presName="dummyConnPt" presStyleCnt="0"/>
      <dgm:spPr/>
    </dgm:pt>
    <dgm:pt modelId="{48C88ADD-093B-41A4-80CE-F510BA172BE3}" type="pres">
      <dgm:prSet presAssocID="{F741EB31-0214-4A06-9EC7-1B13E5528C27}" presName="node" presStyleLbl="node1" presStyleIdx="1" presStyleCnt="11" custScaleX="160884">
        <dgm:presLayoutVars>
          <dgm:bulletEnabled val="1"/>
        </dgm:presLayoutVars>
      </dgm:prSet>
      <dgm:spPr/>
    </dgm:pt>
    <dgm:pt modelId="{F6D4297C-194D-40BA-915A-445C8A850712}" type="pres">
      <dgm:prSet presAssocID="{4B0594E5-7B0F-4BFC-BC32-A2373D539A22}" presName="sibTrans" presStyleLbl="bgSibTrans2D1" presStyleIdx="1" presStyleCnt="10"/>
      <dgm:spPr/>
    </dgm:pt>
    <dgm:pt modelId="{5695C67D-3E3C-4E17-88B8-D5C0CA76203C}" type="pres">
      <dgm:prSet presAssocID="{35CC76D2-B22E-4E00-A865-FEE02959EE4C}" presName="compNode" presStyleCnt="0"/>
      <dgm:spPr/>
    </dgm:pt>
    <dgm:pt modelId="{C81AFE2F-72D5-46A2-8C6F-6742F5B9B8C4}" type="pres">
      <dgm:prSet presAssocID="{35CC76D2-B22E-4E00-A865-FEE02959EE4C}" presName="dummyConnPt" presStyleCnt="0"/>
      <dgm:spPr/>
    </dgm:pt>
    <dgm:pt modelId="{6C9C1BCB-F2E5-4329-894F-58C5B0403508}" type="pres">
      <dgm:prSet presAssocID="{35CC76D2-B22E-4E00-A865-FEE02959EE4C}" presName="node" presStyleLbl="node1" presStyleIdx="2" presStyleCnt="11" custScaleX="160884">
        <dgm:presLayoutVars>
          <dgm:bulletEnabled val="1"/>
        </dgm:presLayoutVars>
      </dgm:prSet>
      <dgm:spPr/>
    </dgm:pt>
    <dgm:pt modelId="{35E7ED2C-BCF1-43A4-BBD4-F8E95D70895D}" type="pres">
      <dgm:prSet presAssocID="{CDAC8274-97A9-4BD9-B538-D8DA60541984}" presName="sibTrans" presStyleLbl="bgSibTrans2D1" presStyleIdx="2" presStyleCnt="10"/>
      <dgm:spPr/>
    </dgm:pt>
    <dgm:pt modelId="{BE0B527E-5F2C-42F1-8BDF-57FF5B6B4120}" type="pres">
      <dgm:prSet presAssocID="{12671478-2E18-4BCF-939B-E58F2C19F0B2}" presName="compNode" presStyleCnt="0"/>
      <dgm:spPr/>
    </dgm:pt>
    <dgm:pt modelId="{1329588F-F063-4C75-A759-364079FA1F12}" type="pres">
      <dgm:prSet presAssocID="{12671478-2E18-4BCF-939B-E58F2C19F0B2}" presName="dummyConnPt" presStyleCnt="0"/>
      <dgm:spPr/>
    </dgm:pt>
    <dgm:pt modelId="{84F4BD23-F658-47CF-AAB4-92A21A9E2397}" type="pres">
      <dgm:prSet presAssocID="{12671478-2E18-4BCF-939B-E58F2C19F0B2}" presName="node" presStyleLbl="node1" presStyleIdx="3" presStyleCnt="11" custScaleX="160884">
        <dgm:presLayoutVars>
          <dgm:bulletEnabled val="1"/>
        </dgm:presLayoutVars>
      </dgm:prSet>
      <dgm:spPr/>
    </dgm:pt>
    <dgm:pt modelId="{451EDB00-4D2A-4BFA-A90B-8351FA4869EF}" type="pres">
      <dgm:prSet presAssocID="{AD68FF29-60BD-4749-A9E4-3F88300B791B}" presName="sibTrans" presStyleLbl="bgSibTrans2D1" presStyleIdx="3" presStyleCnt="10"/>
      <dgm:spPr/>
    </dgm:pt>
    <dgm:pt modelId="{BE27F857-E721-434F-9FB8-9F1D9D2E6B65}" type="pres">
      <dgm:prSet presAssocID="{59B79202-A344-4380-9081-C730AA6C6D01}" presName="compNode" presStyleCnt="0"/>
      <dgm:spPr/>
    </dgm:pt>
    <dgm:pt modelId="{881FD2A3-946B-4150-91D7-6238E9E3B083}" type="pres">
      <dgm:prSet presAssocID="{59B79202-A344-4380-9081-C730AA6C6D01}" presName="dummyConnPt" presStyleCnt="0"/>
      <dgm:spPr/>
    </dgm:pt>
    <dgm:pt modelId="{7CCDD565-B6DE-40B5-9224-64FF36B7B6DA}" type="pres">
      <dgm:prSet presAssocID="{59B79202-A344-4380-9081-C730AA6C6D01}" presName="node" presStyleLbl="node1" presStyleIdx="4" presStyleCnt="11" custScaleX="160884">
        <dgm:presLayoutVars>
          <dgm:bulletEnabled val="1"/>
        </dgm:presLayoutVars>
      </dgm:prSet>
      <dgm:spPr/>
    </dgm:pt>
    <dgm:pt modelId="{5969EAD1-5258-4B12-A028-3FE813448DA1}" type="pres">
      <dgm:prSet presAssocID="{FDA2CF3D-78CA-4783-BE8F-5C5F2EA5D628}" presName="sibTrans" presStyleLbl="bgSibTrans2D1" presStyleIdx="4" presStyleCnt="10"/>
      <dgm:spPr/>
    </dgm:pt>
    <dgm:pt modelId="{0977AEC0-AD6E-44B1-AEA5-D00CA7CE5C3D}" type="pres">
      <dgm:prSet presAssocID="{D5D6B2DC-2C0C-401B-BAD8-82B2C8A73A6D}" presName="compNode" presStyleCnt="0"/>
      <dgm:spPr/>
    </dgm:pt>
    <dgm:pt modelId="{2589B37D-8071-4C7E-9D56-776E8966EAC2}" type="pres">
      <dgm:prSet presAssocID="{D5D6B2DC-2C0C-401B-BAD8-82B2C8A73A6D}" presName="dummyConnPt" presStyleCnt="0"/>
      <dgm:spPr/>
    </dgm:pt>
    <dgm:pt modelId="{406C7E70-A44D-4AB4-938A-0CBCE5AF570E}" type="pres">
      <dgm:prSet presAssocID="{D5D6B2DC-2C0C-401B-BAD8-82B2C8A73A6D}" presName="node" presStyleLbl="node1" presStyleIdx="5" presStyleCnt="11" custScaleX="160884">
        <dgm:presLayoutVars>
          <dgm:bulletEnabled val="1"/>
        </dgm:presLayoutVars>
      </dgm:prSet>
      <dgm:spPr/>
    </dgm:pt>
    <dgm:pt modelId="{6E6A4E1F-13FE-4FC1-94F0-32FE62B54628}" type="pres">
      <dgm:prSet presAssocID="{D8D9FA23-1679-4733-878E-9DBC3F6EEC99}" presName="sibTrans" presStyleLbl="bgSibTrans2D1" presStyleIdx="5" presStyleCnt="10"/>
      <dgm:spPr/>
    </dgm:pt>
    <dgm:pt modelId="{B58FE5A3-94A7-4AB5-8CB0-427CEEE5B5E3}" type="pres">
      <dgm:prSet presAssocID="{1A139A87-50BB-4BD5-A64E-724159757933}" presName="compNode" presStyleCnt="0"/>
      <dgm:spPr/>
    </dgm:pt>
    <dgm:pt modelId="{37A79D81-4C3F-4C85-8FF9-D00DB6BD9B1D}" type="pres">
      <dgm:prSet presAssocID="{1A139A87-50BB-4BD5-A64E-724159757933}" presName="dummyConnPt" presStyleCnt="0"/>
      <dgm:spPr/>
    </dgm:pt>
    <dgm:pt modelId="{3599E8BD-D5E1-4A24-8628-A137109CA6A9}" type="pres">
      <dgm:prSet presAssocID="{1A139A87-50BB-4BD5-A64E-724159757933}" presName="node" presStyleLbl="node1" presStyleIdx="6" presStyleCnt="11" custScaleX="160884">
        <dgm:presLayoutVars>
          <dgm:bulletEnabled val="1"/>
        </dgm:presLayoutVars>
      </dgm:prSet>
      <dgm:spPr/>
    </dgm:pt>
    <dgm:pt modelId="{8F921DA0-B2D3-42CC-976F-FE6AC9785CB6}" type="pres">
      <dgm:prSet presAssocID="{25970B36-7A4E-4EFA-BC65-B5B68460700C}" presName="sibTrans" presStyleLbl="bgSibTrans2D1" presStyleIdx="6" presStyleCnt="10"/>
      <dgm:spPr/>
    </dgm:pt>
    <dgm:pt modelId="{C41BE392-0F27-40CE-962C-0A2817C62A4C}" type="pres">
      <dgm:prSet presAssocID="{954BD343-BB31-4B4A-964C-0670A5564CD2}" presName="compNode" presStyleCnt="0"/>
      <dgm:spPr/>
    </dgm:pt>
    <dgm:pt modelId="{7A1A6826-7F96-4405-BECE-8D89F21576FC}" type="pres">
      <dgm:prSet presAssocID="{954BD343-BB31-4B4A-964C-0670A5564CD2}" presName="dummyConnPt" presStyleCnt="0"/>
      <dgm:spPr/>
    </dgm:pt>
    <dgm:pt modelId="{FAE874A3-E03A-4335-A286-C4738D26876B}" type="pres">
      <dgm:prSet presAssocID="{954BD343-BB31-4B4A-964C-0670A5564CD2}" presName="node" presStyleLbl="node1" presStyleIdx="7" presStyleCnt="11" custScaleX="160884">
        <dgm:presLayoutVars>
          <dgm:bulletEnabled val="1"/>
        </dgm:presLayoutVars>
      </dgm:prSet>
      <dgm:spPr/>
    </dgm:pt>
    <dgm:pt modelId="{F29A3120-1919-450F-8AED-034C951B6DF7}" type="pres">
      <dgm:prSet presAssocID="{D344D04D-25C2-403E-9571-17999C1816AD}" presName="sibTrans" presStyleLbl="bgSibTrans2D1" presStyleIdx="7" presStyleCnt="10"/>
      <dgm:spPr/>
    </dgm:pt>
    <dgm:pt modelId="{735E956E-DD0B-4E88-8C82-E57FC46C7464}" type="pres">
      <dgm:prSet presAssocID="{D96D31CC-AD90-4B33-A3A0-86DF54B468BD}" presName="compNode" presStyleCnt="0"/>
      <dgm:spPr/>
    </dgm:pt>
    <dgm:pt modelId="{18583527-0D49-4BD8-B842-670AB77606A5}" type="pres">
      <dgm:prSet presAssocID="{D96D31CC-AD90-4B33-A3A0-86DF54B468BD}" presName="dummyConnPt" presStyleCnt="0"/>
      <dgm:spPr/>
    </dgm:pt>
    <dgm:pt modelId="{D0BD07AC-2A13-4BDA-9C90-D0798D246354}" type="pres">
      <dgm:prSet presAssocID="{D96D31CC-AD90-4B33-A3A0-86DF54B468BD}" presName="node" presStyleLbl="node1" presStyleIdx="8" presStyleCnt="11" custScaleX="160884">
        <dgm:presLayoutVars>
          <dgm:bulletEnabled val="1"/>
        </dgm:presLayoutVars>
      </dgm:prSet>
      <dgm:spPr/>
    </dgm:pt>
    <dgm:pt modelId="{FB13D785-0B0D-481E-8A44-C10718208C60}" type="pres">
      <dgm:prSet presAssocID="{36BB2CA3-A120-4F6F-8FA4-7A4D701DE58F}" presName="sibTrans" presStyleLbl="bgSibTrans2D1" presStyleIdx="8" presStyleCnt="10"/>
      <dgm:spPr/>
    </dgm:pt>
    <dgm:pt modelId="{CCF4FB0B-34D7-40E9-AB93-58771D8DB94D}" type="pres">
      <dgm:prSet presAssocID="{E63CEF03-1167-4F4F-9195-1F35B465E696}" presName="compNode" presStyleCnt="0"/>
      <dgm:spPr/>
    </dgm:pt>
    <dgm:pt modelId="{EA9BA350-30B9-45F3-9385-57E514266B0D}" type="pres">
      <dgm:prSet presAssocID="{E63CEF03-1167-4F4F-9195-1F35B465E696}" presName="dummyConnPt" presStyleCnt="0"/>
      <dgm:spPr/>
    </dgm:pt>
    <dgm:pt modelId="{E235BE0E-EBFD-447C-B7E1-7C09DD7A9035}" type="pres">
      <dgm:prSet presAssocID="{E63CEF03-1167-4F4F-9195-1F35B465E696}" presName="node" presStyleLbl="node1" presStyleIdx="9" presStyleCnt="11" custScaleX="160884">
        <dgm:presLayoutVars>
          <dgm:bulletEnabled val="1"/>
        </dgm:presLayoutVars>
      </dgm:prSet>
      <dgm:spPr/>
    </dgm:pt>
    <dgm:pt modelId="{C86B187A-0408-4607-B59A-01A785AF1C1C}" type="pres">
      <dgm:prSet presAssocID="{3A79E7BB-DD15-4E8E-B9A7-FB8BB77303C4}" presName="sibTrans" presStyleLbl="bgSibTrans2D1" presStyleIdx="9" presStyleCnt="10"/>
      <dgm:spPr/>
    </dgm:pt>
    <dgm:pt modelId="{AC837FE3-0EEA-4284-BFFC-C30569CEDC40}" type="pres">
      <dgm:prSet presAssocID="{F63BC653-149D-4295-89D8-19684DF0BB75}" presName="compNode" presStyleCnt="0"/>
      <dgm:spPr/>
    </dgm:pt>
    <dgm:pt modelId="{BA811489-3C20-4DA8-A34D-529880AE53D0}" type="pres">
      <dgm:prSet presAssocID="{F63BC653-149D-4295-89D8-19684DF0BB75}" presName="dummyConnPt" presStyleCnt="0"/>
      <dgm:spPr/>
    </dgm:pt>
    <dgm:pt modelId="{EAF495A3-52EC-4FD7-A74B-AF7935761F1E}" type="pres">
      <dgm:prSet presAssocID="{F63BC653-149D-4295-89D8-19684DF0BB75}" presName="node" presStyleLbl="node1" presStyleIdx="10" presStyleCnt="11" custScaleX="160884">
        <dgm:presLayoutVars>
          <dgm:bulletEnabled val="1"/>
        </dgm:presLayoutVars>
      </dgm:prSet>
      <dgm:spPr/>
    </dgm:pt>
  </dgm:ptLst>
  <dgm:cxnLst>
    <dgm:cxn modelId="{D46F5402-B0D0-4AE9-8DC5-43FD79B81F42}" type="presOf" srcId="{954BD343-BB31-4B4A-964C-0670A5564CD2}" destId="{FAE874A3-E03A-4335-A286-C4738D26876B}" srcOrd="0" destOrd="0" presId="urn:microsoft.com/office/officeart/2005/8/layout/bProcess4"/>
    <dgm:cxn modelId="{FAA7430C-A2A1-4577-99ED-2DF2F356BA93}" type="presOf" srcId="{D5D6B2DC-2C0C-401B-BAD8-82B2C8A73A6D}" destId="{406C7E70-A44D-4AB4-938A-0CBCE5AF570E}" srcOrd="0" destOrd="0" presId="urn:microsoft.com/office/officeart/2005/8/layout/bProcess4"/>
    <dgm:cxn modelId="{C619A60D-A6A0-4448-BE3F-E9239DE64395}" srcId="{AFF59100-4C99-4DEF-91F6-AC74F85473F2}" destId="{D96D31CC-AD90-4B33-A3A0-86DF54B468BD}" srcOrd="8" destOrd="0" parTransId="{503CF58B-D8A1-49AB-A668-C0882A18372B}" sibTransId="{36BB2CA3-A120-4F6F-8FA4-7A4D701DE58F}"/>
    <dgm:cxn modelId="{13720113-AA4C-4BF4-BE6A-144E2E87AF8E}" type="presOf" srcId="{BD958118-6182-4152-A934-098D98E96051}" destId="{645ECB92-5766-4FAD-8AFF-7386E6847446}" srcOrd="0" destOrd="0" presId="urn:microsoft.com/office/officeart/2005/8/layout/bProcess4"/>
    <dgm:cxn modelId="{FBAECB17-BB7D-4750-B357-03C6A2D15166}" type="presOf" srcId="{FDA2CF3D-78CA-4783-BE8F-5C5F2EA5D628}" destId="{5969EAD1-5258-4B12-A028-3FE813448DA1}" srcOrd="0" destOrd="0" presId="urn:microsoft.com/office/officeart/2005/8/layout/bProcess4"/>
    <dgm:cxn modelId="{0672B620-3135-4A63-80CF-85902381A884}" type="presOf" srcId="{4B0594E5-7B0F-4BFC-BC32-A2373D539A22}" destId="{F6D4297C-194D-40BA-915A-445C8A850712}" srcOrd="0" destOrd="0" presId="urn:microsoft.com/office/officeart/2005/8/layout/bProcess4"/>
    <dgm:cxn modelId="{E51C2E21-B242-4F40-81AD-D38F0370FCC3}" type="presOf" srcId="{59B79202-A344-4380-9081-C730AA6C6D01}" destId="{7CCDD565-B6DE-40B5-9224-64FF36B7B6DA}" srcOrd="0" destOrd="0" presId="urn:microsoft.com/office/officeart/2005/8/layout/bProcess4"/>
    <dgm:cxn modelId="{86DB1423-0E5D-456F-88F9-48B5E08237A7}" type="presOf" srcId="{F741EB31-0214-4A06-9EC7-1B13E5528C27}" destId="{48C88ADD-093B-41A4-80CE-F510BA172BE3}" srcOrd="0" destOrd="0" presId="urn:microsoft.com/office/officeart/2005/8/layout/bProcess4"/>
    <dgm:cxn modelId="{B373DA24-379E-4BAC-89B3-00E7BE54DBB4}" type="presOf" srcId="{AD68FF29-60BD-4749-A9E4-3F88300B791B}" destId="{451EDB00-4D2A-4BFA-A90B-8351FA4869EF}" srcOrd="0" destOrd="0" presId="urn:microsoft.com/office/officeart/2005/8/layout/bProcess4"/>
    <dgm:cxn modelId="{96550C25-1AC6-4FE2-B9E1-746B63C57380}" srcId="{AFF59100-4C99-4DEF-91F6-AC74F85473F2}" destId="{F741EB31-0214-4A06-9EC7-1B13E5528C27}" srcOrd="1" destOrd="0" parTransId="{BDADD325-CE2A-4A8F-9D42-71854FAE7021}" sibTransId="{4B0594E5-7B0F-4BFC-BC32-A2373D539A22}"/>
    <dgm:cxn modelId="{DFFB8329-088C-47F0-AF23-E9CA92EB8AE3}" type="presOf" srcId="{1A139A87-50BB-4BD5-A64E-724159757933}" destId="{3599E8BD-D5E1-4A24-8628-A137109CA6A9}" srcOrd="0" destOrd="0" presId="urn:microsoft.com/office/officeart/2005/8/layout/bProcess4"/>
    <dgm:cxn modelId="{A151975D-2AD7-4F1A-8845-CD4C1643A201}" type="presOf" srcId="{D344D04D-25C2-403E-9571-17999C1816AD}" destId="{F29A3120-1919-450F-8AED-034C951B6DF7}" srcOrd="0" destOrd="0" presId="urn:microsoft.com/office/officeart/2005/8/layout/bProcess4"/>
    <dgm:cxn modelId="{FD5C5F43-1331-4579-A10B-80B13E739B03}" srcId="{AFF59100-4C99-4DEF-91F6-AC74F85473F2}" destId="{59B79202-A344-4380-9081-C730AA6C6D01}" srcOrd="4" destOrd="0" parTransId="{C8EDD8D4-524E-4432-92A0-93974998308D}" sibTransId="{FDA2CF3D-78CA-4783-BE8F-5C5F2EA5D628}"/>
    <dgm:cxn modelId="{B2647E49-693D-48CA-BCA4-CEB265854ED1}" type="presOf" srcId="{12671478-2E18-4BCF-939B-E58F2C19F0B2}" destId="{84F4BD23-F658-47CF-AAB4-92A21A9E2397}" srcOrd="0" destOrd="0" presId="urn:microsoft.com/office/officeart/2005/8/layout/bProcess4"/>
    <dgm:cxn modelId="{3581E852-2379-45BA-A745-B9ECF204FBD0}" srcId="{AFF59100-4C99-4DEF-91F6-AC74F85473F2}" destId="{E63CEF03-1167-4F4F-9195-1F35B465E696}" srcOrd="9" destOrd="0" parTransId="{ABBF820A-0996-4A7D-947F-12279C84DEDE}" sibTransId="{3A79E7BB-DD15-4E8E-B9A7-FB8BB77303C4}"/>
    <dgm:cxn modelId="{66D59086-6693-4535-BEC0-80EEC065880C}" type="presOf" srcId="{CDAC8274-97A9-4BD9-B538-D8DA60541984}" destId="{35E7ED2C-BCF1-43A4-BBD4-F8E95D70895D}" srcOrd="0" destOrd="0" presId="urn:microsoft.com/office/officeart/2005/8/layout/bProcess4"/>
    <dgm:cxn modelId="{BD64F993-AB07-4525-A9A7-7C5088FF55AB}" srcId="{AFF59100-4C99-4DEF-91F6-AC74F85473F2}" destId="{12671478-2E18-4BCF-939B-E58F2C19F0B2}" srcOrd="3" destOrd="0" parTransId="{B23A018E-5619-4D10-B9A6-FCD9ACBB94A4}" sibTransId="{AD68FF29-60BD-4749-A9E4-3F88300B791B}"/>
    <dgm:cxn modelId="{E901F095-985A-45DF-B99B-2657C5470083}" srcId="{AFF59100-4C99-4DEF-91F6-AC74F85473F2}" destId="{D5D6B2DC-2C0C-401B-BAD8-82B2C8A73A6D}" srcOrd="5" destOrd="0" parTransId="{7F7F70AA-2E04-4411-85FB-6A60D3AF9191}" sibTransId="{D8D9FA23-1679-4733-878E-9DBC3F6EEC99}"/>
    <dgm:cxn modelId="{5FA47F97-E0D5-43E8-A26F-87FDD0DEE65A}" type="presOf" srcId="{F0874F0F-B4DC-4EDE-8604-5C7F96259475}" destId="{9FB1955F-1400-4149-B4F0-1F589C475A8D}" srcOrd="0" destOrd="0" presId="urn:microsoft.com/office/officeart/2005/8/layout/bProcess4"/>
    <dgm:cxn modelId="{C62CC79A-4036-4FCE-BCFF-ED957DBF5199}" srcId="{AFF59100-4C99-4DEF-91F6-AC74F85473F2}" destId="{F63BC653-149D-4295-89D8-19684DF0BB75}" srcOrd="10" destOrd="0" parTransId="{2EC68C60-A9FB-41C2-9FA8-C0D6EBB21D73}" sibTransId="{702B6DD7-04F9-4DBF-B574-3B0CD89AF6F9}"/>
    <dgm:cxn modelId="{6C5F70A7-9FDE-4040-986E-C11D15A28958}" type="presOf" srcId="{E63CEF03-1167-4F4F-9195-1F35B465E696}" destId="{E235BE0E-EBFD-447C-B7E1-7C09DD7A9035}" srcOrd="0" destOrd="0" presId="urn:microsoft.com/office/officeart/2005/8/layout/bProcess4"/>
    <dgm:cxn modelId="{24B614AE-19CC-431A-ACB1-64F51E276ECA}" type="presOf" srcId="{25970B36-7A4E-4EFA-BC65-B5B68460700C}" destId="{8F921DA0-B2D3-42CC-976F-FE6AC9785CB6}" srcOrd="0" destOrd="0" presId="urn:microsoft.com/office/officeart/2005/8/layout/bProcess4"/>
    <dgm:cxn modelId="{FC3761B2-AA45-4457-98A1-1A6CEB70CEC8}" type="presOf" srcId="{F63BC653-149D-4295-89D8-19684DF0BB75}" destId="{EAF495A3-52EC-4FD7-A74B-AF7935761F1E}" srcOrd="0" destOrd="0" presId="urn:microsoft.com/office/officeart/2005/8/layout/bProcess4"/>
    <dgm:cxn modelId="{212F8EB3-2739-4181-9224-49659F39E7BD}" type="presOf" srcId="{35CC76D2-B22E-4E00-A865-FEE02959EE4C}" destId="{6C9C1BCB-F2E5-4329-894F-58C5B0403508}" srcOrd="0" destOrd="0" presId="urn:microsoft.com/office/officeart/2005/8/layout/bProcess4"/>
    <dgm:cxn modelId="{C3B735C0-F085-4C6E-9733-4DB2036CFB85}" type="presOf" srcId="{D96D31CC-AD90-4B33-A3A0-86DF54B468BD}" destId="{D0BD07AC-2A13-4BDA-9C90-D0798D246354}" srcOrd="0" destOrd="0" presId="urn:microsoft.com/office/officeart/2005/8/layout/bProcess4"/>
    <dgm:cxn modelId="{6456A6CE-C4E3-4D31-A335-C30F33AB0AC5}" srcId="{AFF59100-4C99-4DEF-91F6-AC74F85473F2}" destId="{35CC76D2-B22E-4E00-A865-FEE02959EE4C}" srcOrd="2" destOrd="0" parTransId="{6A31D408-B88F-4AA0-8E8E-7BFA312F16BE}" sibTransId="{CDAC8274-97A9-4BD9-B538-D8DA60541984}"/>
    <dgm:cxn modelId="{303925D8-7D5C-48B6-ABDB-902722DFFAF0}" srcId="{AFF59100-4C99-4DEF-91F6-AC74F85473F2}" destId="{1A139A87-50BB-4BD5-A64E-724159757933}" srcOrd="6" destOrd="0" parTransId="{991712FE-FE88-4E34-B16F-8D9EE6BAEEE7}" sibTransId="{25970B36-7A4E-4EFA-BC65-B5B68460700C}"/>
    <dgm:cxn modelId="{EFB05BEC-3B94-4255-89F9-13668C608A8E}" type="presOf" srcId="{AFF59100-4C99-4DEF-91F6-AC74F85473F2}" destId="{E6504B03-5CB0-4729-9B2F-2BE076FB00DC}" srcOrd="0" destOrd="0" presId="urn:microsoft.com/office/officeart/2005/8/layout/bProcess4"/>
    <dgm:cxn modelId="{F11C18EE-10AE-4A0D-99B9-18F891752C65}" srcId="{AFF59100-4C99-4DEF-91F6-AC74F85473F2}" destId="{954BD343-BB31-4B4A-964C-0670A5564CD2}" srcOrd="7" destOrd="0" parTransId="{CB12EB7D-802E-4BA6-99EA-E0501B7CDF75}" sibTransId="{D344D04D-25C2-403E-9571-17999C1816AD}"/>
    <dgm:cxn modelId="{A6526DEE-9E59-4E8D-8B0D-067F9045FEBB}" type="presOf" srcId="{36BB2CA3-A120-4F6F-8FA4-7A4D701DE58F}" destId="{FB13D785-0B0D-481E-8A44-C10718208C60}" srcOrd="0" destOrd="0" presId="urn:microsoft.com/office/officeart/2005/8/layout/bProcess4"/>
    <dgm:cxn modelId="{594DDBF0-2822-4D65-AEA0-E7FD35A042BF}" type="presOf" srcId="{D8D9FA23-1679-4733-878E-9DBC3F6EEC99}" destId="{6E6A4E1F-13FE-4FC1-94F0-32FE62B54628}" srcOrd="0" destOrd="0" presId="urn:microsoft.com/office/officeart/2005/8/layout/bProcess4"/>
    <dgm:cxn modelId="{22C639F4-3317-4460-89AF-4DB6790EA1CC}" srcId="{AFF59100-4C99-4DEF-91F6-AC74F85473F2}" destId="{BD958118-6182-4152-A934-098D98E96051}" srcOrd="0" destOrd="0" parTransId="{BB57C6A2-0251-4D0D-A0DA-3D6ABB67D1D9}" sibTransId="{F0874F0F-B4DC-4EDE-8604-5C7F96259475}"/>
    <dgm:cxn modelId="{B906C7FB-8944-4C87-B725-3CB9C2C33213}" type="presOf" srcId="{3A79E7BB-DD15-4E8E-B9A7-FB8BB77303C4}" destId="{C86B187A-0408-4607-B59A-01A785AF1C1C}" srcOrd="0" destOrd="0" presId="urn:microsoft.com/office/officeart/2005/8/layout/bProcess4"/>
    <dgm:cxn modelId="{535F2034-1817-4627-8DF7-A3FF3756A52D}" type="presParOf" srcId="{E6504B03-5CB0-4729-9B2F-2BE076FB00DC}" destId="{569A9FEA-03BE-451A-A250-208EFCC946A5}" srcOrd="0" destOrd="0" presId="urn:microsoft.com/office/officeart/2005/8/layout/bProcess4"/>
    <dgm:cxn modelId="{F1BECBCC-CCDC-40FA-B985-42F44631788B}" type="presParOf" srcId="{569A9FEA-03BE-451A-A250-208EFCC946A5}" destId="{E99BFA66-1710-4CAA-8CAB-2A6AF549284E}" srcOrd="0" destOrd="0" presId="urn:microsoft.com/office/officeart/2005/8/layout/bProcess4"/>
    <dgm:cxn modelId="{15046DC3-7AD6-4C7F-9254-E04DDE98C2F9}" type="presParOf" srcId="{569A9FEA-03BE-451A-A250-208EFCC946A5}" destId="{645ECB92-5766-4FAD-8AFF-7386E6847446}" srcOrd="1" destOrd="0" presId="urn:microsoft.com/office/officeart/2005/8/layout/bProcess4"/>
    <dgm:cxn modelId="{065A11D2-8175-43EE-B8B7-BDDBEBEA3CE4}" type="presParOf" srcId="{E6504B03-5CB0-4729-9B2F-2BE076FB00DC}" destId="{9FB1955F-1400-4149-B4F0-1F589C475A8D}" srcOrd="1" destOrd="0" presId="urn:microsoft.com/office/officeart/2005/8/layout/bProcess4"/>
    <dgm:cxn modelId="{40B4327B-462E-48B0-B477-1BDABC1C103D}" type="presParOf" srcId="{E6504B03-5CB0-4729-9B2F-2BE076FB00DC}" destId="{D0567269-8748-48F9-849B-3BCF592690AD}" srcOrd="2" destOrd="0" presId="urn:microsoft.com/office/officeart/2005/8/layout/bProcess4"/>
    <dgm:cxn modelId="{F58E0647-7026-42AE-9D2E-8EE13F37AA12}" type="presParOf" srcId="{D0567269-8748-48F9-849B-3BCF592690AD}" destId="{66D9EBB4-2905-4A68-BBB8-8DF27284F03B}" srcOrd="0" destOrd="0" presId="urn:microsoft.com/office/officeart/2005/8/layout/bProcess4"/>
    <dgm:cxn modelId="{B079F800-1DFF-4D3F-A2F9-EE129C4C3E29}" type="presParOf" srcId="{D0567269-8748-48F9-849B-3BCF592690AD}" destId="{48C88ADD-093B-41A4-80CE-F510BA172BE3}" srcOrd="1" destOrd="0" presId="urn:microsoft.com/office/officeart/2005/8/layout/bProcess4"/>
    <dgm:cxn modelId="{9686373C-651E-4A13-8C45-E21CC3B78A39}" type="presParOf" srcId="{E6504B03-5CB0-4729-9B2F-2BE076FB00DC}" destId="{F6D4297C-194D-40BA-915A-445C8A850712}" srcOrd="3" destOrd="0" presId="urn:microsoft.com/office/officeart/2005/8/layout/bProcess4"/>
    <dgm:cxn modelId="{79518989-7BF3-4CDF-8784-E3BD6FDD3E70}" type="presParOf" srcId="{E6504B03-5CB0-4729-9B2F-2BE076FB00DC}" destId="{5695C67D-3E3C-4E17-88B8-D5C0CA76203C}" srcOrd="4" destOrd="0" presId="urn:microsoft.com/office/officeart/2005/8/layout/bProcess4"/>
    <dgm:cxn modelId="{E08B3E6A-A7A4-47DD-8583-9598489EE7E6}" type="presParOf" srcId="{5695C67D-3E3C-4E17-88B8-D5C0CA76203C}" destId="{C81AFE2F-72D5-46A2-8C6F-6742F5B9B8C4}" srcOrd="0" destOrd="0" presId="urn:microsoft.com/office/officeart/2005/8/layout/bProcess4"/>
    <dgm:cxn modelId="{4526378F-622B-47D0-9537-F67C0CF55427}" type="presParOf" srcId="{5695C67D-3E3C-4E17-88B8-D5C0CA76203C}" destId="{6C9C1BCB-F2E5-4329-894F-58C5B0403508}" srcOrd="1" destOrd="0" presId="urn:microsoft.com/office/officeart/2005/8/layout/bProcess4"/>
    <dgm:cxn modelId="{1EEF2901-DE8B-4D1E-8150-D5A3334C32B1}" type="presParOf" srcId="{E6504B03-5CB0-4729-9B2F-2BE076FB00DC}" destId="{35E7ED2C-BCF1-43A4-BBD4-F8E95D70895D}" srcOrd="5" destOrd="0" presId="urn:microsoft.com/office/officeart/2005/8/layout/bProcess4"/>
    <dgm:cxn modelId="{E4CE583B-744C-4602-BEFF-274F1DDA3EE7}" type="presParOf" srcId="{E6504B03-5CB0-4729-9B2F-2BE076FB00DC}" destId="{BE0B527E-5F2C-42F1-8BDF-57FF5B6B4120}" srcOrd="6" destOrd="0" presId="urn:microsoft.com/office/officeart/2005/8/layout/bProcess4"/>
    <dgm:cxn modelId="{88E46647-ABA4-4392-A2B6-BB4E8F3C158B}" type="presParOf" srcId="{BE0B527E-5F2C-42F1-8BDF-57FF5B6B4120}" destId="{1329588F-F063-4C75-A759-364079FA1F12}" srcOrd="0" destOrd="0" presId="urn:microsoft.com/office/officeart/2005/8/layout/bProcess4"/>
    <dgm:cxn modelId="{EFACFCF9-0124-45AC-AEAB-C1AD095D7BEC}" type="presParOf" srcId="{BE0B527E-5F2C-42F1-8BDF-57FF5B6B4120}" destId="{84F4BD23-F658-47CF-AAB4-92A21A9E2397}" srcOrd="1" destOrd="0" presId="urn:microsoft.com/office/officeart/2005/8/layout/bProcess4"/>
    <dgm:cxn modelId="{1D5A890D-FAE7-4776-B649-281A4B5A5FB8}" type="presParOf" srcId="{E6504B03-5CB0-4729-9B2F-2BE076FB00DC}" destId="{451EDB00-4D2A-4BFA-A90B-8351FA4869EF}" srcOrd="7" destOrd="0" presId="urn:microsoft.com/office/officeart/2005/8/layout/bProcess4"/>
    <dgm:cxn modelId="{CDA33CF9-4ED7-495B-BA80-3C27823772DF}" type="presParOf" srcId="{E6504B03-5CB0-4729-9B2F-2BE076FB00DC}" destId="{BE27F857-E721-434F-9FB8-9F1D9D2E6B65}" srcOrd="8" destOrd="0" presId="urn:microsoft.com/office/officeart/2005/8/layout/bProcess4"/>
    <dgm:cxn modelId="{FBD5A689-F098-40AE-9FD3-03E1C0BF7C57}" type="presParOf" srcId="{BE27F857-E721-434F-9FB8-9F1D9D2E6B65}" destId="{881FD2A3-946B-4150-91D7-6238E9E3B083}" srcOrd="0" destOrd="0" presId="urn:microsoft.com/office/officeart/2005/8/layout/bProcess4"/>
    <dgm:cxn modelId="{249C22C9-CB77-462F-B474-4385D2C08F7B}" type="presParOf" srcId="{BE27F857-E721-434F-9FB8-9F1D9D2E6B65}" destId="{7CCDD565-B6DE-40B5-9224-64FF36B7B6DA}" srcOrd="1" destOrd="0" presId="urn:microsoft.com/office/officeart/2005/8/layout/bProcess4"/>
    <dgm:cxn modelId="{5EA47141-EB25-4EA5-8908-17991A807AB9}" type="presParOf" srcId="{E6504B03-5CB0-4729-9B2F-2BE076FB00DC}" destId="{5969EAD1-5258-4B12-A028-3FE813448DA1}" srcOrd="9" destOrd="0" presId="urn:microsoft.com/office/officeart/2005/8/layout/bProcess4"/>
    <dgm:cxn modelId="{80A392FE-432E-4A33-B5A6-D5FA65663BA2}" type="presParOf" srcId="{E6504B03-5CB0-4729-9B2F-2BE076FB00DC}" destId="{0977AEC0-AD6E-44B1-AEA5-D00CA7CE5C3D}" srcOrd="10" destOrd="0" presId="urn:microsoft.com/office/officeart/2005/8/layout/bProcess4"/>
    <dgm:cxn modelId="{5ABBA277-3DEE-4862-971F-E698D84A74D4}" type="presParOf" srcId="{0977AEC0-AD6E-44B1-AEA5-D00CA7CE5C3D}" destId="{2589B37D-8071-4C7E-9D56-776E8966EAC2}" srcOrd="0" destOrd="0" presId="urn:microsoft.com/office/officeart/2005/8/layout/bProcess4"/>
    <dgm:cxn modelId="{86BC799C-9E98-459E-8ECC-B3CC57F5326B}" type="presParOf" srcId="{0977AEC0-AD6E-44B1-AEA5-D00CA7CE5C3D}" destId="{406C7E70-A44D-4AB4-938A-0CBCE5AF570E}" srcOrd="1" destOrd="0" presId="urn:microsoft.com/office/officeart/2005/8/layout/bProcess4"/>
    <dgm:cxn modelId="{079BFCD8-9D09-47D6-97C0-7BDA0F718B3F}" type="presParOf" srcId="{E6504B03-5CB0-4729-9B2F-2BE076FB00DC}" destId="{6E6A4E1F-13FE-4FC1-94F0-32FE62B54628}" srcOrd="11" destOrd="0" presId="urn:microsoft.com/office/officeart/2005/8/layout/bProcess4"/>
    <dgm:cxn modelId="{844A7479-3B95-4AB0-B9BC-F595BD069B1E}" type="presParOf" srcId="{E6504B03-5CB0-4729-9B2F-2BE076FB00DC}" destId="{B58FE5A3-94A7-4AB5-8CB0-427CEEE5B5E3}" srcOrd="12" destOrd="0" presId="urn:microsoft.com/office/officeart/2005/8/layout/bProcess4"/>
    <dgm:cxn modelId="{E68A1334-1E6D-40FA-A2E7-7889BA1D9002}" type="presParOf" srcId="{B58FE5A3-94A7-4AB5-8CB0-427CEEE5B5E3}" destId="{37A79D81-4C3F-4C85-8FF9-D00DB6BD9B1D}" srcOrd="0" destOrd="0" presId="urn:microsoft.com/office/officeart/2005/8/layout/bProcess4"/>
    <dgm:cxn modelId="{40114153-1331-4810-9D1B-F07BE9880880}" type="presParOf" srcId="{B58FE5A3-94A7-4AB5-8CB0-427CEEE5B5E3}" destId="{3599E8BD-D5E1-4A24-8628-A137109CA6A9}" srcOrd="1" destOrd="0" presId="urn:microsoft.com/office/officeart/2005/8/layout/bProcess4"/>
    <dgm:cxn modelId="{3CF69F67-31A9-466C-BDEF-5CF8F2E11885}" type="presParOf" srcId="{E6504B03-5CB0-4729-9B2F-2BE076FB00DC}" destId="{8F921DA0-B2D3-42CC-976F-FE6AC9785CB6}" srcOrd="13" destOrd="0" presId="urn:microsoft.com/office/officeart/2005/8/layout/bProcess4"/>
    <dgm:cxn modelId="{ADCB2585-4649-4F70-BE22-5C2D07681997}" type="presParOf" srcId="{E6504B03-5CB0-4729-9B2F-2BE076FB00DC}" destId="{C41BE392-0F27-40CE-962C-0A2817C62A4C}" srcOrd="14" destOrd="0" presId="urn:microsoft.com/office/officeart/2005/8/layout/bProcess4"/>
    <dgm:cxn modelId="{48E23600-4C22-4AF0-970D-E64D3BF67DB5}" type="presParOf" srcId="{C41BE392-0F27-40CE-962C-0A2817C62A4C}" destId="{7A1A6826-7F96-4405-BECE-8D89F21576FC}" srcOrd="0" destOrd="0" presId="urn:microsoft.com/office/officeart/2005/8/layout/bProcess4"/>
    <dgm:cxn modelId="{73560488-92B9-4CA5-836D-146EF2D0F492}" type="presParOf" srcId="{C41BE392-0F27-40CE-962C-0A2817C62A4C}" destId="{FAE874A3-E03A-4335-A286-C4738D26876B}" srcOrd="1" destOrd="0" presId="urn:microsoft.com/office/officeart/2005/8/layout/bProcess4"/>
    <dgm:cxn modelId="{23BDEEF2-CECC-472B-8FD4-9ED83E348E1B}" type="presParOf" srcId="{E6504B03-5CB0-4729-9B2F-2BE076FB00DC}" destId="{F29A3120-1919-450F-8AED-034C951B6DF7}" srcOrd="15" destOrd="0" presId="urn:microsoft.com/office/officeart/2005/8/layout/bProcess4"/>
    <dgm:cxn modelId="{36701142-69EC-4C23-A9AF-F6C94DB6B870}" type="presParOf" srcId="{E6504B03-5CB0-4729-9B2F-2BE076FB00DC}" destId="{735E956E-DD0B-4E88-8C82-E57FC46C7464}" srcOrd="16" destOrd="0" presId="urn:microsoft.com/office/officeart/2005/8/layout/bProcess4"/>
    <dgm:cxn modelId="{601354AD-3915-40CA-9BA6-64B1E573A52D}" type="presParOf" srcId="{735E956E-DD0B-4E88-8C82-E57FC46C7464}" destId="{18583527-0D49-4BD8-B842-670AB77606A5}" srcOrd="0" destOrd="0" presId="urn:microsoft.com/office/officeart/2005/8/layout/bProcess4"/>
    <dgm:cxn modelId="{C100D244-A135-4E72-8725-F73D29FA38EA}" type="presParOf" srcId="{735E956E-DD0B-4E88-8C82-E57FC46C7464}" destId="{D0BD07AC-2A13-4BDA-9C90-D0798D246354}" srcOrd="1" destOrd="0" presId="urn:microsoft.com/office/officeart/2005/8/layout/bProcess4"/>
    <dgm:cxn modelId="{B54E6301-B26B-40D4-B3DD-8774D5C55231}" type="presParOf" srcId="{E6504B03-5CB0-4729-9B2F-2BE076FB00DC}" destId="{FB13D785-0B0D-481E-8A44-C10718208C60}" srcOrd="17" destOrd="0" presId="urn:microsoft.com/office/officeart/2005/8/layout/bProcess4"/>
    <dgm:cxn modelId="{B7F6AE08-893A-4850-A3F1-6B78629D93CA}" type="presParOf" srcId="{E6504B03-5CB0-4729-9B2F-2BE076FB00DC}" destId="{CCF4FB0B-34D7-40E9-AB93-58771D8DB94D}" srcOrd="18" destOrd="0" presId="urn:microsoft.com/office/officeart/2005/8/layout/bProcess4"/>
    <dgm:cxn modelId="{1FD74FFA-78B7-46B1-9EA3-CB85754B11A4}" type="presParOf" srcId="{CCF4FB0B-34D7-40E9-AB93-58771D8DB94D}" destId="{EA9BA350-30B9-45F3-9385-57E514266B0D}" srcOrd="0" destOrd="0" presId="urn:microsoft.com/office/officeart/2005/8/layout/bProcess4"/>
    <dgm:cxn modelId="{2ED0C17F-CE9A-4C4B-A744-2D7983481B9D}" type="presParOf" srcId="{CCF4FB0B-34D7-40E9-AB93-58771D8DB94D}" destId="{E235BE0E-EBFD-447C-B7E1-7C09DD7A9035}" srcOrd="1" destOrd="0" presId="urn:microsoft.com/office/officeart/2005/8/layout/bProcess4"/>
    <dgm:cxn modelId="{2E77FE12-099C-496B-8D70-DAD57C853D44}" type="presParOf" srcId="{E6504B03-5CB0-4729-9B2F-2BE076FB00DC}" destId="{C86B187A-0408-4607-B59A-01A785AF1C1C}" srcOrd="19" destOrd="0" presId="urn:microsoft.com/office/officeart/2005/8/layout/bProcess4"/>
    <dgm:cxn modelId="{C5CA2F35-9687-48B1-98EC-5CF45B654EAF}" type="presParOf" srcId="{E6504B03-5CB0-4729-9B2F-2BE076FB00DC}" destId="{AC837FE3-0EEA-4284-BFFC-C30569CEDC40}" srcOrd="20" destOrd="0" presId="urn:microsoft.com/office/officeart/2005/8/layout/bProcess4"/>
    <dgm:cxn modelId="{17775B6F-08D4-4B05-8676-9FC212662579}" type="presParOf" srcId="{AC837FE3-0EEA-4284-BFFC-C30569CEDC40}" destId="{BA811489-3C20-4DA8-A34D-529880AE53D0}" srcOrd="0" destOrd="0" presId="urn:microsoft.com/office/officeart/2005/8/layout/bProcess4"/>
    <dgm:cxn modelId="{CA626BC9-FB73-4053-9159-D004A654CB95}" type="presParOf" srcId="{AC837FE3-0EEA-4284-BFFC-C30569CEDC40}" destId="{EAF495A3-52EC-4FD7-A74B-AF7935761F1E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51A9B9-37DE-48B0-91DE-D0B1755EC4C8}">
      <dsp:nvSpPr>
        <dsp:cNvPr id="0" name=""/>
        <dsp:cNvSpPr/>
      </dsp:nvSpPr>
      <dsp:spPr>
        <a:xfrm>
          <a:off x="6474855" y="2231319"/>
          <a:ext cx="3667932" cy="6365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8291"/>
              </a:lnTo>
              <a:lnTo>
                <a:pt x="3667932" y="318291"/>
              </a:lnTo>
              <a:lnTo>
                <a:pt x="3667932" y="63658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9B8D28-F274-41D5-BA8E-AEE8335ADCFA}">
      <dsp:nvSpPr>
        <dsp:cNvPr id="0" name=""/>
        <dsp:cNvSpPr/>
      </dsp:nvSpPr>
      <dsp:spPr>
        <a:xfrm>
          <a:off x="6429135" y="2231319"/>
          <a:ext cx="91440" cy="63658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3658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3E8F5F-31FE-4D46-8A40-53455AE24D2B}">
      <dsp:nvSpPr>
        <dsp:cNvPr id="0" name=""/>
        <dsp:cNvSpPr/>
      </dsp:nvSpPr>
      <dsp:spPr>
        <a:xfrm>
          <a:off x="2806922" y="2231319"/>
          <a:ext cx="3667932" cy="636583"/>
        </a:xfrm>
        <a:custGeom>
          <a:avLst/>
          <a:gdLst/>
          <a:ahLst/>
          <a:cxnLst/>
          <a:rect l="0" t="0" r="0" b="0"/>
          <a:pathLst>
            <a:path>
              <a:moveTo>
                <a:pt x="3667932" y="0"/>
              </a:moveTo>
              <a:lnTo>
                <a:pt x="3667932" y="318291"/>
              </a:lnTo>
              <a:lnTo>
                <a:pt x="0" y="318291"/>
              </a:lnTo>
              <a:lnTo>
                <a:pt x="0" y="63658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EF9819-CBFC-4021-88A9-1FC04E89D50B}">
      <dsp:nvSpPr>
        <dsp:cNvPr id="0" name=""/>
        <dsp:cNvSpPr/>
      </dsp:nvSpPr>
      <dsp:spPr>
        <a:xfrm>
          <a:off x="190625" y="106040"/>
          <a:ext cx="4322461" cy="74331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>
              <a:solidFill>
                <a:schemeClr val="tx1"/>
              </a:solidFill>
            </a:rPr>
            <a:t>Vulnerability scanning is another type of scanning</a:t>
          </a:r>
        </a:p>
      </dsp:txBody>
      <dsp:txXfrm>
        <a:off x="190625" y="106040"/>
        <a:ext cx="4322461" cy="743317"/>
      </dsp:txXfrm>
    </dsp:sp>
    <dsp:sp modelId="{AC785846-2E0C-4B8A-A497-8F1BDCE50CCD}">
      <dsp:nvSpPr>
        <dsp:cNvPr id="0" name=""/>
        <dsp:cNvSpPr/>
      </dsp:nvSpPr>
      <dsp:spPr>
        <a:xfrm>
          <a:off x="4959180" y="715644"/>
          <a:ext cx="3031349" cy="151567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>
              <a:solidFill>
                <a:schemeClr val="tx1"/>
              </a:solidFill>
            </a:rPr>
            <a:t>Scanning of</a:t>
          </a:r>
        </a:p>
      </dsp:txBody>
      <dsp:txXfrm>
        <a:off x="4959180" y="715644"/>
        <a:ext cx="3031349" cy="1515674"/>
      </dsp:txXfrm>
    </dsp:sp>
    <dsp:sp modelId="{9B6DA99C-8132-4ABF-BAF5-B7E8D8E820C6}">
      <dsp:nvSpPr>
        <dsp:cNvPr id="0" name=""/>
        <dsp:cNvSpPr/>
      </dsp:nvSpPr>
      <dsp:spPr>
        <a:xfrm>
          <a:off x="1291247" y="2867902"/>
          <a:ext cx="3031349" cy="151567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>
              <a:solidFill>
                <a:schemeClr val="tx1"/>
              </a:solidFill>
            </a:rPr>
            <a:t>Systems</a:t>
          </a:r>
        </a:p>
      </dsp:txBody>
      <dsp:txXfrm>
        <a:off x="1291247" y="2867902"/>
        <a:ext cx="3031349" cy="1515674"/>
      </dsp:txXfrm>
    </dsp:sp>
    <dsp:sp modelId="{BD22D10C-3C18-47E3-8E0E-E50A1C72C7E8}">
      <dsp:nvSpPr>
        <dsp:cNvPr id="0" name=""/>
        <dsp:cNvSpPr/>
      </dsp:nvSpPr>
      <dsp:spPr>
        <a:xfrm>
          <a:off x="4959180" y="2867902"/>
          <a:ext cx="3031349" cy="151567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>
              <a:solidFill>
                <a:schemeClr val="tx1"/>
              </a:solidFill>
            </a:rPr>
            <a:t>Network component </a:t>
          </a:r>
        </a:p>
      </dsp:txBody>
      <dsp:txXfrm>
        <a:off x="4959180" y="2867902"/>
        <a:ext cx="3031349" cy="1515674"/>
      </dsp:txXfrm>
    </dsp:sp>
    <dsp:sp modelId="{93A30F75-03BC-4E87-90AE-6EB22C7F0C0D}">
      <dsp:nvSpPr>
        <dsp:cNvPr id="0" name=""/>
        <dsp:cNvSpPr/>
      </dsp:nvSpPr>
      <dsp:spPr>
        <a:xfrm>
          <a:off x="8627113" y="2867902"/>
          <a:ext cx="3031349" cy="151567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>
              <a:solidFill>
                <a:schemeClr val="tx1"/>
              </a:solidFill>
            </a:rPr>
            <a:t>Application</a:t>
          </a:r>
        </a:p>
      </dsp:txBody>
      <dsp:txXfrm>
        <a:off x="8627113" y="2867902"/>
        <a:ext cx="3031349" cy="151567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544CEA-035B-48CC-85F6-B68D6467B783}">
      <dsp:nvSpPr>
        <dsp:cNvPr id="0" name=""/>
        <dsp:cNvSpPr/>
      </dsp:nvSpPr>
      <dsp:spPr>
        <a:xfrm rot="5398052">
          <a:off x="-213006" y="1255912"/>
          <a:ext cx="2220325" cy="20045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3A5D01-EE02-4254-9C87-76F813DC0D34}">
      <dsp:nvSpPr>
        <dsp:cNvPr id="0" name=""/>
        <dsp:cNvSpPr/>
      </dsp:nvSpPr>
      <dsp:spPr>
        <a:xfrm>
          <a:off x="93926" y="59467"/>
          <a:ext cx="2934693" cy="136549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Nessus is </a:t>
          </a:r>
          <a:endParaRPr lang="en-IN" sz="1800" kern="1200" dirty="0">
            <a:solidFill>
              <a:schemeClr val="tx1"/>
            </a:solidFill>
          </a:endParaRPr>
        </a:p>
      </dsp:txBody>
      <dsp:txXfrm>
        <a:off x="133920" y="99461"/>
        <a:ext cx="2854705" cy="1285502"/>
      </dsp:txXfrm>
    </dsp:sp>
    <dsp:sp modelId="{D1583593-AEE9-4728-914A-D3912C1A6083}">
      <dsp:nvSpPr>
        <dsp:cNvPr id="0" name=""/>
        <dsp:cNvSpPr/>
      </dsp:nvSpPr>
      <dsp:spPr>
        <a:xfrm rot="5394481">
          <a:off x="-191466" y="3151763"/>
          <a:ext cx="2201219" cy="200455"/>
        </a:xfrm>
        <a:prstGeom prst="rect">
          <a:avLst/>
        </a:prstGeom>
        <a:solidFill>
          <a:schemeClr val="accent3">
            <a:hueOff val="451767"/>
            <a:satOff val="16667"/>
            <a:lumOff val="-245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AB52F3-0C72-4726-B801-CD8EC45F196C}">
      <dsp:nvSpPr>
        <dsp:cNvPr id="0" name=""/>
        <dsp:cNvSpPr/>
      </dsp:nvSpPr>
      <dsp:spPr>
        <a:xfrm>
          <a:off x="0" y="1973057"/>
          <a:ext cx="3134636" cy="1353610"/>
        </a:xfrm>
        <a:prstGeom prst="roundRect">
          <a:avLst>
            <a:gd name="adj" fmla="val 10000"/>
          </a:avLst>
        </a:prstGeom>
        <a:solidFill>
          <a:schemeClr val="accent3">
            <a:hueOff val="387228"/>
            <a:satOff val="14286"/>
            <a:lumOff val="-210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vulnerability scanner, Although it scans ports just like NMAP</a:t>
          </a:r>
          <a:endParaRPr lang="en-IN" sz="1800" kern="1200" dirty="0">
            <a:solidFill>
              <a:schemeClr val="tx1"/>
            </a:solidFill>
          </a:endParaRPr>
        </a:p>
      </dsp:txBody>
      <dsp:txXfrm>
        <a:off x="39646" y="2012703"/>
        <a:ext cx="3055344" cy="1274318"/>
      </dsp:txXfrm>
    </dsp:sp>
    <dsp:sp modelId="{FC0BA680-4AA6-45CB-84D4-2A33C73B46DF}">
      <dsp:nvSpPr>
        <dsp:cNvPr id="0" name=""/>
        <dsp:cNvSpPr/>
      </dsp:nvSpPr>
      <dsp:spPr>
        <a:xfrm rot="21568939">
          <a:off x="587732" y="4077487"/>
          <a:ext cx="4673247" cy="200455"/>
        </a:xfrm>
        <a:prstGeom prst="rect">
          <a:avLst/>
        </a:prstGeom>
        <a:solidFill>
          <a:schemeClr val="accent3">
            <a:hueOff val="903533"/>
            <a:satOff val="33333"/>
            <a:lumOff val="-490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FA00DA-A722-4EFE-A70E-B338FDB5404F}">
      <dsp:nvSpPr>
        <dsp:cNvPr id="0" name=""/>
        <dsp:cNvSpPr/>
      </dsp:nvSpPr>
      <dsp:spPr>
        <a:xfrm>
          <a:off x="1895" y="3923798"/>
          <a:ext cx="3156842" cy="1227443"/>
        </a:xfrm>
        <a:prstGeom prst="roundRect">
          <a:avLst>
            <a:gd name="adj" fmla="val 10000"/>
          </a:avLst>
        </a:prstGeom>
        <a:solidFill>
          <a:schemeClr val="accent3">
            <a:hueOff val="774457"/>
            <a:satOff val="28571"/>
            <a:lumOff val="-42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chemeClr val="tx1"/>
              </a:solidFill>
            </a:rPr>
            <a:t>Checks for open ports and its potential vulnerabilities.</a:t>
          </a:r>
          <a:endParaRPr lang="en-IN" sz="1800" kern="1200" dirty="0">
            <a:solidFill>
              <a:schemeClr val="tx1"/>
            </a:solidFill>
          </a:endParaRPr>
        </a:p>
      </dsp:txBody>
      <dsp:txXfrm>
        <a:off x="37846" y="3959749"/>
        <a:ext cx="3084940" cy="1155541"/>
      </dsp:txXfrm>
    </dsp:sp>
    <dsp:sp modelId="{1A88BA57-8F56-474E-B6FF-290D52568B60}">
      <dsp:nvSpPr>
        <dsp:cNvPr id="0" name=""/>
        <dsp:cNvSpPr/>
      </dsp:nvSpPr>
      <dsp:spPr>
        <a:xfrm rot="16200000">
          <a:off x="3820480" y="3101817"/>
          <a:ext cx="2225023" cy="200455"/>
        </a:xfrm>
        <a:prstGeom prst="rect">
          <a:avLst/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0C14E1-6465-4DEC-87A8-E5AB61336901}">
      <dsp:nvSpPr>
        <dsp:cNvPr id="0" name=""/>
        <dsp:cNvSpPr/>
      </dsp:nvSpPr>
      <dsp:spPr>
        <a:xfrm>
          <a:off x="4038125" y="3833125"/>
          <a:ext cx="3119045" cy="1336371"/>
        </a:xfrm>
        <a:prstGeom prst="roundRect">
          <a:avLst>
            <a:gd name="adj" fmla="val 10000"/>
          </a:avLst>
        </a:prstGeom>
        <a:solidFill>
          <a:schemeClr val="accent3">
            <a:hueOff val="1161685"/>
            <a:satOff val="42857"/>
            <a:lumOff val="-630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uses plugins to determine vulnerability present on a specified machine.</a:t>
          </a:r>
          <a:endParaRPr lang="en-IN" sz="1800" kern="1200" dirty="0">
            <a:solidFill>
              <a:schemeClr val="tx1"/>
            </a:solidFill>
          </a:endParaRPr>
        </a:p>
      </dsp:txBody>
      <dsp:txXfrm>
        <a:off x="4077266" y="3872266"/>
        <a:ext cx="3040763" cy="1258089"/>
      </dsp:txXfrm>
    </dsp:sp>
    <dsp:sp modelId="{AF7A965A-4287-4F79-AF32-9A2EC9421210}">
      <dsp:nvSpPr>
        <dsp:cNvPr id="0" name=""/>
        <dsp:cNvSpPr/>
      </dsp:nvSpPr>
      <dsp:spPr>
        <a:xfrm rot="16200000">
          <a:off x="3820480" y="1184088"/>
          <a:ext cx="2225023" cy="200455"/>
        </a:xfrm>
        <a:prstGeom prst="rect">
          <a:avLst/>
        </a:prstGeom>
        <a:solidFill>
          <a:schemeClr val="accent3">
            <a:hueOff val="1807066"/>
            <a:satOff val="66667"/>
            <a:lumOff val="-980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659A5B-A72B-4D92-84BE-249B125BF6E1}">
      <dsp:nvSpPr>
        <dsp:cNvPr id="0" name=""/>
        <dsp:cNvSpPr/>
      </dsp:nvSpPr>
      <dsp:spPr>
        <a:xfrm>
          <a:off x="3893742" y="1670730"/>
          <a:ext cx="3407813" cy="1828302"/>
        </a:xfrm>
        <a:prstGeom prst="roundRect">
          <a:avLst>
            <a:gd name="adj" fmla="val 10000"/>
          </a:avLst>
        </a:prstGeom>
        <a:solidFill>
          <a:schemeClr val="accent3">
            <a:hueOff val="1548914"/>
            <a:satOff val="57143"/>
            <a:lumOff val="-840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Over </a:t>
          </a:r>
          <a:r>
            <a:rPr lang="en-US" sz="1800" b="1" kern="1200" dirty="0">
              <a:solidFill>
                <a:schemeClr val="tx1"/>
              </a:solidFill>
            </a:rPr>
            <a:t>60,000 plugins </a:t>
          </a:r>
          <a:r>
            <a:rPr lang="en-US" sz="1800" kern="1200" dirty="0">
              <a:solidFill>
                <a:schemeClr val="tx1"/>
              </a:solidFill>
            </a:rPr>
            <a:t>look for vulnerabilities in </a:t>
          </a:r>
          <a:r>
            <a:rPr lang="en-US" sz="1800" b="1" kern="1200" dirty="0">
              <a:solidFill>
                <a:schemeClr val="tx1"/>
              </a:solidFill>
            </a:rPr>
            <a:t>Operating Systems (Unix, Linux, Windows) to specific application categories </a:t>
          </a:r>
          <a:r>
            <a:rPr lang="en-US" sz="1800" kern="1200" dirty="0">
              <a:solidFill>
                <a:schemeClr val="tx1"/>
              </a:solidFill>
            </a:rPr>
            <a:t>such as Databases or Web Servers.</a:t>
          </a:r>
          <a:endParaRPr lang="en-IN" sz="1800" kern="1200" dirty="0">
            <a:solidFill>
              <a:schemeClr val="tx1"/>
            </a:solidFill>
          </a:endParaRPr>
        </a:p>
      </dsp:txBody>
      <dsp:txXfrm>
        <a:off x="3947291" y="1724279"/>
        <a:ext cx="3300715" cy="1721204"/>
      </dsp:txXfrm>
    </dsp:sp>
    <dsp:sp modelId="{F3FB7276-FA4E-447F-A103-E57A54F90894}">
      <dsp:nvSpPr>
        <dsp:cNvPr id="0" name=""/>
        <dsp:cNvSpPr/>
      </dsp:nvSpPr>
      <dsp:spPr>
        <a:xfrm rot="21575402">
          <a:off x="4592889" y="386052"/>
          <a:ext cx="4779875" cy="200455"/>
        </a:xfrm>
        <a:prstGeom prst="rect">
          <a:avLst/>
        </a:prstGeom>
        <a:solidFill>
          <a:schemeClr val="accent3">
            <a:hueOff val="2258833"/>
            <a:satOff val="83333"/>
            <a:lumOff val="-1225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22E897-05B3-4E2D-8F84-378EBFCD7E9E}">
      <dsp:nvSpPr>
        <dsp:cNvPr id="0" name=""/>
        <dsp:cNvSpPr/>
      </dsp:nvSpPr>
      <dsp:spPr>
        <a:xfrm>
          <a:off x="4113764" y="266"/>
          <a:ext cx="2967768" cy="1336371"/>
        </a:xfrm>
        <a:prstGeom prst="roundRect">
          <a:avLst>
            <a:gd name="adj" fmla="val 10000"/>
          </a:avLst>
        </a:prstGeom>
        <a:solidFill>
          <a:schemeClr val="accent3">
            <a:hueOff val="1936142"/>
            <a:satOff val="71429"/>
            <a:lumOff val="-105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Administrators set up policies, scans and view reports. </a:t>
          </a:r>
          <a:endParaRPr lang="en-IN" sz="1800" kern="1200" dirty="0">
            <a:solidFill>
              <a:schemeClr val="tx1"/>
            </a:solidFill>
          </a:endParaRPr>
        </a:p>
      </dsp:txBody>
      <dsp:txXfrm>
        <a:off x="4152905" y="39407"/>
        <a:ext cx="2889486" cy="1258089"/>
      </dsp:txXfrm>
    </dsp:sp>
    <dsp:sp modelId="{498B9AF4-6FB8-4CF7-8BC0-102149900FF8}">
      <dsp:nvSpPr>
        <dsp:cNvPr id="0" name=""/>
        <dsp:cNvSpPr/>
      </dsp:nvSpPr>
      <dsp:spPr>
        <a:xfrm rot="5366808">
          <a:off x="7539000" y="1790408"/>
          <a:ext cx="3024013" cy="200455"/>
        </a:xfrm>
        <a:prstGeom prst="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E2996C-2510-4CC9-A6C6-AE793EC1DD2B}">
      <dsp:nvSpPr>
        <dsp:cNvPr id="0" name=""/>
        <dsp:cNvSpPr/>
      </dsp:nvSpPr>
      <dsp:spPr>
        <a:xfrm>
          <a:off x="8036559" y="266"/>
          <a:ext cx="3322642" cy="1871013"/>
        </a:xfrm>
        <a:prstGeom prst="roundRect">
          <a:avLst>
            <a:gd name="adj" fmla="val 10000"/>
          </a:avLst>
        </a:prstGeom>
        <a:solidFill>
          <a:schemeClr val="accent3">
            <a:hueOff val="2323371"/>
            <a:satOff val="85714"/>
            <a:lumOff val="-1260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chemeClr val="tx1"/>
              </a:solidFill>
            </a:rPr>
            <a:t>Policies to determine what specific vulnerabilities are scanned for. </a:t>
          </a:r>
          <a:endParaRPr lang="en-IN" sz="1800" kern="1200" dirty="0">
            <a:solidFill>
              <a:schemeClr val="tx1"/>
            </a:solidFill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>
              <a:solidFill>
                <a:schemeClr val="tx1"/>
              </a:solidFill>
            </a:rPr>
            <a:t>E.g. policy to look only at database vulnerabilities and will be targeted to run against your database server(s). </a:t>
          </a:r>
          <a:endParaRPr lang="en-IN" sz="1000" kern="1200" dirty="0">
            <a:solidFill>
              <a:schemeClr val="tx1"/>
            </a:solidFill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>
              <a:solidFill>
                <a:schemeClr val="tx1"/>
              </a:solidFill>
            </a:rPr>
            <a:t>E.g. policy for Windows vulnerabilities while it runs against your entire network. </a:t>
          </a:r>
          <a:endParaRPr lang="en-IN" sz="1000" kern="1200" dirty="0">
            <a:solidFill>
              <a:schemeClr val="tx1"/>
            </a:solidFill>
          </a:endParaRPr>
        </a:p>
      </dsp:txBody>
      <dsp:txXfrm>
        <a:off x="8091359" y="55066"/>
        <a:ext cx="3213042" cy="1761413"/>
      </dsp:txXfrm>
    </dsp:sp>
    <dsp:sp modelId="{279F8AB3-EFEE-4424-B94F-74AF847708F1}">
      <dsp:nvSpPr>
        <dsp:cNvPr id="0" name=""/>
        <dsp:cNvSpPr/>
      </dsp:nvSpPr>
      <dsp:spPr>
        <a:xfrm>
          <a:off x="8105585" y="2860715"/>
          <a:ext cx="3255511" cy="1336371"/>
        </a:xfrm>
        <a:prstGeom prst="roundRect">
          <a:avLst>
            <a:gd name="adj" fmla="val 10000"/>
          </a:avLst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Policies set </a:t>
          </a:r>
          <a:r>
            <a:rPr lang="en-US" sz="1800" i="1" kern="1200" dirty="0">
              <a:solidFill>
                <a:schemeClr val="tx1"/>
              </a:solidFill>
            </a:rPr>
            <a:t>what</a:t>
          </a:r>
          <a:r>
            <a:rPr lang="en-US" sz="1800" kern="1200" dirty="0">
              <a:solidFill>
                <a:schemeClr val="tx1"/>
              </a:solidFill>
            </a:rPr>
            <a:t> will be scanned along with </a:t>
          </a:r>
          <a:r>
            <a:rPr lang="en-US" sz="1800" i="1" kern="1200" dirty="0">
              <a:solidFill>
                <a:schemeClr val="tx1"/>
              </a:solidFill>
            </a:rPr>
            <a:t>how</a:t>
          </a:r>
          <a:r>
            <a:rPr lang="en-US" sz="1800" kern="1200" dirty="0">
              <a:solidFill>
                <a:schemeClr val="tx1"/>
              </a:solidFill>
            </a:rPr>
            <a:t> it’ll be scanned (external or internal) </a:t>
          </a:r>
          <a:endParaRPr lang="en-IN" sz="1800" kern="1200" dirty="0">
            <a:solidFill>
              <a:schemeClr val="tx1"/>
            </a:solidFill>
          </a:endParaRPr>
        </a:p>
      </dsp:txBody>
      <dsp:txXfrm>
        <a:off x="8144726" y="2899856"/>
        <a:ext cx="3177229" cy="1258089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066922-DA16-446E-82C3-98438B476844}">
      <dsp:nvSpPr>
        <dsp:cNvPr id="0" name=""/>
        <dsp:cNvSpPr/>
      </dsp:nvSpPr>
      <dsp:spPr>
        <a:xfrm>
          <a:off x="874394" y="0"/>
          <a:ext cx="9909808" cy="5099222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4349AD-A0D4-4957-8ABF-C21C0C22FB9D}">
      <dsp:nvSpPr>
        <dsp:cNvPr id="0" name=""/>
        <dsp:cNvSpPr/>
      </dsp:nvSpPr>
      <dsp:spPr>
        <a:xfrm>
          <a:off x="5834" y="1529766"/>
          <a:ext cx="2806488" cy="203968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>
              <a:solidFill>
                <a:schemeClr val="tx1"/>
              </a:solidFill>
            </a:rPr>
            <a:t>Implement Nessus on website and generate report</a:t>
          </a:r>
        </a:p>
      </dsp:txBody>
      <dsp:txXfrm>
        <a:off x="105403" y="1629335"/>
        <a:ext cx="2607350" cy="1840550"/>
      </dsp:txXfrm>
    </dsp:sp>
    <dsp:sp modelId="{888AADB6-CDE0-4257-9F11-94EC895F4DCB}">
      <dsp:nvSpPr>
        <dsp:cNvPr id="0" name=""/>
        <dsp:cNvSpPr/>
      </dsp:nvSpPr>
      <dsp:spPr>
        <a:xfrm>
          <a:off x="2952648" y="1529766"/>
          <a:ext cx="2806488" cy="2039688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>
              <a:solidFill>
                <a:schemeClr val="tx1"/>
              </a:solidFill>
            </a:rPr>
            <a:t>Follow steps according to 00Ref02_Nessus on Windows</a:t>
          </a:r>
        </a:p>
      </dsp:txBody>
      <dsp:txXfrm>
        <a:off x="3052217" y="1629335"/>
        <a:ext cx="2607350" cy="1840550"/>
      </dsp:txXfrm>
    </dsp:sp>
    <dsp:sp modelId="{50527C7F-3280-4BC1-8FFF-12448BE71C04}">
      <dsp:nvSpPr>
        <dsp:cNvPr id="0" name=""/>
        <dsp:cNvSpPr/>
      </dsp:nvSpPr>
      <dsp:spPr>
        <a:xfrm>
          <a:off x="5899461" y="1529766"/>
          <a:ext cx="2806488" cy="2039688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solidFill>
                <a:schemeClr val="tx1"/>
              </a:solidFill>
            </a:rPr>
            <a:t>Write steps how to download and activate the Nessus (just remember it is trial version for 14 days) </a:t>
          </a:r>
        </a:p>
      </dsp:txBody>
      <dsp:txXfrm>
        <a:off x="5999030" y="1629335"/>
        <a:ext cx="2607350" cy="1840550"/>
      </dsp:txXfrm>
    </dsp:sp>
    <dsp:sp modelId="{08E98B55-CC41-4C0D-ABE5-616ECFD17897}">
      <dsp:nvSpPr>
        <dsp:cNvPr id="0" name=""/>
        <dsp:cNvSpPr/>
      </dsp:nvSpPr>
      <dsp:spPr>
        <a:xfrm>
          <a:off x="8846274" y="1529766"/>
          <a:ext cx="2806488" cy="2039688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solidFill>
                <a:schemeClr val="tx1"/>
              </a:solidFill>
            </a:rPr>
            <a:t>Write steps and attach screenshot of each step</a:t>
          </a:r>
        </a:p>
      </dsp:txBody>
      <dsp:txXfrm>
        <a:off x="8945843" y="1629335"/>
        <a:ext cx="2607350" cy="184055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7D5C35-35A5-4FE0-A425-AE849934DEE9}">
      <dsp:nvSpPr>
        <dsp:cNvPr id="0" name=""/>
        <dsp:cNvSpPr/>
      </dsp:nvSpPr>
      <dsp:spPr>
        <a:xfrm>
          <a:off x="2479" y="1562"/>
          <a:ext cx="3711623" cy="371162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400" kern="1200" dirty="0">
              <a:solidFill>
                <a:schemeClr val="tx1"/>
              </a:solidFill>
            </a:rPr>
            <a:t>Perform using tool </a:t>
          </a:r>
          <a:r>
            <a:rPr lang="en-IN" sz="4400" kern="1200" dirty="0" err="1">
              <a:solidFill>
                <a:schemeClr val="tx1"/>
              </a:solidFill>
            </a:rPr>
            <a:t>Nikto</a:t>
          </a:r>
          <a:r>
            <a:rPr lang="en-IN" sz="4400" kern="1200" dirty="0">
              <a:solidFill>
                <a:schemeClr val="tx1"/>
              </a:solidFill>
            </a:rPr>
            <a:t> (Ref document)</a:t>
          </a:r>
        </a:p>
      </dsp:txBody>
      <dsp:txXfrm>
        <a:off x="546034" y="545117"/>
        <a:ext cx="2624513" cy="2624513"/>
      </dsp:txXfrm>
    </dsp:sp>
    <dsp:sp modelId="{6F13BBE7-AA8B-47F2-9B23-53F0C3380BD6}">
      <dsp:nvSpPr>
        <dsp:cNvPr id="0" name=""/>
        <dsp:cNvSpPr/>
      </dsp:nvSpPr>
      <dsp:spPr>
        <a:xfrm>
          <a:off x="3846173" y="-574338"/>
          <a:ext cx="3753772" cy="12526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3600" kern="1200">
            <a:solidFill>
              <a:schemeClr val="tx1"/>
            </a:solidFill>
          </a:endParaRPr>
        </a:p>
      </dsp:txBody>
      <dsp:txXfrm>
        <a:off x="3846173" y="-323803"/>
        <a:ext cx="3377970" cy="751603"/>
      </dsp:txXfrm>
    </dsp:sp>
    <dsp:sp modelId="{0A642BAD-A45E-4018-B46E-0E2A1B060576}">
      <dsp:nvSpPr>
        <dsp:cNvPr id="0" name=""/>
        <dsp:cNvSpPr/>
      </dsp:nvSpPr>
      <dsp:spPr>
        <a:xfrm>
          <a:off x="7944494" y="1562"/>
          <a:ext cx="3711623" cy="3711623"/>
        </a:xfrm>
        <a:prstGeom prst="ellipse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400" kern="1200">
              <a:solidFill>
                <a:schemeClr val="tx1"/>
              </a:solidFill>
            </a:rPr>
            <a:t>Inbuilt tool of Kali</a:t>
          </a:r>
        </a:p>
      </dsp:txBody>
      <dsp:txXfrm>
        <a:off x="8488049" y="545117"/>
        <a:ext cx="2624513" cy="2624513"/>
      </dsp:txXfrm>
    </dsp:sp>
    <dsp:sp modelId="{F1CD3BD0-63DC-462E-9341-2610FF992201}">
      <dsp:nvSpPr>
        <dsp:cNvPr id="0" name=""/>
        <dsp:cNvSpPr/>
      </dsp:nvSpPr>
      <dsp:spPr>
        <a:xfrm rot="10800000">
          <a:off x="4058651" y="3036414"/>
          <a:ext cx="3753772" cy="12526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3600" kern="1200">
            <a:solidFill>
              <a:schemeClr val="tx1"/>
            </a:solidFill>
          </a:endParaRPr>
        </a:p>
      </dsp:txBody>
      <dsp:txXfrm rot="10800000">
        <a:off x="4434453" y="3286949"/>
        <a:ext cx="3377970" cy="7516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3FE331-D53E-429E-9ABE-A8B1DE065F9F}">
      <dsp:nvSpPr>
        <dsp:cNvPr id="0" name=""/>
        <dsp:cNvSpPr/>
      </dsp:nvSpPr>
      <dsp:spPr>
        <a:xfrm>
          <a:off x="0" y="576991"/>
          <a:ext cx="11658597" cy="9828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7F54F1-9D30-409B-AEFB-A3E474D94D09}">
      <dsp:nvSpPr>
        <dsp:cNvPr id="0" name=""/>
        <dsp:cNvSpPr/>
      </dsp:nvSpPr>
      <dsp:spPr>
        <a:xfrm>
          <a:off x="582929" y="1351"/>
          <a:ext cx="10735330" cy="11512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8467" tIns="0" rIns="308467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It has a </a:t>
          </a:r>
          <a:r>
            <a:rPr lang="en-IN" sz="2400" b="1" kern="1200" dirty="0"/>
            <a:t>database of vulnerabilities</a:t>
          </a:r>
          <a:r>
            <a:rPr lang="en-IN" sz="2400" kern="1200" dirty="0"/>
            <a:t> based on which it </a:t>
          </a:r>
          <a:r>
            <a:rPr lang="en-IN" sz="2400" b="1" kern="1200" dirty="0"/>
            <a:t>performs the check</a:t>
          </a:r>
          <a:r>
            <a:rPr lang="en-IN" sz="2400" kern="1200" dirty="0"/>
            <a:t> on the remote host.</a:t>
          </a:r>
        </a:p>
      </dsp:txBody>
      <dsp:txXfrm>
        <a:off x="639130" y="57552"/>
        <a:ext cx="10622928" cy="1038878"/>
      </dsp:txXfrm>
    </dsp:sp>
    <dsp:sp modelId="{4428CDEC-AEAE-4242-8131-DBC6AAE5E0C4}">
      <dsp:nvSpPr>
        <dsp:cNvPr id="0" name=""/>
        <dsp:cNvSpPr/>
      </dsp:nvSpPr>
      <dsp:spPr>
        <a:xfrm>
          <a:off x="0" y="2346031"/>
          <a:ext cx="11658597" cy="9828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1E37FB-F22E-4A9F-8740-6D7AD3365F71}">
      <dsp:nvSpPr>
        <dsp:cNvPr id="0" name=""/>
        <dsp:cNvSpPr/>
      </dsp:nvSpPr>
      <dsp:spPr>
        <a:xfrm>
          <a:off x="582929" y="1770391"/>
          <a:ext cx="10735330" cy="11512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8467" tIns="0" rIns="308467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Its database </a:t>
          </a:r>
          <a:r>
            <a:rPr lang="en-IN" sz="2400" b="1" kern="1200" dirty="0"/>
            <a:t>contains all the information required </a:t>
          </a:r>
          <a:r>
            <a:rPr lang="en-IN" sz="2400" kern="1200" dirty="0"/>
            <a:t>(</a:t>
          </a:r>
          <a:r>
            <a:rPr lang="en-IN" sz="2400" kern="1200" dirty="0">
              <a:solidFill>
                <a:srgbClr val="FF0000"/>
              </a:solidFill>
            </a:rPr>
            <a:t>service, port, packet type, a potential path to exploit</a:t>
          </a:r>
          <a:r>
            <a:rPr lang="en-IN" sz="2400" kern="1200" dirty="0"/>
            <a:t>, etc.) to </a:t>
          </a:r>
          <a:r>
            <a:rPr lang="en-IN" sz="2400" b="1" kern="1200" dirty="0"/>
            <a:t>check the security issue</a:t>
          </a:r>
          <a:r>
            <a:rPr lang="en-IN" sz="2400" kern="1200" dirty="0"/>
            <a:t>.</a:t>
          </a:r>
        </a:p>
      </dsp:txBody>
      <dsp:txXfrm>
        <a:off x="639130" y="1826592"/>
        <a:ext cx="10622928" cy="1038878"/>
      </dsp:txXfrm>
    </dsp:sp>
    <dsp:sp modelId="{9A8B7195-06A4-499C-AC97-51C3143522DB}">
      <dsp:nvSpPr>
        <dsp:cNvPr id="0" name=""/>
        <dsp:cNvSpPr/>
      </dsp:nvSpPr>
      <dsp:spPr>
        <a:xfrm>
          <a:off x="0" y="4115070"/>
          <a:ext cx="11658597" cy="9828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0D26B7-955B-4E80-A1CC-B58DDDE52469}">
      <dsp:nvSpPr>
        <dsp:cNvPr id="0" name=""/>
        <dsp:cNvSpPr/>
      </dsp:nvSpPr>
      <dsp:spPr>
        <a:xfrm>
          <a:off x="582929" y="3539431"/>
          <a:ext cx="10735330" cy="11512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8467" tIns="0" rIns="308467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They can scan the </a:t>
          </a:r>
          <a:r>
            <a:rPr lang="en-IN" sz="2400" kern="1200" dirty="0">
              <a:solidFill>
                <a:srgbClr val="FF0000"/>
              </a:solidFill>
            </a:rPr>
            <a:t>network and websites </a:t>
          </a:r>
          <a:r>
            <a:rPr lang="en-IN" sz="2400" b="1" kern="1200" dirty="0"/>
            <a:t>against thousands of vulnerabilities</a:t>
          </a:r>
          <a:r>
            <a:rPr lang="en-IN" sz="2400" kern="1200" dirty="0"/>
            <a:t>, provide the list of issues based on the risk and </a:t>
          </a:r>
          <a:r>
            <a:rPr lang="en-IN" sz="2400" b="1" kern="1200" dirty="0"/>
            <a:t>suggest the remediation as well</a:t>
          </a:r>
          <a:r>
            <a:rPr lang="en-IN" sz="2400" kern="1200" dirty="0"/>
            <a:t>.</a:t>
          </a:r>
        </a:p>
      </dsp:txBody>
      <dsp:txXfrm>
        <a:off x="639130" y="3595632"/>
        <a:ext cx="10622928" cy="10388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BC9295-4F55-4251-B2DC-C7E8E184B56F}">
      <dsp:nvSpPr>
        <dsp:cNvPr id="0" name=""/>
        <dsp:cNvSpPr/>
      </dsp:nvSpPr>
      <dsp:spPr>
        <a:xfrm rot="5400000">
          <a:off x="361215" y="2618990"/>
          <a:ext cx="1072324" cy="1784323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A74352-98B7-441B-9B2F-11A3BC2EF5BF}">
      <dsp:nvSpPr>
        <dsp:cNvPr id="0" name=""/>
        <dsp:cNvSpPr/>
      </dsp:nvSpPr>
      <dsp:spPr>
        <a:xfrm>
          <a:off x="182217" y="3152118"/>
          <a:ext cx="1610897" cy="1412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Maintain an </a:t>
          </a:r>
          <a:r>
            <a:rPr lang="en-IN" sz="2000" b="1" kern="1200" dirty="0"/>
            <a:t>updated</a:t>
          </a:r>
          <a:r>
            <a:rPr lang="en-IN" sz="2000" kern="1200" dirty="0"/>
            <a:t> database for </a:t>
          </a:r>
          <a:r>
            <a:rPr lang="en-IN" sz="2000" b="1" kern="1200" dirty="0">
              <a:highlight>
                <a:srgbClr val="FFFF00"/>
              </a:highlight>
            </a:rPr>
            <a:t>latest vulnerabilities</a:t>
          </a:r>
          <a:r>
            <a:rPr lang="en-IN" sz="2000" kern="1200" dirty="0"/>
            <a:t>.</a:t>
          </a:r>
        </a:p>
      </dsp:txBody>
      <dsp:txXfrm>
        <a:off x="182217" y="3152118"/>
        <a:ext cx="1610897" cy="1412046"/>
      </dsp:txXfrm>
    </dsp:sp>
    <dsp:sp modelId="{59401363-D1CC-4329-BBC7-C98DF6438519}">
      <dsp:nvSpPr>
        <dsp:cNvPr id="0" name=""/>
        <dsp:cNvSpPr/>
      </dsp:nvSpPr>
      <dsp:spPr>
        <a:xfrm>
          <a:off x="1489172" y="2487626"/>
          <a:ext cx="303942" cy="303942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249E8D-8E29-4DFB-BA83-AFC23AD028A5}">
      <dsp:nvSpPr>
        <dsp:cNvPr id="0" name=""/>
        <dsp:cNvSpPr/>
      </dsp:nvSpPr>
      <dsp:spPr>
        <a:xfrm rot="5400000">
          <a:off x="2333268" y="2131003"/>
          <a:ext cx="1072324" cy="1784323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5317FA-062C-4CB4-9F25-4E9C4F7A3AD4}">
      <dsp:nvSpPr>
        <dsp:cNvPr id="0" name=""/>
        <dsp:cNvSpPr/>
      </dsp:nvSpPr>
      <dsp:spPr>
        <a:xfrm>
          <a:off x="2154271" y="2664132"/>
          <a:ext cx="1610897" cy="1412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Ability to detect vulnerabilities with </a:t>
          </a:r>
          <a:r>
            <a:rPr lang="en-IN" sz="2000" b="1" kern="1200" dirty="0">
              <a:highlight>
                <a:srgbClr val="FFFF00"/>
              </a:highlight>
            </a:rPr>
            <a:t>less false positive.</a:t>
          </a:r>
          <a:endParaRPr lang="en-IN" sz="2000" kern="1200" dirty="0">
            <a:highlight>
              <a:srgbClr val="FFFF00"/>
            </a:highlight>
          </a:endParaRPr>
        </a:p>
      </dsp:txBody>
      <dsp:txXfrm>
        <a:off x="2154271" y="2664132"/>
        <a:ext cx="1610897" cy="1412046"/>
      </dsp:txXfrm>
    </dsp:sp>
    <dsp:sp modelId="{CE276605-2537-468E-A426-A351BF57CAAC}">
      <dsp:nvSpPr>
        <dsp:cNvPr id="0" name=""/>
        <dsp:cNvSpPr/>
      </dsp:nvSpPr>
      <dsp:spPr>
        <a:xfrm>
          <a:off x="3461225" y="1999639"/>
          <a:ext cx="303942" cy="303942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C21C20-C592-4DF9-ABD5-BA38349D3F31}">
      <dsp:nvSpPr>
        <dsp:cNvPr id="0" name=""/>
        <dsp:cNvSpPr/>
      </dsp:nvSpPr>
      <dsp:spPr>
        <a:xfrm rot="5400000">
          <a:off x="4305322" y="1643017"/>
          <a:ext cx="1072324" cy="1784323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93A75F-2831-41F2-A866-FA211D052245}">
      <dsp:nvSpPr>
        <dsp:cNvPr id="0" name=""/>
        <dsp:cNvSpPr/>
      </dsp:nvSpPr>
      <dsp:spPr>
        <a:xfrm>
          <a:off x="4126324" y="2176145"/>
          <a:ext cx="1610897" cy="1412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Ability to </a:t>
          </a:r>
          <a:r>
            <a:rPr lang="en-IN" sz="2000" b="1" kern="1200" dirty="0">
              <a:highlight>
                <a:srgbClr val="FFFF00"/>
              </a:highlight>
            </a:rPr>
            <a:t>scan multiple targets </a:t>
          </a:r>
          <a:r>
            <a:rPr lang="en-IN" sz="2000" kern="1200" dirty="0"/>
            <a:t>simultaneously.</a:t>
          </a:r>
        </a:p>
      </dsp:txBody>
      <dsp:txXfrm>
        <a:off x="4126324" y="2176145"/>
        <a:ext cx="1610897" cy="1412046"/>
      </dsp:txXfrm>
    </dsp:sp>
    <dsp:sp modelId="{1CFA099E-6B0D-4AC0-A0B4-BD88D85280DD}">
      <dsp:nvSpPr>
        <dsp:cNvPr id="0" name=""/>
        <dsp:cNvSpPr/>
      </dsp:nvSpPr>
      <dsp:spPr>
        <a:xfrm>
          <a:off x="5433279" y="1511653"/>
          <a:ext cx="303942" cy="303942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CAEE41-0156-48D7-A632-FEF0B89166D7}">
      <dsp:nvSpPr>
        <dsp:cNvPr id="0" name=""/>
        <dsp:cNvSpPr/>
      </dsp:nvSpPr>
      <dsp:spPr>
        <a:xfrm rot="5400000">
          <a:off x="6277375" y="1155030"/>
          <a:ext cx="1072324" cy="1784323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62C5D8-AAB8-4EBC-B091-A60A03E87E1D}">
      <dsp:nvSpPr>
        <dsp:cNvPr id="0" name=""/>
        <dsp:cNvSpPr/>
      </dsp:nvSpPr>
      <dsp:spPr>
        <a:xfrm>
          <a:off x="6098377" y="1688158"/>
          <a:ext cx="1610897" cy="1412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Ability to provide a </a:t>
          </a:r>
          <a:r>
            <a:rPr lang="en-IN" sz="2000" b="1" kern="1200" dirty="0">
              <a:highlight>
                <a:srgbClr val="FFFF00"/>
              </a:highlight>
            </a:rPr>
            <a:t>detailed report </a:t>
          </a:r>
          <a:r>
            <a:rPr lang="en-IN" sz="2000" kern="1200" dirty="0"/>
            <a:t>with vulnerable request and response pair.</a:t>
          </a:r>
        </a:p>
      </dsp:txBody>
      <dsp:txXfrm>
        <a:off x="6098377" y="1688158"/>
        <a:ext cx="1610897" cy="1412046"/>
      </dsp:txXfrm>
    </dsp:sp>
    <dsp:sp modelId="{EDF6670C-1A67-4F41-8C06-5F40A253CE43}">
      <dsp:nvSpPr>
        <dsp:cNvPr id="0" name=""/>
        <dsp:cNvSpPr/>
      </dsp:nvSpPr>
      <dsp:spPr>
        <a:xfrm>
          <a:off x="7405332" y="1023666"/>
          <a:ext cx="303942" cy="303942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DEB765-EC07-4F8A-AF40-85205808E6B5}">
      <dsp:nvSpPr>
        <dsp:cNvPr id="0" name=""/>
        <dsp:cNvSpPr/>
      </dsp:nvSpPr>
      <dsp:spPr>
        <a:xfrm rot="5400000">
          <a:off x="8249428" y="667043"/>
          <a:ext cx="1072324" cy="1784323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59A753-0A4D-4575-8F67-444E136ED093}">
      <dsp:nvSpPr>
        <dsp:cNvPr id="0" name=""/>
        <dsp:cNvSpPr/>
      </dsp:nvSpPr>
      <dsp:spPr>
        <a:xfrm>
          <a:off x="8070431" y="1200172"/>
          <a:ext cx="1610897" cy="1412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>
              <a:highlight>
                <a:srgbClr val="FFFF00"/>
              </a:highlight>
            </a:rPr>
            <a:t>Recommendation to fix </a:t>
          </a:r>
          <a:r>
            <a:rPr lang="en-IN" sz="2000" kern="1200" dirty="0"/>
            <a:t>the vulnerabilities.</a:t>
          </a:r>
        </a:p>
      </dsp:txBody>
      <dsp:txXfrm>
        <a:off x="8070431" y="1200172"/>
        <a:ext cx="1610897" cy="1412046"/>
      </dsp:txXfrm>
    </dsp:sp>
    <dsp:sp modelId="{E52EB715-E279-4F4F-B1C8-24CB90B0ED20}">
      <dsp:nvSpPr>
        <dsp:cNvPr id="0" name=""/>
        <dsp:cNvSpPr/>
      </dsp:nvSpPr>
      <dsp:spPr>
        <a:xfrm>
          <a:off x="9377386" y="535679"/>
          <a:ext cx="303942" cy="303942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F7821B-AE8B-49DD-AF01-B7F8BBCA581D}">
      <dsp:nvSpPr>
        <dsp:cNvPr id="0" name=""/>
        <dsp:cNvSpPr/>
      </dsp:nvSpPr>
      <dsp:spPr>
        <a:xfrm rot="5400000">
          <a:off x="10221482" y="179057"/>
          <a:ext cx="1072324" cy="1784323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28BC20-37C6-4B4A-AF10-6FCD94DB3AC3}">
      <dsp:nvSpPr>
        <dsp:cNvPr id="0" name=""/>
        <dsp:cNvSpPr/>
      </dsp:nvSpPr>
      <dsp:spPr>
        <a:xfrm>
          <a:off x="10042484" y="712185"/>
          <a:ext cx="1610897" cy="1412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fast and can save you time</a:t>
          </a:r>
          <a:endParaRPr lang="en-IN" sz="2000" kern="1200" dirty="0"/>
        </a:p>
      </dsp:txBody>
      <dsp:txXfrm>
        <a:off x="10042484" y="712185"/>
        <a:ext cx="1610897" cy="141204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CF176A-BD28-4639-A174-7ED84517CC1B}">
      <dsp:nvSpPr>
        <dsp:cNvPr id="0" name=""/>
        <dsp:cNvSpPr/>
      </dsp:nvSpPr>
      <dsp:spPr>
        <a:xfrm>
          <a:off x="4242" y="0"/>
          <a:ext cx="2417958" cy="509922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/>
            <a:t>1. User Interface</a:t>
          </a:r>
          <a:endParaRPr lang="en-IN" sz="2000" kern="1200" dirty="0"/>
        </a:p>
      </dsp:txBody>
      <dsp:txXfrm>
        <a:off x="4242" y="0"/>
        <a:ext cx="2417958" cy="1529766"/>
      </dsp:txXfrm>
    </dsp:sp>
    <dsp:sp modelId="{9E8941A0-D9BD-4324-9F33-C9A4BF19EE1B}">
      <dsp:nvSpPr>
        <dsp:cNvPr id="0" name=""/>
        <dsp:cNvSpPr/>
      </dsp:nvSpPr>
      <dsp:spPr>
        <a:xfrm>
          <a:off x="129335" y="1388385"/>
          <a:ext cx="2167770" cy="15374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Interface with which </a:t>
          </a:r>
          <a:r>
            <a:rPr lang="en-IN" sz="2000" b="1" kern="1200" dirty="0">
              <a:solidFill>
                <a:schemeClr val="tx1"/>
              </a:solidFill>
            </a:rPr>
            <a:t>user interacts to run or configure</a:t>
          </a:r>
          <a:r>
            <a:rPr lang="en-IN" sz="2000" kern="1200" dirty="0"/>
            <a:t> a scan. </a:t>
          </a:r>
        </a:p>
      </dsp:txBody>
      <dsp:txXfrm>
        <a:off x="174366" y="1433416"/>
        <a:ext cx="2077708" cy="1447423"/>
      </dsp:txXfrm>
    </dsp:sp>
    <dsp:sp modelId="{D5261D42-06CA-4B5C-AEAF-8B53FBE5477A}">
      <dsp:nvSpPr>
        <dsp:cNvPr id="0" name=""/>
        <dsp:cNvSpPr/>
      </dsp:nvSpPr>
      <dsp:spPr>
        <a:xfrm>
          <a:off x="129335" y="3048112"/>
          <a:ext cx="2167770" cy="15374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Can be a </a:t>
          </a:r>
          <a:r>
            <a:rPr lang="en-IN" sz="2000" kern="1200" dirty="0">
              <a:solidFill>
                <a:schemeClr val="tx1"/>
              </a:solidFill>
            </a:rPr>
            <a:t>GUI or CLI</a:t>
          </a:r>
        </a:p>
      </dsp:txBody>
      <dsp:txXfrm>
        <a:off x="174366" y="3093143"/>
        <a:ext cx="2077708" cy="1447423"/>
      </dsp:txXfrm>
    </dsp:sp>
    <dsp:sp modelId="{B4F6F715-D731-4117-9002-E147781AFCA0}">
      <dsp:nvSpPr>
        <dsp:cNvPr id="0" name=""/>
        <dsp:cNvSpPr/>
      </dsp:nvSpPr>
      <dsp:spPr>
        <a:xfrm>
          <a:off x="2625428" y="0"/>
          <a:ext cx="2422510" cy="509922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/>
            <a:t>2. Scan Engine</a:t>
          </a:r>
          <a:r>
            <a:rPr lang="en-IN" sz="2000" kern="1200" dirty="0"/>
            <a:t> </a:t>
          </a:r>
        </a:p>
      </dsp:txBody>
      <dsp:txXfrm>
        <a:off x="2625428" y="0"/>
        <a:ext cx="2422510" cy="1529766"/>
      </dsp:txXfrm>
    </dsp:sp>
    <dsp:sp modelId="{C6C295AC-CE3F-4AAD-9EB6-FD32BC7BB70F}">
      <dsp:nvSpPr>
        <dsp:cNvPr id="0" name=""/>
        <dsp:cNvSpPr/>
      </dsp:nvSpPr>
      <dsp:spPr>
        <a:xfrm>
          <a:off x="2762163" y="1320224"/>
          <a:ext cx="2167770" cy="33144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Execute the scan based on the </a:t>
          </a:r>
          <a:r>
            <a:rPr lang="en-IN" sz="2000" b="1" kern="1200" dirty="0">
              <a:solidFill>
                <a:schemeClr val="tx1"/>
              </a:solidFill>
            </a:rPr>
            <a:t>installed and configured plug-ins.</a:t>
          </a:r>
        </a:p>
      </dsp:txBody>
      <dsp:txXfrm>
        <a:off x="2825655" y="1383716"/>
        <a:ext cx="2040786" cy="3187510"/>
      </dsp:txXfrm>
    </dsp:sp>
    <dsp:sp modelId="{D651F2A9-2229-4703-8852-D78D2EB9E4A5}">
      <dsp:nvSpPr>
        <dsp:cNvPr id="0" name=""/>
        <dsp:cNvSpPr/>
      </dsp:nvSpPr>
      <dsp:spPr>
        <a:xfrm>
          <a:off x="5251168" y="0"/>
          <a:ext cx="3490246" cy="509922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/>
            <a:t>3. Scan Database:</a:t>
          </a:r>
          <a:r>
            <a:rPr lang="en-IN" sz="2000" kern="1200"/>
            <a:t> </a:t>
          </a:r>
        </a:p>
      </dsp:txBody>
      <dsp:txXfrm>
        <a:off x="5251168" y="0"/>
        <a:ext cx="3490246" cy="1529766"/>
      </dsp:txXfrm>
    </dsp:sp>
    <dsp:sp modelId="{08776DA7-D587-4E66-A223-603159ACB600}">
      <dsp:nvSpPr>
        <dsp:cNvPr id="0" name=""/>
        <dsp:cNvSpPr/>
      </dsp:nvSpPr>
      <dsp:spPr>
        <a:xfrm>
          <a:off x="5480889" y="1265888"/>
          <a:ext cx="2975048" cy="9291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Stores the data required by the scanner</a:t>
          </a:r>
        </a:p>
      </dsp:txBody>
      <dsp:txXfrm>
        <a:off x="5508101" y="1293100"/>
        <a:ext cx="2920624" cy="874676"/>
      </dsp:txXfrm>
    </dsp:sp>
    <dsp:sp modelId="{0BD57AC4-AF19-480D-8088-35677EB62BC1}">
      <dsp:nvSpPr>
        <dsp:cNvPr id="0" name=""/>
        <dsp:cNvSpPr/>
      </dsp:nvSpPr>
      <dsp:spPr>
        <a:xfrm>
          <a:off x="5436959" y="2315283"/>
          <a:ext cx="3213914" cy="23669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endParaRPr lang="en-IN" sz="2000" kern="1200" dirty="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2000" b="1" kern="1200" dirty="0">
              <a:solidFill>
                <a:schemeClr val="tx1"/>
              </a:solidFill>
            </a:rPr>
            <a:t>1) </a:t>
          </a:r>
          <a:r>
            <a:rPr lang="en-IN" sz="2000" kern="1200" dirty="0"/>
            <a:t>contain </a:t>
          </a:r>
          <a:r>
            <a:rPr lang="en-IN" sz="2000" b="1" kern="1200" dirty="0">
              <a:solidFill>
                <a:schemeClr val="tx1"/>
              </a:solidFill>
            </a:rPr>
            <a:t>vulnerability information</a:t>
          </a:r>
          <a:r>
            <a:rPr lang="en-IN" sz="2000" kern="1200" dirty="0"/>
            <a:t>, 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2000" b="1" kern="1200" dirty="0">
              <a:solidFill>
                <a:schemeClr val="tx1"/>
              </a:solidFill>
            </a:rPr>
            <a:t>2) plug-ins, steps to mitigate</a:t>
          </a:r>
          <a:r>
            <a:rPr lang="en-IN" sz="2000" kern="1200" dirty="0"/>
            <a:t> the vulnerability, 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2000" b="1" kern="1200" dirty="0">
              <a:solidFill>
                <a:schemeClr val="tx1"/>
              </a:solidFill>
            </a:rPr>
            <a:t>3) CVE- ID mapping </a:t>
          </a:r>
          <a:r>
            <a:rPr lang="en-IN" sz="2000" kern="1200" dirty="0"/>
            <a:t>(Common Vulnerability and Exposures) 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2000" b="1" kern="1200" dirty="0">
              <a:solidFill>
                <a:schemeClr val="tx1"/>
              </a:solidFill>
            </a:rPr>
            <a:t>4) scan results</a:t>
          </a:r>
          <a:r>
            <a:rPr lang="en-IN" sz="2000" kern="1200" dirty="0"/>
            <a:t>, etc.</a:t>
          </a:r>
        </a:p>
      </dsp:txBody>
      <dsp:txXfrm>
        <a:off x="5506284" y="2384608"/>
        <a:ext cx="3075264" cy="2228267"/>
      </dsp:txXfrm>
    </dsp:sp>
    <dsp:sp modelId="{CF316FF2-6CF5-4A34-896B-17CDA58C9629}">
      <dsp:nvSpPr>
        <dsp:cNvPr id="0" name=""/>
        <dsp:cNvSpPr/>
      </dsp:nvSpPr>
      <dsp:spPr>
        <a:xfrm>
          <a:off x="8944642" y="0"/>
          <a:ext cx="2709713" cy="509922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/>
            <a:t>4. Report Module:</a:t>
          </a:r>
          <a:r>
            <a:rPr lang="en-IN" sz="2000" kern="1200"/>
            <a:t> </a:t>
          </a:r>
        </a:p>
      </dsp:txBody>
      <dsp:txXfrm>
        <a:off x="8944642" y="0"/>
        <a:ext cx="2709713" cy="1529766"/>
      </dsp:txXfrm>
    </dsp:sp>
    <dsp:sp modelId="{1E454A04-E25F-4464-B778-307F3364A689}">
      <dsp:nvSpPr>
        <dsp:cNvPr id="0" name=""/>
        <dsp:cNvSpPr/>
      </dsp:nvSpPr>
      <dsp:spPr>
        <a:xfrm>
          <a:off x="9107182" y="1343885"/>
          <a:ext cx="2451228" cy="15444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Provides the options to </a:t>
          </a:r>
          <a:r>
            <a:rPr lang="en-IN" sz="2000" b="1" kern="1200" dirty="0">
              <a:solidFill>
                <a:schemeClr val="tx1"/>
              </a:solidFill>
            </a:rPr>
            <a:t>generate</a:t>
          </a:r>
          <a:r>
            <a:rPr lang="en-IN" sz="2000" kern="1200" dirty="0"/>
            <a:t> the different type of </a:t>
          </a:r>
          <a:r>
            <a:rPr lang="en-IN" sz="2000" b="1" kern="1200" dirty="0">
              <a:solidFill>
                <a:schemeClr val="tx1"/>
              </a:solidFill>
            </a:rPr>
            <a:t>reports</a:t>
          </a:r>
          <a:r>
            <a:rPr lang="en-IN" sz="2000" kern="1200" dirty="0"/>
            <a:t> like</a:t>
          </a:r>
        </a:p>
      </dsp:txBody>
      <dsp:txXfrm>
        <a:off x="9152418" y="1389121"/>
        <a:ext cx="2360756" cy="1454007"/>
      </dsp:txXfrm>
    </dsp:sp>
    <dsp:sp modelId="{8FB3DB19-F497-4EC0-A27D-04B96AC3905A}">
      <dsp:nvSpPr>
        <dsp:cNvPr id="0" name=""/>
        <dsp:cNvSpPr/>
      </dsp:nvSpPr>
      <dsp:spPr>
        <a:xfrm>
          <a:off x="9078610" y="2945993"/>
          <a:ext cx="2498355" cy="4863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>
              <a:solidFill>
                <a:schemeClr val="tx1"/>
              </a:solidFill>
            </a:rPr>
            <a:t>1) Detailed report, </a:t>
          </a:r>
        </a:p>
      </dsp:txBody>
      <dsp:txXfrm>
        <a:off x="9092854" y="2960237"/>
        <a:ext cx="2469867" cy="457842"/>
      </dsp:txXfrm>
    </dsp:sp>
    <dsp:sp modelId="{C1A4186F-5902-4CBC-924A-39E8BD9F1A5B}">
      <dsp:nvSpPr>
        <dsp:cNvPr id="0" name=""/>
        <dsp:cNvSpPr/>
      </dsp:nvSpPr>
      <dsp:spPr>
        <a:xfrm>
          <a:off x="9100462" y="3497865"/>
          <a:ext cx="2454653" cy="4863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>
              <a:solidFill>
                <a:schemeClr val="tx1"/>
              </a:solidFill>
            </a:rPr>
            <a:t>2) Vulnerabilities List </a:t>
          </a:r>
        </a:p>
      </dsp:txBody>
      <dsp:txXfrm>
        <a:off x="9114706" y="3512109"/>
        <a:ext cx="2426165" cy="457842"/>
      </dsp:txXfrm>
    </dsp:sp>
    <dsp:sp modelId="{C3ED862B-1BA0-4AD3-8F8D-6D95803B15F0}">
      <dsp:nvSpPr>
        <dsp:cNvPr id="0" name=""/>
        <dsp:cNvSpPr/>
      </dsp:nvSpPr>
      <dsp:spPr>
        <a:xfrm>
          <a:off x="9119516" y="4120011"/>
          <a:ext cx="2416543" cy="5708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>
              <a:solidFill>
                <a:schemeClr val="tx1"/>
              </a:solidFill>
            </a:rPr>
            <a:t>3) Graphical report, etc.</a:t>
          </a:r>
        </a:p>
      </dsp:txBody>
      <dsp:txXfrm>
        <a:off x="9136234" y="4136729"/>
        <a:ext cx="2383107" cy="53737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596FEE-ED6C-4CF6-8FB6-6575B0AB8FEE}">
      <dsp:nvSpPr>
        <dsp:cNvPr id="0" name=""/>
        <dsp:cNvSpPr/>
      </dsp:nvSpPr>
      <dsp:spPr>
        <a:xfrm>
          <a:off x="3870698" y="2549611"/>
          <a:ext cx="342275" cy="22827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1137" y="0"/>
              </a:lnTo>
              <a:lnTo>
                <a:pt x="171137" y="2282708"/>
              </a:lnTo>
              <a:lnTo>
                <a:pt x="342275" y="2282708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800" kern="1200">
            <a:solidFill>
              <a:schemeClr val="tx1"/>
            </a:solidFill>
          </a:endParaRPr>
        </a:p>
      </dsp:txBody>
      <dsp:txXfrm>
        <a:off x="3984130" y="3633259"/>
        <a:ext cx="115411" cy="115411"/>
      </dsp:txXfrm>
    </dsp:sp>
    <dsp:sp modelId="{11695E83-A1EA-48B5-BBC9-B8B96980E29A}">
      <dsp:nvSpPr>
        <dsp:cNvPr id="0" name=""/>
        <dsp:cNvSpPr/>
      </dsp:nvSpPr>
      <dsp:spPr>
        <a:xfrm>
          <a:off x="3870698" y="2549611"/>
          <a:ext cx="342275" cy="16305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1137" y="0"/>
              </a:lnTo>
              <a:lnTo>
                <a:pt x="171137" y="1630505"/>
              </a:lnTo>
              <a:lnTo>
                <a:pt x="342275" y="163050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>
            <a:solidFill>
              <a:schemeClr val="tx1"/>
            </a:solidFill>
          </a:endParaRPr>
        </a:p>
      </dsp:txBody>
      <dsp:txXfrm>
        <a:off x="4000185" y="3323212"/>
        <a:ext cx="83302" cy="83302"/>
      </dsp:txXfrm>
    </dsp:sp>
    <dsp:sp modelId="{9055578E-ACFA-4699-8DF0-5F2763D8982B}">
      <dsp:nvSpPr>
        <dsp:cNvPr id="0" name=""/>
        <dsp:cNvSpPr/>
      </dsp:nvSpPr>
      <dsp:spPr>
        <a:xfrm>
          <a:off x="3870698" y="2549611"/>
          <a:ext cx="342275" cy="9783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1137" y="0"/>
              </a:lnTo>
              <a:lnTo>
                <a:pt x="171137" y="978303"/>
              </a:lnTo>
              <a:lnTo>
                <a:pt x="342275" y="97830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>
            <a:solidFill>
              <a:schemeClr val="tx1"/>
            </a:solidFill>
          </a:endParaRPr>
        </a:p>
      </dsp:txBody>
      <dsp:txXfrm>
        <a:off x="4015925" y="3012851"/>
        <a:ext cx="51822" cy="51822"/>
      </dsp:txXfrm>
    </dsp:sp>
    <dsp:sp modelId="{DF95E521-E475-4284-A231-C286D027425C}">
      <dsp:nvSpPr>
        <dsp:cNvPr id="0" name=""/>
        <dsp:cNvSpPr/>
      </dsp:nvSpPr>
      <dsp:spPr>
        <a:xfrm>
          <a:off x="3870698" y="2549611"/>
          <a:ext cx="342275" cy="3261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1137" y="0"/>
              </a:lnTo>
              <a:lnTo>
                <a:pt x="171137" y="326101"/>
              </a:lnTo>
              <a:lnTo>
                <a:pt x="342275" y="32610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>
            <a:solidFill>
              <a:schemeClr val="tx1"/>
            </a:solidFill>
          </a:endParaRPr>
        </a:p>
      </dsp:txBody>
      <dsp:txXfrm>
        <a:off x="4030017" y="2700842"/>
        <a:ext cx="23637" cy="23637"/>
      </dsp:txXfrm>
    </dsp:sp>
    <dsp:sp modelId="{3985CCFB-181F-4235-BF60-CA96F780889F}">
      <dsp:nvSpPr>
        <dsp:cNvPr id="0" name=""/>
        <dsp:cNvSpPr/>
      </dsp:nvSpPr>
      <dsp:spPr>
        <a:xfrm>
          <a:off x="3870698" y="2223509"/>
          <a:ext cx="342275" cy="326101"/>
        </a:xfrm>
        <a:custGeom>
          <a:avLst/>
          <a:gdLst/>
          <a:ahLst/>
          <a:cxnLst/>
          <a:rect l="0" t="0" r="0" b="0"/>
          <a:pathLst>
            <a:path>
              <a:moveTo>
                <a:pt x="0" y="326101"/>
              </a:moveTo>
              <a:lnTo>
                <a:pt x="171137" y="326101"/>
              </a:lnTo>
              <a:lnTo>
                <a:pt x="171137" y="0"/>
              </a:lnTo>
              <a:lnTo>
                <a:pt x="342275" y="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>
            <a:solidFill>
              <a:schemeClr val="tx1"/>
            </a:solidFill>
          </a:endParaRPr>
        </a:p>
      </dsp:txBody>
      <dsp:txXfrm>
        <a:off x="4030017" y="2374741"/>
        <a:ext cx="23637" cy="23637"/>
      </dsp:txXfrm>
    </dsp:sp>
    <dsp:sp modelId="{01FBB7AB-8687-48E0-9D73-7F015D503F34}">
      <dsp:nvSpPr>
        <dsp:cNvPr id="0" name=""/>
        <dsp:cNvSpPr/>
      </dsp:nvSpPr>
      <dsp:spPr>
        <a:xfrm>
          <a:off x="3870698" y="1571307"/>
          <a:ext cx="342275" cy="978303"/>
        </a:xfrm>
        <a:custGeom>
          <a:avLst/>
          <a:gdLst/>
          <a:ahLst/>
          <a:cxnLst/>
          <a:rect l="0" t="0" r="0" b="0"/>
          <a:pathLst>
            <a:path>
              <a:moveTo>
                <a:pt x="0" y="978303"/>
              </a:moveTo>
              <a:lnTo>
                <a:pt x="171137" y="978303"/>
              </a:lnTo>
              <a:lnTo>
                <a:pt x="171137" y="0"/>
              </a:lnTo>
              <a:lnTo>
                <a:pt x="342275" y="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>
            <a:solidFill>
              <a:schemeClr val="tx1"/>
            </a:solidFill>
          </a:endParaRPr>
        </a:p>
      </dsp:txBody>
      <dsp:txXfrm>
        <a:off x="4015925" y="2034547"/>
        <a:ext cx="51822" cy="51822"/>
      </dsp:txXfrm>
    </dsp:sp>
    <dsp:sp modelId="{0B0CF2C5-7FB9-453E-AB4D-014006EF28F7}">
      <dsp:nvSpPr>
        <dsp:cNvPr id="0" name=""/>
        <dsp:cNvSpPr/>
      </dsp:nvSpPr>
      <dsp:spPr>
        <a:xfrm>
          <a:off x="3870698" y="919105"/>
          <a:ext cx="342275" cy="1630505"/>
        </a:xfrm>
        <a:custGeom>
          <a:avLst/>
          <a:gdLst/>
          <a:ahLst/>
          <a:cxnLst/>
          <a:rect l="0" t="0" r="0" b="0"/>
          <a:pathLst>
            <a:path>
              <a:moveTo>
                <a:pt x="0" y="1630505"/>
              </a:moveTo>
              <a:lnTo>
                <a:pt x="171137" y="1630505"/>
              </a:lnTo>
              <a:lnTo>
                <a:pt x="171137" y="0"/>
              </a:lnTo>
              <a:lnTo>
                <a:pt x="342275" y="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>
            <a:solidFill>
              <a:schemeClr val="tx1"/>
            </a:solidFill>
          </a:endParaRPr>
        </a:p>
      </dsp:txBody>
      <dsp:txXfrm>
        <a:off x="4000185" y="1692707"/>
        <a:ext cx="83302" cy="83302"/>
      </dsp:txXfrm>
    </dsp:sp>
    <dsp:sp modelId="{E31E3FFE-28CF-4696-84D2-77214F3A6711}">
      <dsp:nvSpPr>
        <dsp:cNvPr id="0" name=""/>
        <dsp:cNvSpPr/>
      </dsp:nvSpPr>
      <dsp:spPr>
        <a:xfrm>
          <a:off x="3870698" y="266902"/>
          <a:ext cx="342275" cy="2282708"/>
        </a:xfrm>
        <a:custGeom>
          <a:avLst/>
          <a:gdLst/>
          <a:ahLst/>
          <a:cxnLst/>
          <a:rect l="0" t="0" r="0" b="0"/>
          <a:pathLst>
            <a:path>
              <a:moveTo>
                <a:pt x="0" y="2282708"/>
              </a:moveTo>
              <a:lnTo>
                <a:pt x="171137" y="2282708"/>
              </a:lnTo>
              <a:lnTo>
                <a:pt x="171137" y="0"/>
              </a:lnTo>
              <a:lnTo>
                <a:pt x="342275" y="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800" kern="1200">
            <a:solidFill>
              <a:schemeClr val="tx1"/>
            </a:solidFill>
          </a:endParaRPr>
        </a:p>
      </dsp:txBody>
      <dsp:txXfrm>
        <a:off x="3984130" y="1350551"/>
        <a:ext cx="115411" cy="115411"/>
      </dsp:txXfrm>
    </dsp:sp>
    <dsp:sp modelId="{4CA8758F-F258-418B-9125-6054B5068F86}">
      <dsp:nvSpPr>
        <dsp:cNvPr id="0" name=""/>
        <dsp:cNvSpPr/>
      </dsp:nvSpPr>
      <dsp:spPr>
        <a:xfrm rot="16200000">
          <a:off x="2125035" y="2177005"/>
          <a:ext cx="2746114" cy="74521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800" kern="1200" dirty="0">
              <a:solidFill>
                <a:schemeClr val="tx1"/>
              </a:solidFill>
            </a:rPr>
            <a:t>Tools</a:t>
          </a:r>
        </a:p>
      </dsp:txBody>
      <dsp:txXfrm>
        <a:off x="2125035" y="2177005"/>
        <a:ext cx="2746114" cy="745211"/>
      </dsp:txXfrm>
    </dsp:sp>
    <dsp:sp modelId="{C56D51F8-0A08-4E53-AF3D-0DD4E2513BFA}">
      <dsp:nvSpPr>
        <dsp:cNvPr id="0" name=""/>
        <dsp:cNvSpPr/>
      </dsp:nvSpPr>
      <dsp:spPr>
        <a:xfrm>
          <a:off x="4212974" y="6021"/>
          <a:ext cx="4320136" cy="52176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>
              <a:solidFill>
                <a:schemeClr val="tx1"/>
              </a:solidFill>
            </a:rPr>
            <a:t>Nessus</a:t>
          </a:r>
          <a:endParaRPr lang="en-IN" sz="2000" kern="1200" dirty="0">
            <a:solidFill>
              <a:schemeClr val="tx1"/>
            </a:solidFill>
          </a:endParaRPr>
        </a:p>
      </dsp:txBody>
      <dsp:txXfrm>
        <a:off x="4212974" y="6021"/>
        <a:ext cx="4320136" cy="521761"/>
      </dsp:txXfrm>
    </dsp:sp>
    <dsp:sp modelId="{498D1012-BAE6-4707-AF11-095D9C4C6155}">
      <dsp:nvSpPr>
        <dsp:cNvPr id="0" name=""/>
        <dsp:cNvSpPr/>
      </dsp:nvSpPr>
      <dsp:spPr>
        <a:xfrm>
          <a:off x="4212974" y="658224"/>
          <a:ext cx="4320136" cy="52176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>
              <a:solidFill>
                <a:schemeClr val="tx1"/>
              </a:solidFill>
            </a:rPr>
            <a:t>Nikto</a:t>
          </a:r>
          <a:endParaRPr lang="en-IN" sz="2000" kern="1200" dirty="0">
            <a:solidFill>
              <a:schemeClr val="tx1"/>
            </a:solidFill>
          </a:endParaRPr>
        </a:p>
      </dsp:txBody>
      <dsp:txXfrm>
        <a:off x="4212974" y="658224"/>
        <a:ext cx="4320136" cy="521761"/>
      </dsp:txXfrm>
    </dsp:sp>
    <dsp:sp modelId="{59A6FC73-0DB2-44D3-A5BB-5B11AC396CF2}">
      <dsp:nvSpPr>
        <dsp:cNvPr id="0" name=""/>
        <dsp:cNvSpPr/>
      </dsp:nvSpPr>
      <dsp:spPr>
        <a:xfrm>
          <a:off x="4212974" y="1310426"/>
          <a:ext cx="4320136" cy="52176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>
              <a:solidFill>
                <a:schemeClr val="tx1"/>
              </a:solidFill>
            </a:rPr>
            <a:t>OpenVAS: </a:t>
          </a:r>
          <a:r>
            <a:rPr lang="en-IN" sz="2000" b="1" kern="1200">
              <a:solidFill>
                <a:schemeClr val="tx1"/>
              </a:solidFill>
            </a:rPr>
            <a:t>Open Vulnerability Assessment System (OpenVAS)</a:t>
          </a:r>
          <a:endParaRPr lang="en-IN" sz="2000" kern="1200" dirty="0">
            <a:solidFill>
              <a:schemeClr val="tx1"/>
            </a:solidFill>
          </a:endParaRPr>
        </a:p>
      </dsp:txBody>
      <dsp:txXfrm>
        <a:off x="4212974" y="1310426"/>
        <a:ext cx="4320136" cy="521761"/>
      </dsp:txXfrm>
    </dsp:sp>
    <dsp:sp modelId="{DABE54D0-0EC3-4EE3-99C6-52B25070D720}">
      <dsp:nvSpPr>
        <dsp:cNvPr id="0" name=""/>
        <dsp:cNvSpPr/>
      </dsp:nvSpPr>
      <dsp:spPr>
        <a:xfrm>
          <a:off x="4212974" y="1962628"/>
          <a:ext cx="4320136" cy="52176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>
              <a:solidFill>
                <a:schemeClr val="tx1"/>
              </a:solidFill>
            </a:rPr>
            <a:t>QualysGuard</a:t>
          </a:r>
          <a:endParaRPr lang="en-IN" sz="2000" kern="1200" dirty="0">
            <a:solidFill>
              <a:schemeClr val="tx1"/>
            </a:solidFill>
          </a:endParaRPr>
        </a:p>
      </dsp:txBody>
      <dsp:txXfrm>
        <a:off x="4212974" y="1962628"/>
        <a:ext cx="4320136" cy="521761"/>
      </dsp:txXfrm>
    </dsp:sp>
    <dsp:sp modelId="{C5093E7C-0391-4C67-966E-E181D5C6B968}">
      <dsp:nvSpPr>
        <dsp:cNvPr id="0" name=""/>
        <dsp:cNvSpPr/>
      </dsp:nvSpPr>
      <dsp:spPr>
        <a:xfrm>
          <a:off x="4212974" y="2614831"/>
          <a:ext cx="4320136" cy="52176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>
              <a:solidFill>
                <a:schemeClr val="tx1"/>
              </a:solidFill>
            </a:rPr>
            <a:t>Burp Suite</a:t>
          </a:r>
          <a:endParaRPr lang="en-IN" sz="2000" kern="1200" dirty="0">
            <a:solidFill>
              <a:schemeClr val="tx1"/>
            </a:solidFill>
          </a:endParaRPr>
        </a:p>
      </dsp:txBody>
      <dsp:txXfrm>
        <a:off x="4212974" y="2614831"/>
        <a:ext cx="4320136" cy="521761"/>
      </dsp:txXfrm>
    </dsp:sp>
    <dsp:sp modelId="{9C9F7E7C-8D41-4D5A-AAE3-34E0D595BC8E}">
      <dsp:nvSpPr>
        <dsp:cNvPr id="0" name=""/>
        <dsp:cNvSpPr/>
      </dsp:nvSpPr>
      <dsp:spPr>
        <a:xfrm>
          <a:off x="4212974" y="3267033"/>
          <a:ext cx="4320136" cy="52176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>
              <a:solidFill>
                <a:schemeClr val="tx1"/>
              </a:solidFill>
            </a:rPr>
            <a:t>OWASP ZAP</a:t>
          </a:r>
          <a:endParaRPr lang="en-IN" sz="2000" kern="1200" dirty="0">
            <a:solidFill>
              <a:schemeClr val="tx1"/>
            </a:solidFill>
          </a:endParaRPr>
        </a:p>
      </dsp:txBody>
      <dsp:txXfrm>
        <a:off x="4212974" y="3267033"/>
        <a:ext cx="4320136" cy="521761"/>
      </dsp:txXfrm>
    </dsp:sp>
    <dsp:sp modelId="{486C8C0F-BA1E-4600-8693-A1EBE6475E05}">
      <dsp:nvSpPr>
        <dsp:cNvPr id="0" name=""/>
        <dsp:cNvSpPr/>
      </dsp:nvSpPr>
      <dsp:spPr>
        <a:xfrm>
          <a:off x="4212974" y="3919235"/>
          <a:ext cx="4320136" cy="52176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>
              <a:solidFill>
                <a:schemeClr val="tx1"/>
              </a:solidFill>
            </a:rPr>
            <a:t>Acunetix Web Vulnerability Scanner</a:t>
          </a:r>
          <a:endParaRPr lang="en-IN" sz="2000" kern="1200" dirty="0">
            <a:solidFill>
              <a:schemeClr val="tx1"/>
            </a:solidFill>
          </a:endParaRPr>
        </a:p>
      </dsp:txBody>
      <dsp:txXfrm>
        <a:off x="4212974" y="3919235"/>
        <a:ext cx="4320136" cy="521761"/>
      </dsp:txXfrm>
    </dsp:sp>
    <dsp:sp modelId="{A752F8B5-7FE4-4330-9FB1-821BB6FDA115}">
      <dsp:nvSpPr>
        <dsp:cNvPr id="0" name=""/>
        <dsp:cNvSpPr/>
      </dsp:nvSpPr>
      <dsp:spPr>
        <a:xfrm>
          <a:off x="4212974" y="4571438"/>
          <a:ext cx="4320136" cy="52176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 err="1">
              <a:solidFill>
                <a:schemeClr val="tx1"/>
              </a:solidFill>
            </a:rPr>
            <a:t>NetSparker</a:t>
          </a:r>
          <a:r>
            <a:rPr lang="en-US" sz="2000" kern="1200" dirty="0">
              <a:solidFill>
                <a:schemeClr val="tx1"/>
              </a:solidFill>
            </a:rPr>
            <a:t> </a:t>
          </a:r>
          <a:endParaRPr lang="en-IN" sz="2000" kern="1200" dirty="0">
            <a:solidFill>
              <a:schemeClr val="tx1"/>
            </a:solidFill>
          </a:endParaRPr>
        </a:p>
      </dsp:txBody>
      <dsp:txXfrm>
        <a:off x="4212974" y="4571438"/>
        <a:ext cx="4320136" cy="52176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BFE00E-14BA-4202-B9CB-8D2E8435A60F}">
      <dsp:nvSpPr>
        <dsp:cNvPr id="0" name=""/>
        <dsp:cNvSpPr/>
      </dsp:nvSpPr>
      <dsp:spPr>
        <a:xfrm>
          <a:off x="56" y="6750"/>
          <a:ext cx="5447889" cy="9792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808" tIns="138176" rIns="241808" bIns="138176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 err="1">
              <a:solidFill>
                <a:schemeClr val="tx1"/>
              </a:solidFill>
            </a:rPr>
            <a:t>Nikto</a:t>
          </a:r>
          <a:r>
            <a:rPr lang="en-US" sz="3400" kern="1200" dirty="0">
              <a:solidFill>
                <a:schemeClr val="tx1"/>
              </a:solidFill>
            </a:rPr>
            <a:t> </a:t>
          </a:r>
          <a:r>
            <a:rPr lang="en-US" sz="3400" b="1" kern="1200" dirty="0">
              <a:solidFill>
                <a:schemeClr val="tx1"/>
              </a:solidFill>
            </a:rPr>
            <a:t>scans</a:t>
          </a:r>
          <a:endParaRPr lang="en-IN" sz="3400" kern="1200" dirty="0">
            <a:solidFill>
              <a:schemeClr val="tx1"/>
            </a:solidFill>
          </a:endParaRPr>
        </a:p>
      </dsp:txBody>
      <dsp:txXfrm>
        <a:off x="56" y="6750"/>
        <a:ext cx="5447889" cy="979200"/>
      </dsp:txXfrm>
    </dsp:sp>
    <dsp:sp modelId="{C98A57B0-B38E-4E7C-BF0A-CD434E189180}">
      <dsp:nvSpPr>
        <dsp:cNvPr id="0" name=""/>
        <dsp:cNvSpPr/>
      </dsp:nvSpPr>
      <dsp:spPr>
        <a:xfrm>
          <a:off x="56" y="985951"/>
          <a:ext cx="5447889" cy="4106520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1356" tIns="181356" rIns="241808" bIns="272034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b="1" kern="1200" dirty="0">
              <a:solidFill>
                <a:schemeClr val="tx1"/>
              </a:solidFill>
            </a:rPr>
            <a:t>webservers for</a:t>
          </a:r>
          <a:endParaRPr lang="en-IN" sz="3400" kern="1200" dirty="0">
            <a:solidFill>
              <a:schemeClr val="tx1"/>
            </a:solidFill>
          </a:endParaRPr>
        </a:p>
        <a:p>
          <a:pPr marL="571500" lvl="2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kern="1200" dirty="0">
              <a:solidFill>
                <a:schemeClr val="tx1"/>
              </a:solidFill>
            </a:rPr>
            <a:t>Thousands of vulnerabilities</a:t>
          </a:r>
          <a:endParaRPr lang="en-IN" sz="3400" kern="1200" dirty="0">
            <a:solidFill>
              <a:schemeClr val="tx1"/>
            </a:solidFill>
          </a:endParaRPr>
        </a:p>
        <a:p>
          <a:pPr marL="571500" lvl="2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b="1" kern="1200" dirty="0">
              <a:solidFill>
                <a:schemeClr val="tx1"/>
              </a:solidFill>
            </a:rPr>
            <a:t>Dangerous files</a:t>
          </a:r>
          <a:r>
            <a:rPr lang="en-US" sz="3400" kern="1200" dirty="0">
              <a:solidFill>
                <a:schemeClr val="tx1"/>
              </a:solidFill>
            </a:rPr>
            <a:t>, </a:t>
          </a:r>
          <a:endParaRPr lang="en-IN" sz="3400" kern="1200" dirty="0">
            <a:solidFill>
              <a:schemeClr val="tx1"/>
            </a:solidFill>
          </a:endParaRPr>
        </a:p>
        <a:p>
          <a:pPr marL="571500" lvl="2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b="1" kern="1200" dirty="0">
              <a:solidFill>
                <a:schemeClr val="tx1"/>
              </a:solidFill>
            </a:rPr>
            <a:t>Outdated server software </a:t>
          </a:r>
          <a:endParaRPr lang="en-IN" sz="3400" kern="1200" dirty="0">
            <a:solidFill>
              <a:schemeClr val="tx1"/>
            </a:solidFill>
          </a:endParaRPr>
        </a:p>
        <a:p>
          <a:pPr marL="571500" lvl="2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kern="1200" dirty="0">
              <a:solidFill>
                <a:schemeClr val="tx1"/>
              </a:solidFill>
            </a:rPr>
            <a:t>Other problems. </a:t>
          </a:r>
          <a:endParaRPr lang="en-IN" sz="3400" kern="1200" dirty="0">
            <a:solidFill>
              <a:schemeClr val="tx1"/>
            </a:solidFill>
          </a:endParaRPr>
        </a:p>
      </dsp:txBody>
      <dsp:txXfrm>
        <a:off x="56" y="985951"/>
        <a:ext cx="5447889" cy="4106520"/>
      </dsp:txXfrm>
    </dsp:sp>
    <dsp:sp modelId="{62C7A6BC-4D6F-4EE2-806A-82BD439A573F}">
      <dsp:nvSpPr>
        <dsp:cNvPr id="0" name=""/>
        <dsp:cNvSpPr/>
      </dsp:nvSpPr>
      <dsp:spPr>
        <a:xfrm>
          <a:off x="6210651" y="6750"/>
          <a:ext cx="5447889" cy="979200"/>
        </a:xfrm>
        <a:prstGeom prst="rect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accent4">
              <a:hueOff val="10395692"/>
              <a:satOff val="-47968"/>
              <a:lumOff val="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808" tIns="138176" rIns="241808" bIns="138176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400" kern="1200" dirty="0">
              <a:solidFill>
                <a:schemeClr val="tx1"/>
              </a:solidFill>
            </a:rPr>
            <a:t>Advantages</a:t>
          </a:r>
        </a:p>
      </dsp:txBody>
      <dsp:txXfrm>
        <a:off x="6210651" y="6750"/>
        <a:ext cx="5447889" cy="979200"/>
      </dsp:txXfrm>
    </dsp:sp>
    <dsp:sp modelId="{E20D67A0-1319-4D30-9A94-FD864784A50B}">
      <dsp:nvSpPr>
        <dsp:cNvPr id="0" name=""/>
        <dsp:cNvSpPr/>
      </dsp:nvSpPr>
      <dsp:spPr>
        <a:xfrm>
          <a:off x="6210651" y="985951"/>
          <a:ext cx="5447889" cy="4106520"/>
        </a:xfrm>
        <a:prstGeom prst="rect">
          <a:avLst/>
        </a:prstGeom>
        <a:solidFill>
          <a:schemeClr val="accent4">
            <a:tint val="40000"/>
            <a:alpha val="90000"/>
            <a:hueOff val="11513918"/>
            <a:satOff val="-61261"/>
            <a:lumOff val="-349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11513918"/>
              <a:satOff val="-61261"/>
              <a:lumOff val="-349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1356" tIns="181356" rIns="241808" bIns="272034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b="1" kern="1200" dirty="0">
              <a:solidFill>
                <a:schemeClr val="tx1"/>
              </a:solidFill>
            </a:rPr>
            <a:t>Easy to use </a:t>
          </a:r>
          <a:r>
            <a:rPr lang="en-US" sz="3400" kern="1200" dirty="0">
              <a:solidFill>
                <a:schemeClr val="tx1"/>
              </a:solidFill>
            </a:rPr>
            <a:t>without much instructions</a:t>
          </a:r>
          <a:endParaRPr lang="en-IN" sz="3400" kern="1200" dirty="0">
            <a:solidFill>
              <a:schemeClr val="tx1"/>
            </a:solidFill>
          </a:endParaRPr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kern="1200" dirty="0">
              <a:solidFill>
                <a:schemeClr val="tx1"/>
              </a:solidFill>
            </a:rPr>
            <a:t>Performs </a:t>
          </a:r>
          <a:r>
            <a:rPr lang="en-US" sz="3400" b="1" kern="1200" dirty="0">
              <a:solidFill>
                <a:schemeClr val="tx1"/>
              </a:solidFill>
            </a:rPr>
            <a:t>generic and server type specific checks</a:t>
          </a:r>
          <a:r>
            <a:rPr lang="en-US" sz="3400" kern="1200" dirty="0">
              <a:solidFill>
                <a:schemeClr val="tx1"/>
              </a:solidFill>
            </a:rPr>
            <a:t>.</a:t>
          </a:r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kern="1200" dirty="0">
              <a:solidFill>
                <a:schemeClr val="tx1"/>
              </a:solidFill>
            </a:rPr>
            <a:t>Captures any </a:t>
          </a:r>
          <a:r>
            <a:rPr lang="en-US" sz="3400" b="1" kern="1200" dirty="0">
              <a:solidFill>
                <a:schemeClr val="tx1"/>
              </a:solidFill>
            </a:rPr>
            <a:t>cookies received</a:t>
          </a:r>
          <a:r>
            <a:rPr lang="en-US" sz="3400" kern="1200" dirty="0">
              <a:solidFill>
                <a:schemeClr val="tx1"/>
              </a:solidFill>
            </a:rPr>
            <a:t>.</a:t>
          </a:r>
        </a:p>
      </dsp:txBody>
      <dsp:txXfrm>
        <a:off x="6210651" y="985951"/>
        <a:ext cx="5447889" cy="410652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46E386-EBFE-40BA-B522-31670FE42DC0}">
      <dsp:nvSpPr>
        <dsp:cNvPr id="0" name=""/>
        <dsp:cNvSpPr/>
      </dsp:nvSpPr>
      <dsp:spPr>
        <a:xfrm>
          <a:off x="1045251" y="579428"/>
          <a:ext cx="9191538" cy="3540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479DBF-134B-426B-8DF0-5C553282D05C}">
      <dsp:nvSpPr>
        <dsp:cNvPr id="0" name=""/>
        <dsp:cNvSpPr/>
      </dsp:nvSpPr>
      <dsp:spPr>
        <a:xfrm>
          <a:off x="345915" y="622174"/>
          <a:ext cx="195810" cy="19581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1D064C-C5BF-4322-BCF1-D9A705B82B82}">
      <dsp:nvSpPr>
        <dsp:cNvPr id="0" name=""/>
        <dsp:cNvSpPr/>
      </dsp:nvSpPr>
      <dsp:spPr>
        <a:xfrm>
          <a:off x="1045251" y="0"/>
          <a:ext cx="9191538" cy="635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Nessus</a:t>
          </a:r>
          <a:endParaRPr lang="en-IN" sz="2800" kern="1200" dirty="0"/>
        </a:p>
      </dsp:txBody>
      <dsp:txXfrm>
        <a:off x="1045251" y="0"/>
        <a:ext cx="9191538" cy="635996"/>
      </dsp:txXfrm>
    </dsp:sp>
    <dsp:sp modelId="{0F68A615-8DF7-472A-BAB1-F108CBBF8C0E}">
      <dsp:nvSpPr>
        <dsp:cNvPr id="0" name=""/>
        <dsp:cNvSpPr/>
      </dsp:nvSpPr>
      <dsp:spPr>
        <a:xfrm>
          <a:off x="330971" y="1128276"/>
          <a:ext cx="195805" cy="19580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929FA9-149F-4C1F-BDFA-738922420980}">
      <dsp:nvSpPr>
        <dsp:cNvPr id="0" name=""/>
        <dsp:cNvSpPr/>
      </dsp:nvSpPr>
      <dsp:spPr>
        <a:xfrm>
          <a:off x="1045251" y="1063773"/>
          <a:ext cx="8548130" cy="5153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Nessus developed by </a:t>
          </a:r>
          <a:r>
            <a:rPr lang="en-US" sz="1800" b="1" kern="1200" dirty="0"/>
            <a:t>Tenable Network Security</a:t>
          </a:r>
          <a:endParaRPr lang="en-IN" sz="1800" kern="1200" dirty="0"/>
        </a:p>
      </dsp:txBody>
      <dsp:txXfrm>
        <a:off x="1045251" y="1063773"/>
        <a:ext cx="8548130" cy="515311"/>
      </dsp:txXfrm>
    </dsp:sp>
    <dsp:sp modelId="{6FA9615B-2D64-4DF6-BDD6-6FBEF688C5DF}">
      <dsp:nvSpPr>
        <dsp:cNvPr id="0" name=""/>
        <dsp:cNvSpPr/>
      </dsp:nvSpPr>
      <dsp:spPr>
        <a:xfrm>
          <a:off x="330971" y="1643588"/>
          <a:ext cx="195805" cy="19580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D21CD1-A156-4E93-B96F-7AD17117315C}">
      <dsp:nvSpPr>
        <dsp:cNvPr id="0" name=""/>
        <dsp:cNvSpPr/>
      </dsp:nvSpPr>
      <dsp:spPr>
        <a:xfrm>
          <a:off x="1045251" y="1579085"/>
          <a:ext cx="8548130" cy="5153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It is </a:t>
          </a:r>
          <a:r>
            <a:rPr lang="en-US" sz="1800" b="1" kern="1200" dirty="0"/>
            <a:t>free of charge for personal use </a:t>
          </a:r>
          <a:r>
            <a:rPr lang="en-US" sz="1800" kern="1200" dirty="0"/>
            <a:t>in a non-enterprise environment</a:t>
          </a:r>
          <a:endParaRPr lang="en-IN" sz="1800" kern="1200" dirty="0"/>
        </a:p>
      </dsp:txBody>
      <dsp:txXfrm>
        <a:off x="1045251" y="1579085"/>
        <a:ext cx="8548130" cy="515311"/>
      </dsp:txXfrm>
    </dsp:sp>
    <dsp:sp modelId="{0113B5C8-1568-402F-8851-CD5078B011DC}">
      <dsp:nvSpPr>
        <dsp:cNvPr id="0" name=""/>
        <dsp:cNvSpPr/>
      </dsp:nvSpPr>
      <dsp:spPr>
        <a:xfrm>
          <a:off x="330971" y="2158900"/>
          <a:ext cx="195805" cy="19580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46EB3A-0C85-4B69-9FC5-D28869B641C4}">
      <dsp:nvSpPr>
        <dsp:cNvPr id="0" name=""/>
        <dsp:cNvSpPr/>
      </dsp:nvSpPr>
      <dsp:spPr>
        <a:xfrm>
          <a:off x="1045251" y="2094397"/>
          <a:ext cx="8548130" cy="5153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For </a:t>
          </a:r>
          <a:r>
            <a:rPr lang="en-US" sz="1800" b="1" kern="1200" dirty="0"/>
            <a:t>enterprise, 1500$/year</a:t>
          </a:r>
          <a:r>
            <a:rPr lang="en-US" sz="1800" kern="1200" dirty="0"/>
            <a:t>.</a:t>
          </a:r>
          <a:endParaRPr lang="en-IN" sz="1800" kern="1200" dirty="0"/>
        </a:p>
      </dsp:txBody>
      <dsp:txXfrm>
        <a:off x="1045251" y="2094397"/>
        <a:ext cx="8548130" cy="515311"/>
      </dsp:txXfrm>
    </dsp:sp>
    <dsp:sp modelId="{70640F05-8E9E-4565-B562-AD4B612724DD}">
      <dsp:nvSpPr>
        <dsp:cNvPr id="0" name=""/>
        <dsp:cNvSpPr/>
      </dsp:nvSpPr>
      <dsp:spPr>
        <a:xfrm>
          <a:off x="330971" y="2674212"/>
          <a:ext cx="195805" cy="19580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CA329F-A3AB-4280-A0D4-B01DE8A5F345}">
      <dsp:nvSpPr>
        <dsp:cNvPr id="0" name=""/>
        <dsp:cNvSpPr/>
      </dsp:nvSpPr>
      <dsp:spPr>
        <a:xfrm>
          <a:off x="1045251" y="2609708"/>
          <a:ext cx="8548130" cy="5153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used by over </a:t>
          </a:r>
          <a:r>
            <a:rPr lang="en-US" sz="1800" b="1" kern="1200" dirty="0"/>
            <a:t>75,000 organizations worldwide.</a:t>
          </a:r>
          <a:endParaRPr lang="en-IN" sz="1800" kern="1200" dirty="0"/>
        </a:p>
      </dsp:txBody>
      <dsp:txXfrm>
        <a:off x="1045251" y="2609708"/>
        <a:ext cx="8548130" cy="515311"/>
      </dsp:txXfrm>
    </dsp:sp>
    <dsp:sp modelId="{F4C62585-BF3D-4C16-8325-3467BE58690F}">
      <dsp:nvSpPr>
        <dsp:cNvPr id="0" name=""/>
        <dsp:cNvSpPr/>
      </dsp:nvSpPr>
      <dsp:spPr>
        <a:xfrm>
          <a:off x="330971" y="3189524"/>
          <a:ext cx="195805" cy="19580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B153AB-A525-4ED5-AC8F-B0603D489DEB}">
      <dsp:nvSpPr>
        <dsp:cNvPr id="0" name=""/>
        <dsp:cNvSpPr/>
      </dsp:nvSpPr>
      <dsp:spPr>
        <a:xfrm>
          <a:off x="1045251" y="3125020"/>
          <a:ext cx="8548130" cy="5153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Begins by </a:t>
          </a:r>
          <a:r>
            <a:rPr lang="en-US" sz="1800" b="1" kern="1200" dirty="0"/>
            <a:t>port scan </a:t>
          </a:r>
          <a:r>
            <a:rPr lang="en-US" sz="1800" kern="1200" dirty="0"/>
            <a:t>with one of its four internal port scanners (or can optionally use Nmap) </a:t>
          </a:r>
          <a:endParaRPr lang="en-IN" sz="1800" kern="1200" dirty="0"/>
        </a:p>
      </dsp:txBody>
      <dsp:txXfrm>
        <a:off x="1045251" y="3125020"/>
        <a:ext cx="8548130" cy="515311"/>
      </dsp:txXfrm>
    </dsp:sp>
    <dsp:sp modelId="{65C55CBB-9DD7-41FB-BBA4-569BFC3FDF5E}">
      <dsp:nvSpPr>
        <dsp:cNvPr id="0" name=""/>
        <dsp:cNvSpPr/>
      </dsp:nvSpPr>
      <dsp:spPr>
        <a:xfrm>
          <a:off x="330971" y="3704836"/>
          <a:ext cx="195805" cy="19580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62FCDE-FF32-43B6-8127-579A15D83897}">
      <dsp:nvSpPr>
        <dsp:cNvPr id="0" name=""/>
        <dsp:cNvSpPr/>
      </dsp:nvSpPr>
      <dsp:spPr>
        <a:xfrm>
          <a:off x="1045251" y="3640332"/>
          <a:ext cx="8548130" cy="5153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To determine which ports are open on the target and then tries various exploits on them</a:t>
          </a:r>
          <a:endParaRPr lang="en-IN" sz="1800" kern="1200" dirty="0"/>
        </a:p>
      </dsp:txBody>
      <dsp:txXfrm>
        <a:off x="1045251" y="3640332"/>
        <a:ext cx="8548130" cy="515311"/>
      </dsp:txXfrm>
    </dsp:sp>
    <dsp:sp modelId="{34FFB1BD-8820-4A38-9F10-EC102FE9675E}">
      <dsp:nvSpPr>
        <dsp:cNvPr id="0" name=""/>
        <dsp:cNvSpPr/>
      </dsp:nvSpPr>
      <dsp:spPr>
        <a:xfrm>
          <a:off x="330971" y="4220147"/>
          <a:ext cx="195805" cy="19580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443D86-F910-440B-8917-47ED8E21E69E}">
      <dsp:nvSpPr>
        <dsp:cNvPr id="0" name=""/>
        <dsp:cNvSpPr/>
      </dsp:nvSpPr>
      <dsp:spPr>
        <a:xfrm>
          <a:off x="1045251" y="4155644"/>
          <a:ext cx="8548130" cy="5153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New vulnerability checks </a:t>
          </a:r>
          <a:r>
            <a:rPr lang="en-US" sz="1800" kern="1200" dirty="0"/>
            <a:t>(</a:t>
          </a:r>
          <a:r>
            <a:rPr lang="en-US" sz="1800" b="1" kern="1200" dirty="0"/>
            <a:t>called plugins</a:t>
          </a:r>
          <a:r>
            <a:rPr lang="en-US" sz="1800" kern="1200" dirty="0"/>
            <a:t>) on a daily basis.</a:t>
          </a:r>
          <a:endParaRPr lang="en-IN" sz="1800" kern="1200" dirty="0"/>
        </a:p>
      </dsp:txBody>
      <dsp:txXfrm>
        <a:off x="1045251" y="4155644"/>
        <a:ext cx="8548130" cy="51531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ACAE9F-D5B9-45A3-A607-CA3084F4DE85}">
      <dsp:nvSpPr>
        <dsp:cNvPr id="0" name=""/>
        <dsp:cNvSpPr/>
      </dsp:nvSpPr>
      <dsp:spPr>
        <a:xfrm>
          <a:off x="10119384" y="2340866"/>
          <a:ext cx="91440" cy="73064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30644"/>
              </a:lnTo>
              <a:lnTo>
                <a:pt x="74330" y="73064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F5365E-01D6-452D-91EB-826701F4DA26}">
      <dsp:nvSpPr>
        <dsp:cNvPr id="0" name=""/>
        <dsp:cNvSpPr/>
      </dsp:nvSpPr>
      <dsp:spPr>
        <a:xfrm>
          <a:off x="5849757" y="1073894"/>
          <a:ext cx="5001243" cy="1943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7158"/>
              </a:lnTo>
              <a:lnTo>
                <a:pt x="5001243" y="97158"/>
              </a:lnTo>
              <a:lnTo>
                <a:pt x="5001243" y="19431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ACE232-DDD8-495A-9282-4592F483A5EC}">
      <dsp:nvSpPr>
        <dsp:cNvPr id="0" name=""/>
        <dsp:cNvSpPr/>
      </dsp:nvSpPr>
      <dsp:spPr>
        <a:xfrm>
          <a:off x="5849757" y="1073894"/>
          <a:ext cx="2863585" cy="1943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7158"/>
              </a:lnTo>
              <a:lnTo>
                <a:pt x="2863585" y="97158"/>
              </a:lnTo>
              <a:lnTo>
                <a:pt x="2863585" y="19431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C9B59C-17E1-4A1B-A486-77DC2F601B95}">
      <dsp:nvSpPr>
        <dsp:cNvPr id="0" name=""/>
        <dsp:cNvSpPr/>
      </dsp:nvSpPr>
      <dsp:spPr>
        <a:xfrm>
          <a:off x="6118389" y="2340866"/>
          <a:ext cx="257210" cy="7306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0644"/>
              </a:lnTo>
              <a:lnTo>
                <a:pt x="257210" y="73064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8CF992-8783-49B3-8799-F8E50F7F51DC}">
      <dsp:nvSpPr>
        <dsp:cNvPr id="0" name=""/>
        <dsp:cNvSpPr/>
      </dsp:nvSpPr>
      <dsp:spPr>
        <a:xfrm>
          <a:off x="5849757" y="1073894"/>
          <a:ext cx="954528" cy="1943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7158"/>
              </a:lnTo>
              <a:lnTo>
                <a:pt x="954528" y="97158"/>
              </a:lnTo>
              <a:lnTo>
                <a:pt x="954528" y="19431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C39C77-EA13-4B41-A68D-679001EE7284}">
      <dsp:nvSpPr>
        <dsp:cNvPr id="0" name=""/>
        <dsp:cNvSpPr/>
      </dsp:nvSpPr>
      <dsp:spPr>
        <a:xfrm>
          <a:off x="4209332" y="2340866"/>
          <a:ext cx="257210" cy="20712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71233"/>
              </a:lnTo>
              <a:lnTo>
                <a:pt x="257210" y="207123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DF4E22-8D16-4470-9DA9-3CD34C96E127}">
      <dsp:nvSpPr>
        <dsp:cNvPr id="0" name=""/>
        <dsp:cNvSpPr/>
      </dsp:nvSpPr>
      <dsp:spPr>
        <a:xfrm>
          <a:off x="4209332" y="2340866"/>
          <a:ext cx="257210" cy="7306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0644"/>
              </a:lnTo>
              <a:lnTo>
                <a:pt x="257210" y="73064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ED9177-882B-4C3F-A8E8-B402807CF819}">
      <dsp:nvSpPr>
        <dsp:cNvPr id="0" name=""/>
        <dsp:cNvSpPr/>
      </dsp:nvSpPr>
      <dsp:spPr>
        <a:xfrm>
          <a:off x="4895228" y="1073894"/>
          <a:ext cx="954528" cy="194317"/>
        </a:xfrm>
        <a:custGeom>
          <a:avLst/>
          <a:gdLst/>
          <a:ahLst/>
          <a:cxnLst/>
          <a:rect l="0" t="0" r="0" b="0"/>
          <a:pathLst>
            <a:path>
              <a:moveTo>
                <a:pt x="954528" y="0"/>
              </a:moveTo>
              <a:lnTo>
                <a:pt x="954528" y="97158"/>
              </a:lnTo>
              <a:lnTo>
                <a:pt x="0" y="97158"/>
              </a:lnTo>
              <a:lnTo>
                <a:pt x="0" y="19431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A620BF-88AC-4394-AA96-20C2E7DD350B}">
      <dsp:nvSpPr>
        <dsp:cNvPr id="0" name=""/>
        <dsp:cNvSpPr/>
      </dsp:nvSpPr>
      <dsp:spPr>
        <a:xfrm>
          <a:off x="2300275" y="2340866"/>
          <a:ext cx="257210" cy="7306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0644"/>
              </a:lnTo>
              <a:lnTo>
                <a:pt x="257210" y="73064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E82573-B943-4235-8D45-F53E9DC3C5B3}">
      <dsp:nvSpPr>
        <dsp:cNvPr id="0" name=""/>
        <dsp:cNvSpPr/>
      </dsp:nvSpPr>
      <dsp:spPr>
        <a:xfrm>
          <a:off x="2986171" y="1073894"/>
          <a:ext cx="2863585" cy="194317"/>
        </a:xfrm>
        <a:custGeom>
          <a:avLst/>
          <a:gdLst/>
          <a:ahLst/>
          <a:cxnLst/>
          <a:rect l="0" t="0" r="0" b="0"/>
          <a:pathLst>
            <a:path>
              <a:moveTo>
                <a:pt x="2863585" y="0"/>
              </a:moveTo>
              <a:lnTo>
                <a:pt x="2863585" y="97158"/>
              </a:lnTo>
              <a:lnTo>
                <a:pt x="0" y="97158"/>
              </a:lnTo>
              <a:lnTo>
                <a:pt x="0" y="19431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00CC44-4619-4CB8-A7EB-AAB3F7EB9F9D}">
      <dsp:nvSpPr>
        <dsp:cNvPr id="0" name=""/>
        <dsp:cNvSpPr/>
      </dsp:nvSpPr>
      <dsp:spPr>
        <a:xfrm>
          <a:off x="391218" y="2340866"/>
          <a:ext cx="257210" cy="7306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0644"/>
              </a:lnTo>
              <a:lnTo>
                <a:pt x="257210" y="73064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3710ED-0EF4-4ED8-9BA1-AAFB770247F2}">
      <dsp:nvSpPr>
        <dsp:cNvPr id="0" name=""/>
        <dsp:cNvSpPr/>
      </dsp:nvSpPr>
      <dsp:spPr>
        <a:xfrm>
          <a:off x="1077113" y="1073894"/>
          <a:ext cx="4772643" cy="194317"/>
        </a:xfrm>
        <a:custGeom>
          <a:avLst/>
          <a:gdLst/>
          <a:ahLst/>
          <a:cxnLst/>
          <a:rect l="0" t="0" r="0" b="0"/>
          <a:pathLst>
            <a:path>
              <a:moveTo>
                <a:pt x="4772643" y="0"/>
              </a:moveTo>
              <a:lnTo>
                <a:pt x="4772643" y="97158"/>
              </a:lnTo>
              <a:lnTo>
                <a:pt x="0" y="97158"/>
              </a:lnTo>
              <a:lnTo>
                <a:pt x="0" y="19431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1730E9-A71D-4D88-8EA2-A9079B9FD6A4}">
      <dsp:nvSpPr>
        <dsp:cNvPr id="0" name=""/>
        <dsp:cNvSpPr/>
      </dsp:nvSpPr>
      <dsp:spPr>
        <a:xfrm>
          <a:off x="4389304" y="1239"/>
          <a:ext cx="2920904" cy="107265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Nessus scan vulnerabilities</a:t>
          </a:r>
          <a:endParaRPr lang="en-IN" sz="1600" kern="1200" dirty="0">
            <a:solidFill>
              <a:schemeClr val="tx1"/>
            </a:solidFill>
          </a:endParaRPr>
        </a:p>
      </dsp:txBody>
      <dsp:txXfrm>
        <a:off x="4389304" y="1239"/>
        <a:ext cx="2920904" cy="1072655"/>
      </dsp:txXfrm>
    </dsp:sp>
    <dsp:sp modelId="{0C4B1BA5-B0C2-40ED-8784-3F5BE55B269F}">
      <dsp:nvSpPr>
        <dsp:cNvPr id="0" name=""/>
        <dsp:cNvSpPr/>
      </dsp:nvSpPr>
      <dsp:spPr>
        <a:xfrm>
          <a:off x="219744" y="1268211"/>
          <a:ext cx="1714739" cy="107265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That allow a remote hacker to control</a:t>
          </a:r>
          <a:endParaRPr lang="en-IN" sz="1600" kern="1200" dirty="0">
            <a:solidFill>
              <a:schemeClr val="tx1"/>
            </a:solidFill>
          </a:endParaRPr>
        </a:p>
      </dsp:txBody>
      <dsp:txXfrm>
        <a:off x="219744" y="1268211"/>
        <a:ext cx="1714739" cy="1072655"/>
      </dsp:txXfrm>
    </dsp:sp>
    <dsp:sp modelId="{ED14D9CD-F56D-4F66-AFBF-E429993841D7}">
      <dsp:nvSpPr>
        <dsp:cNvPr id="0" name=""/>
        <dsp:cNvSpPr/>
      </dsp:nvSpPr>
      <dsp:spPr>
        <a:xfrm>
          <a:off x="648429" y="2535183"/>
          <a:ext cx="1430647" cy="107265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solidFill>
                <a:schemeClr val="tx1"/>
              </a:solidFill>
            </a:rPr>
            <a:t>or </a:t>
          </a:r>
          <a:r>
            <a:rPr lang="en-US" sz="1600" kern="1200" dirty="0">
              <a:solidFill>
                <a:schemeClr val="tx1"/>
              </a:solidFill>
            </a:rPr>
            <a:t>access sensitive data on a system.</a:t>
          </a:r>
          <a:endParaRPr lang="en-IN" sz="1600" kern="1200" dirty="0">
            <a:solidFill>
              <a:schemeClr val="tx1"/>
            </a:solidFill>
          </a:endParaRPr>
        </a:p>
      </dsp:txBody>
      <dsp:txXfrm>
        <a:off x="648429" y="2535183"/>
        <a:ext cx="1430647" cy="1072655"/>
      </dsp:txXfrm>
    </dsp:sp>
    <dsp:sp modelId="{624B26AF-0B59-4C15-81EE-2EDC0A9FB0C6}">
      <dsp:nvSpPr>
        <dsp:cNvPr id="0" name=""/>
        <dsp:cNvSpPr/>
      </dsp:nvSpPr>
      <dsp:spPr>
        <a:xfrm>
          <a:off x="2128801" y="1268211"/>
          <a:ext cx="1714739" cy="107265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tx1"/>
              </a:solidFill>
            </a:rPr>
            <a:t>Misconfiguration</a:t>
          </a:r>
          <a:endParaRPr lang="en-IN" sz="1600" kern="1200" dirty="0">
            <a:solidFill>
              <a:schemeClr val="tx1"/>
            </a:solidFill>
          </a:endParaRPr>
        </a:p>
      </dsp:txBody>
      <dsp:txXfrm>
        <a:off x="2128801" y="1268211"/>
        <a:ext cx="1714739" cy="1072655"/>
      </dsp:txXfrm>
    </dsp:sp>
    <dsp:sp modelId="{FDB45321-8F4C-4BF7-9458-5CB5813B41FF}">
      <dsp:nvSpPr>
        <dsp:cNvPr id="0" name=""/>
        <dsp:cNvSpPr/>
      </dsp:nvSpPr>
      <dsp:spPr>
        <a:xfrm>
          <a:off x="2557486" y="2535183"/>
          <a:ext cx="1430647" cy="107265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(missing patches, etc.).</a:t>
          </a:r>
          <a:endParaRPr lang="en-IN" sz="1600" kern="1200" dirty="0">
            <a:solidFill>
              <a:schemeClr val="tx1"/>
            </a:solidFill>
          </a:endParaRPr>
        </a:p>
      </dsp:txBody>
      <dsp:txXfrm>
        <a:off x="2557486" y="2535183"/>
        <a:ext cx="1430647" cy="1072655"/>
      </dsp:txXfrm>
    </dsp:sp>
    <dsp:sp modelId="{94C8B4E3-D99B-4DD9-B33E-B9259155C536}">
      <dsp:nvSpPr>
        <dsp:cNvPr id="0" name=""/>
        <dsp:cNvSpPr/>
      </dsp:nvSpPr>
      <dsp:spPr>
        <a:xfrm>
          <a:off x="4037858" y="1268211"/>
          <a:ext cx="1714739" cy="107265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tx1"/>
              </a:solidFill>
            </a:rPr>
            <a:t>Default passwords, </a:t>
          </a:r>
          <a:endParaRPr lang="en-IN" sz="1600" kern="1200" dirty="0">
            <a:solidFill>
              <a:schemeClr val="tx1"/>
            </a:solidFill>
          </a:endParaRPr>
        </a:p>
      </dsp:txBody>
      <dsp:txXfrm>
        <a:off x="4037858" y="1268211"/>
        <a:ext cx="1714739" cy="1072655"/>
      </dsp:txXfrm>
    </dsp:sp>
    <dsp:sp modelId="{8DEE304A-656C-4E89-9A0F-DD3E4770BFE3}">
      <dsp:nvSpPr>
        <dsp:cNvPr id="0" name=""/>
        <dsp:cNvSpPr/>
      </dsp:nvSpPr>
      <dsp:spPr>
        <a:xfrm>
          <a:off x="4466543" y="2535183"/>
          <a:ext cx="1430647" cy="107265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tx1"/>
              </a:solidFill>
            </a:rPr>
            <a:t>Common passwords,</a:t>
          </a:r>
          <a:r>
            <a:rPr lang="en-US" sz="1600" kern="1200" dirty="0">
              <a:solidFill>
                <a:schemeClr val="tx1"/>
              </a:solidFill>
            </a:rPr>
            <a:t> and blank/absent passwords</a:t>
          </a:r>
          <a:endParaRPr lang="en-IN" sz="1600" kern="1200" dirty="0">
            <a:solidFill>
              <a:schemeClr val="tx1"/>
            </a:solidFill>
          </a:endParaRPr>
        </a:p>
      </dsp:txBody>
      <dsp:txXfrm>
        <a:off x="4466543" y="2535183"/>
        <a:ext cx="1430647" cy="1072655"/>
      </dsp:txXfrm>
    </dsp:sp>
    <dsp:sp modelId="{FBA5A882-83E3-4A0E-B541-3574A8A43AD3}">
      <dsp:nvSpPr>
        <dsp:cNvPr id="0" name=""/>
        <dsp:cNvSpPr/>
      </dsp:nvSpPr>
      <dsp:spPr>
        <a:xfrm>
          <a:off x="4466543" y="3802156"/>
          <a:ext cx="1521560" cy="121988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Nessus can also call Hydra (an external tool) to launch a dictionary attack.</a:t>
          </a:r>
          <a:endParaRPr lang="en-IN" sz="1600" kern="1200" dirty="0">
            <a:solidFill>
              <a:schemeClr val="tx1"/>
            </a:solidFill>
          </a:endParaRPr>
        </a:p>
      </dsp:txBody>
      <dsp:txXfrm>
        <a:off x="4466543" y="3802156"/>
        <a:ext cx="1521560" cy="1219887"/>
      </dsp:txXfrm>
    </dsp:sp>
    <dsp:sp modelId="{D9059B5D-0051-4A03-9F87-2A3D3AECDFC2}">
      <dsp:nvSpPr>
        <dsp:cNvPr id="0" name=""/>
        <dsp:cNvSpPr/>
      </dsp:nvSpPr>
      <dsp:spPr>
        <a:xfrm>
          <a:off x="5946915" y="1268211"/>
          <a:ext cx="1714739" cy="107265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tx1"/>
              </a:solidFill>
            </a:rPr>
            <a:t>Denials of service</a:t>
          </a:r>
          <a:endParaRPr lang="en-IN" sz="1600" kern="1200" dirty="0">
            <a:solidFill>
              <a:schemeClr val="tx1"/>
            </a:solidFill>
          </a:endParaRPr>
        </a:p>
      </dsp:txBody>
      <dsp:txXfrm>
        <a:off x="5946915" y="1268211"/>
        <a:ext cx="1714739" cy="1072655"/>
      </dsp:txXfrm>
    </dsp:sp>
    <dsp:sp modelId="{66E66165-69B3-4F28-835B-B37555E74D88}">
      <dsp:nvSpPr>
        <dsp:cNvPr id="0" name=""/>
        <dsp:cNvSpPr/>
      </dsp:nvSpPr>
      <dsp:spPr>
        <a:xfrm>
          <a:off x="6375600" y="2535183"/>
          <a:ext cx="1430647" cy="107265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against the TCP/IP stack by using malformed packets</a:t>
          </a:r>
          <a:endParaRPr lang="en-IN" sz="1600" kern="1200" dirty="0">
            <a:solidFill>
              <a:schemeClr val="tx1"/>
            </a:solidFill>
          </a:endParaRPr>
        </a:p>
      </dsp:txBody>
      <dsp:txXfrm>
        <a:off x="6375600" y="2535183"/>
        <a:ext cx="1430647" cy="1072655"/>
      </dsp:txXfrm>
    </dsp:sp>
    <dsp:sp modelId="{0999B1AA-9C30-4622-9BBE-93E17DD27E58}">
      <dsp:nvSpPr>
        <dsp:cNvPr id="0" name=""/>
        <dsp:cNvSpPr/>
      </dsp:nvSpPr>
      <dsp:spPr>
        <a:xfrm>
          <a:off x="7855972" y="1268211"/>
          <a:ext cx="1714739" cy="107265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tx1"/>
              </a:solidFill>
            </a:rPr>
            <a:t>Finding malware</a:t>
          </a:r>
          <a:endParaRPr lang="en-IN" sz="1600" kern="1200" dirty="0">
            <a:solidFill>
              <a:schemeClr val="tx1"/>
            </a:solidFill>
          </a:endParaRPr>
        </a:p>
      </dsp:txBody>
      <dsp:txXfrm>
        <a:off x="7855972" y="1268211"/>
        <a:ext cx="1714739" cy="1072655"/>
      </dsp:txXfrm>
    </dsp:sp>
    <dsp:sp modelId="{8EF93997-17A3-4DB1-81ED-A597790B8F82}">
      <dsp:nvSpPr>
        <dsp:cNvPr id="0" name=""/>
        <dsp:cNvSpPr/>
      </dsp:nvSpPr>
      <dsp:spPr>
        <a:xfrm>
          <a:off x="9993630" y="1268211"/>
          <a:ext cx="1714739" cy="107265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solidFill>
                <a:schemeClr val="tx1"/>
              </a:solidFill>
            </a:rPr>
            <a:t>Agentless </a:t>
          </a:r>
          <a:r>
            <a:rPr lang="en-IN" sz="1600" b="1" kern="1200" dirty="0">
              <a:solidFill>
                <a:schemeClr val="tx1"/>
              </a:solidFill>
            </a:rPr>
            <a:t>auditing</a:t>
          </a:r>
          <a:endParaRPr lang="en-IN" sz="1600" kern="1200" dirty="0">
            <a:solidFill>
              <a:schemeClr val="tx1"/>
            </a:solidFill>
          </a:endParaRPr>
        </a:p>
      </dsp:txBody>
      <dsp:txXfrm>
        <a:off x="9993630" y="1268211"/>
        <a:ext cx="1714739" cy="1072655"/>
      </dsp:txXfrm>
    </dsp:sp>
    <dsp:sp modelId="{27DD35C6-FF90-4088-808F-76E93B75ADB0}">
      <dsp:nvSpPr>
        <dsp:cNvPr id="0" name=""/>
        <dsp:cNvSpPr/>
      </dsp:nvSpPr>
      <dsp:spPr>
        <a:xfrm>
          <a:off x="10193715" y="2535183"/>
          <a:ext cx="1430647" cy="107265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solidFill>
                <a:schemeClr val="tx1"/>
              </a:solidFill>
            </a:rPr>
            <a:t>To make sure no host on your network is missing security patches</a:t>
          </a:r>
        </a:p>
      </dsp:txBody>
      <dsp:txXfrm>
        <a:off x="10193715" y="2535183"/>
        <a:ext cx="1430647" cy="107265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B1955F-1400-4149-B4F0-1F589C475A8D}">
      <dsp:nvSpPr>
        <dsp:cNvPr id="0" name=""/>
        <dsp:cNvSpPr/>
      </dsp:nvSpPr>
      <dsp:spPr>
        <a:xfrm rot="5400000">
          <a:off x="1162579" y="854245"/>
          <a:ext cx="1335105" cy="16087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5ECB92-5766-4FAD-8AFF-7386E6847446}">
      <dsp:nvSpPr>
        <dsp:cNvPr id="0" name=""/>
        <dsp:cNvSpPr/>
      </dsp:nvSpPr>
      <dsp:spPr>
        <a:xfrm>
          <a:off x="925722" y="2423"/>
          <a:ext cx="2875801" cy="107249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Nmap</a:t>
          </a:r>
          <a:endParaRPr lang="en-IN" sz="1800" kern="1200" dirty="0">
            <a:solidFill>
              <a:schemeClr val="tx1"/>
            </a:solidFill>
          </a:endParaRPr>
        </a:p>
      </dsp:txBody>
      <dsp:txXfrm>
        <a:off x="957134" y="33835"/>
        <a:ext cx="2812977" cy="1009675"/>
      </dsp:txXfrm>
    </dsp:sp>
    <dsp:sp modelId="{F6D4297C-194D-40BA-915A-445C8A850712}">
      <dsp:nvSpPr>
        <dsp:cNvPr id="0" name=""/>
        <dsp:cNvSpPr/>
      </dsp:nvSpPr>
      <dsp:spPr>
        <a:xfrm rot="5400000">
          <a:off x="1162579" y="2194870"/>
          <a:ext cx="1335105" cy="160874"/>
        </a:xfrm>
        <a:prstGeom prst="rect">
          <a:avLst/>
        </a:prstGeom>
        <a:solidFill>
          <a:schemeClr val="accent3">
            <a:hueOff val="301178"/>
            <a:satOff val="11111"/>
            <a:lumOff val="-163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C88ADD-093B-41A4-80CE-F510BA172BE3}">
      <dsp:nvSpPr>
        <dsp:cNvPr id="0" name=""/>
        <dsp:cNvSpPr/>
      </dsp:nvSpPr>
      <dsp:spPr>
        <a:xfrm>
          <a:off x="925722" y="1343048"/>
          <a:ext cx="2875801" cy="1072499"/>
        </a:xfrm>
        <a:prstGeom prst="roundRect">
          <a:avLst>
            <a:gd name="adj" fmla="val 10000"/>
          </a:avLst>
        </a:prstGeom>
        <a:solidFill>
          <a:schemeClr val="accent3">
            <a:hueOff val="271060"/>
            <a:satOff val="10000"/>
            <a:lumOff val="-1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tx1"/>
              </a:solidFill>
            </a:rPr>
            <a:t>Discovery of host and services</a:t>
          </a:r>
          <a:endParaRPr lang="en-IN" sz="1800" b="1" kern="1200" dirty="0">
            <a:solidFill>
              <a:schemeClr val="tx1"/>
            </a:solidFill>
          </a:endParaRPr>
        </a:p>
      </dsp:txBody>
      <dsp:txXfrm>
        <a:off x="957134" y="1374460"/>
        <a:ext cx="2812977" cy="1009675"/>
      </dsp:txXfrm>
    </dsp:sp>
    <dsp:sp modelId="{35E7ED2C-BCF1-43A4-BBD4-F8E95D70895D}">
      <dsp:nvSpPr>
        <dsp:cNvPr id="0" name=""/>
        <dsp:cNvSpPr/>
      </dsp:nvSpPr>
      <dsp:spPr>
        <a:xfrm rot="5400000">
          <a:off x="1162579" y="3535495"/>
          <a:ext cx="1335105" cy="160874"/>
        </a:xfrm>
        <a:prstGeom prst="rect">
          <a:avLst/>
        </a:prstGeom>
        <a:solidFill>
          <a:schemeClr val="accent3">
            <a:hueOff val="602355"/>
            <a:satOff val="22222"/>
            <a:lumOff val="-326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9C1BCB-F2E5-4329-894F-58C5B0403508}">
      <dsp:nvSpPr>
        <dsp:cNvPr id="0" name=""/>
        <dsp:cNvSpPr/>
      </dsp:nvSpPr>
      <dsp:spPr>
        <a:xfrm>
          <a:off x="925722" y="2683673"/>
          <a:ext cx="2875801" cy="1072499"/>
        </a:xfrm>
        <a:prstGeom prst="roundRect">
          <a:avLst>
            <a:gd name="adj" fmla="val 10000"/>
          </a:avLst>
        </a:prstGeom>
        <a:solidFill>
          <a:schemeClr val="accent3">
            <a:hueOff val="542120"/>
            <a:satOff val="20000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The </a:t>
          </a:r>
          <a:r>
            <a:rPr lang="en-US" sz="1800" b="1" kern="1200" dirty="0">
              <a:solidFill>
                <a:schemeClr val="tx1"/>
              </a:solidFill>
            </a:rPr>
            <a:t>up or down status </a:t>
          </a:r>
          <a:r>
            <a:rPr lang="en-US" sz="1800" kern="1200" dirty="0">
              <a:solidFill>
                <a:schemeClr val="tx1"/>
              </a:solidFill>
            </a:rPr>
            <a:t>of a host</a:t>
          </a:r>
          <a:endParaRPr lang="en-IN" sz="1800" kern="1200" dirty="0">
            <a:solidFill>
              <a:schemeClr val="tx1"/>
            </a:solidFill>
          </a:endParaRPr>
        </a:p>
      </dsp:txBody>
      <dsp:txXfrm>
        <a:off x="957134" y="2715085"/>
        <a:ext cx="2812977" cy="1009675"/>
      </dsp:txXfrm>
    </dsp:sp>
    <dsp:sp modelId="{451EDB00-4D2A-4BFA-A90B-8351FA4869EF}">
      <dsp:nvSpPr>
        <dsp:cNvPr id="0" name=""/>
        <dsp:cNvSpPr/>
      </dsp:nvSpPr>
      <dsp:spPr>
        <a:xfrm>
          <a:off x="1834572" y="4205808"/>
          <a:ext cx="3456796" cy="160874"/>
        </a:xfrm>
        <a:prstGeom prst="rect">
          <a:avLst/>
        </a:prstGeom>
        <a:solidFill>
          <a:schemeClr val="accent3">
            <a:hueOff val="903533"/>
            <a:satOff val="33333"/>
            <a:lumOff val="-490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F4BD23-F658-47CF-AAB4-92A21A9E2397}">
      <dsp:nvSpPr>
        <dsp:cNvPr id="0" name=""/>
        <dsp:cNvSpPr/>
      </dsp:nvSpPr>
      <dsp:spPr>
        <a:xfrm>
          <a:off x="925722" y="4024298"/>
          <a:ext cx="2875801" cy="1072499"/>
        </a:xfrm>
        <a:prstGeom prst="roundRect">
          <a:avLst>
            <a:gd name="adj" fmla="val 10000"/>
          </a:avLst>
        </a:prstGeom>
        <a:solidFill>
          <a:schemeClr val="accent3">
            <a:hueOff val="813180"/>
            <a:satOff val="30000"/>
            <a:lumOff val="-4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tx1"/>
              </a:solidFill>
            </a:rPr>
            <a:t>Network services </a:t>
          </a:r>
          <a:r>
            <a:rPr lang="en-US" sz="1800" kern="1200" dirty="0">
              <a:solidFill>
                <a:schemeClr val="tx1"/>
              </a:solidFill>
            </a:rPr>
            <a:t>available on a host</a:t>
          </a:r>
          <a:endParaRPr lang="en-IN" sz="1800" kern="1200" dirty="0">
            <a:solidFill>
              <a:schemeClr val="tx1"/>
            </a:solidFill>
          </a:endParaRPr>
        </a:p>
      </dsp:txBody>
      <dsp:txXfrm>
        <a:off x="957134" y="4055710"/>
        <a:ext cx="2812977" cy="1009675"/>
      </dsp:txXfrm>
    </dsp:sp>
    <dsp:sp modelId="{5969EAD1-5258-4B12-A028-3FE813448DA1}">
      <dsp:nvSpPr>
        <dsp:cNvPr id="0" name=""/>
        <dsp:cNvSpPr/>
      </dsp:nvSpPr>
      <dsp:spPr>
        <a:xfrm rot="16200000">
          <a:off x="4628256" y="3535495"/>
          <a:ext cx="1335105" cy="160874"/>
        </a:xfrm>
        <a:prstGeom prst="rect">
          <a:avLst/>
        </a:prstGeom>
        <a:solidFill>
          <a:schemeClr val="accent3">
            <a:hueOff val="1204711"/>
            <a:satOff val="44444"/>
            <a:lumOff val="-653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CDD565-B6DE-40B5-9224-64FF36B7B6DA}">
      <dsp:nvSpPr>
        <dsp:cNvPr id="0" name=""/>
        <dsp:cNvSpPr/>
      </dsp:nvSpPr>
      <dsp:spPr>
        <a:xfrm>
          <a:off x="4391398" y="4024298"/>
          <a:ext cx="2875801" cy="1072499"/>
        </a:xfrm>
        <a:prstGeom prst="roundRect">
          <a:avLst>
            <a:gd name="adj" fmla="val 10000"/>
          </a:avLst>
        </a:prstGeom>
        <a:solidFill>
          <a:schemeClr val="accent3">
            <a:hueOff val="1084240"/>
            <a:satOff val="40000"/>
            <a:lumOff val="-588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tx1"/>
              </a:solidFill>
            </a:rPr>
            <a:t>Presence of a firewall</a:t>
          </a:r>
          <a:endParaRPr lang="en-IN" sz="1800" b="1" kern="1200" dirty="0">
            <a:solidFill>
              <a:schemeClr val="tx1"/>
            </a:solidFill>
          </a:endParaRPr>
        </a:p>
      </dsp:txBody>
      <dsp:txXfrm>
        <a:off x="4422810" y="4055710"/>
        <a:ext cx="2812977" cy="1009675"/>
      </dsp:txXfrm>
    </dsp:sp>
    <dsp:sp modelId="{6E6A4E1F-13FE-4FC1-94F0-32FE62B54628}">
      <dsp:nvSpPr>
        <dsp:cNvPr id="0" name=""/>
        <dsp:cNvSpPr/>
      </dsp:nvSpPr>
      <dsp:spPr>
        <a:xfrm rot="16200000">
          <a:off x="4628256" y="2194870"/>
          <a:ext cx="1335105" cy="160874"/>
        </a:xfrm>
        <a:prstGeom prst="rect">
          <a:avLst/>
        </a:prstGeom>
        <a:solidFill>
          <a:schemeClr val="accent3">
            <a:hueOff val="1505888"/>
            <a:satOff val="55556"/>
            <a:lumOff val="-817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6C7E70-A44D-4AB4-938A-0CBCE5AF570E}">
      <dsp:nvSpPr>
        <dsp:cNvPr id="0" name=""/>
        <dsp:cNvSpPr/>
      </dsp:nvSpPr>
      <dsp:spPr>
        <a:xfrm>
          <a:off x="4391398" y="2683673"/>
          <a:ext cx="2875801" cy="1072499"/>
        </a:xfrm>
        <a:prstGeom prst="roundRect">
          <a:avLst>
            <a:gd name="adj" fmla="val 10000"/>
          </a:avLst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tx1"/>
              </a:solidFill>
            </a:rPr>
            <a:t>Operating system </a:t>
          </a:r>
          <a:r>
            <a:rPr lang="en-US" sz="1800" kern="1200" dirty="0">
              <a:solidFill>
                <a:schemeClr val="tx1"/>
              </a:solidFill>
            </a:rPr>
            <a:t>and version used on host</a:t>
          </a:r>
          <a:endParaRPr lang="en-IN" sz="1800" kern="1200" dirty="0">
            <a:solidFill>
              <a:schemeClr val="tx1"/>
            </a:solidFill>
          </a:endParaRPr>
        </a:p>
      </dsp:txBody>
      <dsp:txXfrm>
        <a:off x="4422810" y="2715085"/>
        <a:ext cx="2812977" cy="1009675"/>
      </dsp:txXfrm>
    </dsp:sp>
    <dsp:sp modelId="{8F921DA0-B2D3-42CC-976F-FE6AC9785CB6}">
      <dsp:nvSpPr>
        <dsp:cNvPr id="0" name=""/>
        <dsp:cNvSpPr/>
      </dsp:nvSpPr>
      <dsp:spPr>
        <a:xfrm rot="16200000">
          <a:off x="4628256" y="854245"/>
          <a:ext cx="1335105" cy="160874"/>
        </a:xfrm>
        <a:prstGeom prst="rect">
          <a:avLst/>
        </a:prstGeom>
        <a:solidFill>
          <a:schemeClr val="accent3">
            <a:hueOff val="1807066"/>
            <a:satOff val="66667"/>
            <a:lumOff val="-980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99E8BD-D5E1-4A24-8628-A137109CA6A9}">
      <dsp:nvSpPr>
        <dsp:cNvPr id="0" name=""/>
        <dsp:cNvSpPr/>
      </dsp:nvSpPr>
      <dsp:spPr>
        <a:xfrm>
          <a:off x="4391398" y="1343048"/>
          <a:ext cx="2875801" cy="1072499"/>
        </a:xfrm>
        <a:prstGeom prst="roundRect">
          <a:avLst>
            <a:gd name="adj" fmla="val 10000"/>
          </a:avLst>
        </a:prstGeom>
        <a:solidFill>
          <a:schemeClr val="accent3">
            <a:hueOff val="1626359"/>
            <a:satOff val="60000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tx1"/>
              </a:solidFill>
            </a:rPr>
            <a:t>Name and version </a:t>
          </a:r>
          <a:r>
            <a:rPr lang="en-US" sz="1800" kern="1200" dirty="0">
              <a:solidFill>
                <a:schemeClr val="tx1"/>
              </a:solidFill>
            </a:rPr>
            <a:t>of services running on host</a:t>
          </a:r>
          <a:endParaRPr lang="en-IN" sz="1800" kern="1200" dirty="0">
            <a:solidFill>
              <a:schemeClr val="tx1"/>
            </a:solidFill>
          </a:endParaRPr>
        </a:p>
      </dsp:txBody>
      <dsp:txXfrm>
        <a:off x="4422810" y="1374460"/>
        <a:ext cx="2812977" cy="1009675"/>
      </dsp:txXfrm>
    </dsp:sp>
    <dsp:sp modelId="{F29A3120-1919-450F-8AED-034C951B6DF7}">
      <dsp:nvSpPr>
        <dsp:cNvPr id="0" name=""/>
        <dsp:cNvSpPr/>
      </dsp:nvSpPr>
      <dsp:spPr>
        <a:xfrm>
          <a:off x="5300248" y="183933"/>
          <a:ext cx="3456796" cy="160874"/>
        </a:xfrm>
        <a:prstGeom prst="rect">
          <a:avLst/>
        </a:prstGeom>
        <a:solidFill>
          <a:schemeClr val="accent3">
            <a:hueOff val="2108244"/>
            <a:satOff val="77778"/>
            <a:lumOff val="-1143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E874A3-E03A-4335-A286-C4738D26876B}">
      <dsp:nvSpPr>
        <dsp:cNvPr id="0" name=""/>
        <dsp:cNvSpPr/>
      </dsp:nvSpPr>
      <dsp:spPr>
        <a:xfrm>
          <a:off x="4391398" y="2423"/>
          <a:ext cx="2875801" cy="1072499"/>
        </a:xfrm>
        <a:prstGeom prst="roundRect">
          <a:avLst>
            <a:gd name="adj" fmla="val 10000"/>
          </a:avLst>
        </a:prstGeom>
        <a:solidFill>
          <a:schemeClr val="accent3">
            <a:hueOff val="1897419"/>
            <a:satOff val="70000"/>
            <a:lumOff val="-1029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Command line tool: </a:t>
          </a:r>
          <a:r>
            <a:rPr lang="en-US" sz="1800" kern="1200" dirty="0" err="1">
              <a:solidFill>
                <a:schemeClr val="tx1"/>
              </a:solidFill>
            </a:rPr>
            <a:t>NMap</a:t>
          </a:r>
          <a:endParaRPr lang="en-IN" sz="1800" kern="1200" dirty="0">
            <a:solidFill>
              <a:schemeClr val="tx1"/>
            </a:solidFill>
          </a:endParaRPr>
        </a:p>
      </dsp:txBody>
      <dsp:txXfrm>
        <a:off x="4422810" y="33835"/>
        <a:ext cx="2812977" cy="1009675"/>
      </dsp:txXfrm>
    </dsp:sp>
    <dsp:sp modelId="{FB13D785-0B0D-481E-8A44-C10718208C60}">
      <dsp:nvSpPr>
        <dsp:cNvPr id="0" name=""/>
        <dsp:cNvSpPr/>
      </dsp:nvSpPr>
      <dsp:spPr>
        <a:xfrm rot="5400000">
          <a:off x="8093932" y="854245"/>
          <a:ext cx="1335105" cy="160874"/>
        </a:xfrm>
        <a:prstGeom prst="rect">
          <a:avLst/>
        </a:prstGeom>
        <a:solidFill>
          <a:schemeClr val="accent3">
            <a:hueOff val="2409421"/>
            <a:satOff val="88889"/>
            <a:lumOff val="-1307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BD07AC-2A13-4BDA-9C90-D0798D246354}">
      <dsp:nvSpPr>
        <dsp:cNvPr id="0" name=""/>
        <dsp:cNvSpPr/>
      </dsp:nvSpPr>
      <dsp:spPr>
        <a:xfrm>
          <a:off x="7857074" y="2423"/>
          <a:ext cx="2875801" cy="1072499"/>
        </a:xfrm>
        <a:prstGeom prst="roundRect">
          <a:avLst>
            <a:gd name="adj" fmla="val 10000"/>
          </a:avLst>
        </a:prstGeom>
        <a:solidFill>
          <a:schemeClr val="accent3">
            <a:hueOff val="2168479"/>
            <a:satOff val="80000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GUI tool </a:t>
          </a:r>
          <a:r>
            <a:rPr lang="en-US" sz="1800" kern="1200" dirty="0" err="1">
              <a:solidFill>
                <a:schemeClr val="tx1"/>
              </a:solidFill>
            </a:rPr>
            <a:t>Zenmap</a:t>
          </a:r>
          <a:endParaRPr lang="en-IN" sz="1800" kern="1200" dirty="0">
            <a:solidFill>
              <a:schemeClr val="tx1"/>
            </a:solidFill>
          </a:endParaRPr>
        </a:p>
      </dsp:txBody>
      <dsp:txXfrm>
        <a:off x="7888486" y="33835"/>
        <a:ext cx="2812977" cy="1009675"/>
      </dsp:txXfrm>
    </dsp:sp>
    <dsp:sp modelId="{C86B187A-0408-4607-B59A-01A785AF1C1C}">
      <dsp:nvSpPr>
        <dsp:cNvPr id="0" name=""/>
        <dsp:cNvSpPr/>
      </dsp:nvSpPr>
      <dsp:spPr>
        <a:xfrm rot="5400000">
          <a:off x="8093932" y="2194870"/>
          <a:ext cx="1335105" cy="160874"/>
        </a:xfrm>
        <a:prstGeom prst="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35BE0E-EBFD-447C-B7E1-7C09DD7A9035}">
      <dsp:nvSpPr>
        <dsp:cNvPr id="0" name=""/>
        <dsp:cNvSpPr/>
      </dsp:nvSpPr>
      <dsp:spPr>
        <a:xfrm>
          <a:off x="7857074" y="1343048"/>
          <a:ext cx="2875801" cy="1072499"/>
        </a:xfrm>
        <a:prstGeom prst="roundRect">
          <a:avLst>
            <a:gd name="adj" fmla="val 10000"/>
          </a:avLst>
        </a:prstGeom>
        <a:solidFill>
          <a:schemeClr val="accent3">
            <a:hueOff val="2439539"/>
            <a:satOff val="90000"/>
            <a:lumOff val="-1323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tx1"/>
              </a:solidFill>
            </a:rPr>
            <a:t>Doesn't tell the existence </a:t>
          </a:r>
          <a:r>
            <a:rPr lang="en-US" sz="1800" kern="1200" dirty="0">
              <a:solidFill>
                <a:schemeClr val="tx1"/>
              </a:solidFill>
            </a:rPr>
            <a:t>of vulnerabilities</a:t>
          </a:r>
          <a:endParaRPr lang="en-IN" sz="1800" kern="1200" dirty="0">
            <a:solidFill>
              <a:schemeClr val="tx1"/>
            </a:solidFill>
          </a:endParaRPr>
        </a:p>
      </dsp:txBody>
      <dsp:txXfrm>
        <a:off x="7888486" y="1374460"/>
        <a:ext cx="2812977" cy="1009675"/>
      </dsp:txXfrm>
    </dsp:sp>
    <dsp:sp modelId="{EAF495A3-52EC-4FD7-A74B-AF7935761F1E}">
      <dsp:nvSpPr>
        <dsp:cNvPr id="0" name=""/>
        <dsp:cNvSpPr/>
      </dsp:nvSpPr>
      <dsp:spPr>
        <a:xfrm>
          <a:off x="7857074" y="2683673"/>
          <a:ext cx="2875801" cy="1072499"/>
        </a:xfrm>
        <a:prstGeom prst="roundRect">
          <a:avLst>
            <a:gd name="adj" fmla="val 10000"/>
          </a:avLst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But able to </a:t>
          </a:r>
          <a:r>
            <a:rPr lang="en-US" sz="1800" b="1" kern="1200" dirty="0">
              <a:solidFill>
                <a:schemeClr val="tx1"/>
              </a:solidFill>
            </a:rPr>
            <a:t>figure out what vulnerabilities exist</a:t>
          </a:r>
          <a:endParaRPr lang="en-IN" sz="1800" b="1" kern="1200" dirty="0">
            <a:solidFill>
              <a:schemeClr val="tx1"/>
            </a:solidFill>
          </a:endParaRPr>
        </a:p>
      </dsp:txBody>
      <dsp:txXfrm>
        <a:off x="7888486" y="2715085"/>
        <a:ext cx="2812977" cy="10096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BDCBE1-8479-47B4-BFD5-5B4CEE558A18}" type="datetimeFigureOut">
              <a:rPr lang="en-SG" smtClean="0"/>
              <a:t>9/8/2020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0716B2-2F28-4178-9472-AF2D7EE939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71240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723505"/>
            <a:ext cx="9144000" cy="486033"/>
          </a:xfrm>
          <a:ln>
            <a:noFill/>
          </a:ln>
        </p:spPr>
        <p:txBody>
          <a:bodyPr anchor="b">
            <a:noAutofit/>
          </a:bodyPr>
          <a:lstStyle>
            <a:lvl1pPr algn="ctr">
              <a:defRPr sz="3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52238" y="4580237"/>
            <a:ext cx="2619632" cy="733167"/>
          </a:xfrm>
          <a:ln>
            <a:noFill/>
          </a:ln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19752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24681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3039" y="1482810"/>
            <a:ext cx="5706761" cy="500036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82811"/>
            <a:ext cx="5624384" cy="500036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50"/>
            </a:lvl1pPr>
          </a:lstStyle>
          <a:p>
            <a:fld id="{BBBB3DD2-B253-4AF0-BEAD-B52B71FB73BD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70610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324" y="365126"/>
            <a:ext cx="10635048" cy="939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324" y="1392195"/>
            <a:ext cx="5709251" cy="111288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8324" y="2505074"/>
            <a:ext cx="5709251" cy="401105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5999" y="1392195"/>
            <a:ext cx="5750011" cy="111288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5999" y="2505075"/>
            <a:ext cx="5750011" cy="40110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6494F-E7D3-4A45-AA75-14BD4DB91D3E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61761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1229-2129-465E-954C-ACF4F90BADA4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5820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AA5D8-F942-421E-945D-AF7EE64B6EF6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35680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67A82-CE95-4600-970B-AFB2F4BD27B0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FC4AD-C7DF-4644-B143-49554BFAF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441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3039" y="365125"/>
            <a:ext cx="10305535" cy="862313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3039" y="1425146"/>
            <a:ext cx="11658598" cy="5099222"/>
          </a:xfrm>
          <a:prstGeom prst="rect">
            <a:avLst/>
          </a:prstGeom>
          <a:ln>
            <a:solidFill>
              <a:srgbClr val="F99420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23372" y="6672649"/>
            <a:ext cx="1048265" cy="1853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fld id="{67223ECF-C399-47EC-A87B-6FB827350433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27824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>
              <a:lumMod val="50000"/>
              <a:lumOff val="50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2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2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nable.com/products/nessus/select-your-operating-system" TargetMode="External"/><Relationship Id="rId2" Type="http://schemas.openxmlformats.org/officeDocument/2006/relationships/hyperlink" Target="http://static.tenable.com/documentation/nessus_6.4_user_guide.pdf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ocs.tenable.com/nessus/8_2/Content/TemplateSettings.htm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tenable.com/nessus/Content/ScanAndPolicyTemplates.htm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D4978-69D6-4F3A-A683-C23FE5F1B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771" y="3723505"/>
            <a:ext cx="11034445" cy="486033"/>
          </a:xfrm>
        </p:spPr>
        <p:txBody>
          <a:bodyPr/>
          <a:lstStyle/>
          <a:p>
            <a:r>
              <a:rPr lang="en-IN" dirty="0"/>
              <a:t>Vulnerability Scanning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C95D1F-DD9C-49C2-B488-F6077F451F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4477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9127E-6EFA-4755-9733-6447A4FBB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389" y="3117850"/>
            <a:ext cx="10305535" cy="862313"/>
          </a:xfrm>
        </p:spPr>
        <p:txBody>
          <a:bodyPr/>
          <a:lstStyle/>
          <a:p>
            <a:pPr algn="ctr"/>
            <a:r>
              <a:rPr lang="en-IN" dirty="0"/>
              <a:t>Tool 2: </a:t>
            </a:r>
            <a:r>
              <a:rPr lang="en-US" dirty="0"/>
              <a:t>Nessus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2BF303A-C49D-48FE-983E-E2384CF84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1229-2129-465E-954C-ACF4F90BADA4}" type="slidenum">
              <a:rPr lang="en-SG" smtClean="0"/>
              <a:pPr/>
              <a:t>10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23749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542" y="495300"/>
            <a:ext cx="10301057" cy="1066800"/>
          </a:xfrm>
        </p:spPr>
        <p:txBody>
          <a:bodyPr/>
          <a:lstStyle/>
          <a:p>
            <a:r>
              <a:rPr lang="en-US" dirty="0"/>
              <a:t>Introduction to NESSUS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9315910-EF16-48E2-A82E-7718EE2E08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2284535"/>
              </p:ext>
            </p:extLst>
          </p:nvPr>
        </p:nvGraphicFramePr>
        <p:xfrm>
          <a:off x="214541" y="1685925"/>
          <a:ext cx="11282041" cy="46767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2332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544" y="465337"/>
            <a:ext cx="10172330" cy="1143000"/>
          </a:xfrm>
        </p:spPr>
        <p:txBody>
          <a:bodyPr/>
          <a:lstStyle/>
          <a:p>
            <a:r>
              <a:rPr lang="en-US" dirty="0"/>
              <a:t>NESSUS: Applications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3C58AAF-2F33-4461-89A9-8F6FB73589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6999791"/>
              </p:ext>
            </p:extLst>
          </p:nvPr>
        </p:nvGraphicFramePr>
        <p:xfrm>
          <a:off x="214543" y="1608337"/>
          <a:ext cx="11844107" cy="50232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944989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NESSUS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The </a:t>
            </a:r>
            <a:r>
              <a:rPr lang="en-IN" b="1" dirty="0"/>
              <a:t>user manual </a:t>
            </a:r>
            <a:r>
              <a:rPr lang="en-IN" dirty="0"/>
              <a:t>can be downloaded From </a:t>
            </a:r>
            <a:r>
              <a:rPr lang="en-IN" dirty="0">
                <a:hlinkClick r:id="rId2"/>
              </a:rPr>
              <a:t>http://static.tenable.com/documentation/nessus_6.4_user_guide.pdf</a:t>
            </a:r>
            <a:r>
              <a:rPr lang="en-IN" dirty="0"/>
              <a:t> </a:t>
            </a:r>
          </a:p>
          <a:p>
            <a:pPr algn="just"/>
            <a:endParaRPr lang="en-IN" dirty="0"/>
          </a:p>
          <a:p>
            <a:r>
              <a:rPr lang="en-IN" dirty="0"/>
              <a:t>The </a:t>
            </a:r>
            <a:r>
              <a:rPr lang="en-IN" b="1" dirty="0"/>
              <a:t>Nessus scanner </a:t>
            </a:r>
            <a:r>
              <a:rPr lang="en-IN" dirty="0"/>
              <a:t>can be downloaded from </a:t>
            </a:r>
            <a:r>
              <a:rPr lang="en-IN" dirty="0">
                <a:hlinkClick r:id="rId3"/>
              </a:rPr>
              <a:t>http://www.tenable.com/products/nessus/select-your-operating-system</a:t>
            </a:r>
            <a:r>
              <a:rPr lang="en-IN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656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Nessus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What is a Plugin?</a:t>
            </a:r>
          </a:p>
          <a:p>
            <a:pPr algn="just"/>
            <a:r>
              <a:rPr lang="en-US" dirty="0"/>
              <a:t>Every audit in the Tenable Nessus® vulnerability scanner is </a:t>
            </a:r>
            <a:r>
              <a:rPr lang="en-US" b="1" dirty="0"/>
              <a:t>coded as a plugin</a:t>
            </a:r>
            <a:r>
              <a:rPr lang="en-US" dirty="0"/>
              <a:t>: a simple program which </a:t>
            </a:r>
            <a:r>
              <a:rPr lang="en-US" b="1" dirty="0"/>
              <a:t>checks for a given flaw</a:t>
            </a:r>
            <a:r>
              <a:rPr lang="en-US" dirty="0"/>
              <a:t>. </a:t>
            </a:r>
          </a:p>
          <a:p>
            <a:pPr algn="just"/>
            <a:r>
              <a:rPr lang="en-US" dirty="0"/>
              <a:t>Nessus uses more than </a:t>
            </a:r>
            <a:r>
              <a:rPr lang="en-US" b="1" dirty="0"/>
              <a:t>60,000+ different plugins</a:t>
            </a:r>
            <a:r>
              <a:rPr lang="en-US" dirty="0"/>
              <a:t>, covering local and remote flaws.</a:t>
            </a:r>
          </a:p>
          <a:p>
            <a:pPr algn="just"/>
            <a:endParaRPr lang="en-US" dirty="0"/>
          </a:p>
          <a:p>
            <a:pPr marL="0" indent="0" algn="just">
              <a:buNone/>
            </a:pPr>
            <a:r>
              <a:rPr lang="en-US" b="1" dirty="0"/>
              <a:t>Staying Up-to-Date?</a:t>
            </a:r>
          </a:p>
          <a:p>
            <a:pPr algn="just"/>
            <a:r>
              <a:rPr lang="en-US" dirty="0"/>
              <a:t>New vulnerabilities are discovered and published </a:t>
            </a:r>
            <a:r>
              <a:rPr lang="en-US" b="1" dirty="0"/>
              <a:t>every day</a:t>
            </a:r>
            <a:r>
              <a:rPr lang="en-US" dirty="0"/>
              <a:t>. </a:t>
            </a:r>
          </a:p>
          <a:p>
            <a:pPr algn="just"/>
            <a:r>
              <a:rPr lang="en-US" dirty="0"/>
              <a:t>As a result, staying up-to-date is a must if you want to perform a security scan. Every week, several dozens of plugins are added in the Tenable Nessus plugin feeds.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5608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8428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C7426-9B92-48BD-B0B4-A05D6745A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Nessus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43887-C5CC-48A3-A21B-D62987284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Step 1: Creating a Scan</a:t>
            </a:r>
          </a:p>
          <a:p>
            <a:r>
              <a:rPr lang="en-IN" dirty="0"/>
              <a:t>After Installation, you have to create a scan. </a:t>
            </a:r>
          </a:p>
          <a:p>
            <a:r>
              <a:rPr lang="en-IN" dirty="0"/>
              <a:t>To create your scan:</a:t>
            </a:r>
          </a:p>
          <a:p>
            <a:pPr lvl="1"/>
            <a:r>
              <a:rPr lang="en-IN" sz="2400" dirty="0"/>
              <a:t>In the top navigation bar, click Scans.</a:t>
            </a:r>
          </a:p>
          <a:p>
            <a:pPr lvl="1"/>
            <a:r>
              <a:rPr lang="en-IN" sz="2400" dirty="0"/>
              <a:t>In the upper-right corner of the My Scans page, click the New Scan button.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BDBE3A-A047-41C6-8078-75CB0DA14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16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971806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C7426-9B92-48BD-B0B4-A05D6745A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Nessus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43887-C5CC-48A3-A21B-D62987284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Step 2: Choose a Scan Template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refer to </a:t>
            </a:r>
            <a:r>
              <a:rPr lang="en-IN" dirty="0">
                <a:hlinkClick r:id="rId2" tooltip="Nessus User Guide: Scan and Policy Settings"/>
              </a:rPr>
              <a:t>Scan and Policy Settings</a:t>
            </a:r>
            <a:r>
              <a:rPr lang="en-IN" dirty="0"/>
              <a:t> in the Nessus User Guide.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BDBE3A-A047-41C6-8078-75CB0DA14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17</a:t>
            </a:fld>
            <a:endParaRPr lang="en-SG" dirty="0"/>
          </a:p>
        </p:txBody>
      </p:sp>
      <p:pic>
        <p:nvPicPr>
          <p:cNvPr id="1026" name="Picture 2" descr="How To: Run Your First Vulnerability Scan with Nessus">
            <a:extLst>
              <a:ext uri="{FF2B5EF4-FFF2-40B4-BE49-F238E27FC236}">
                <a16:creationId xmlns:a16="http://schemas.microsoft.com/office/drawing/2014/main" id="{0C84FF32-AED6-4EC1-BF97-CBCD23BF5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441" y="1993546"/>
            <a:ext cx="9957117" cy="3962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65209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C7426-9B92-48BD-B0B4-A05D6745A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Nessus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43887-C5CC-48A3-A21B-D62987284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Step 3: Configure Scan Settings</a:t>
            </a:r>
          </a:p>
          <a:p>
            <a:r>
              <a:rPr lang="en-IN" dirty="0"/>
              <a:t>Prepare your scan by configuring the </a:t>
            </a:r>
            <a:r>
              <a:rPr lang="en-IN" dirty="0">
                <a:hlinkClick r:id="rId2" tooltip="How to: use Nessus Scan and Policy Settings"/>
              </a:rPr>
              <a:t>settings</a:t>
            </a:r>
            <a:r>
              <a:rPr lang="en-IN" dirty="0"/>
              <a:t> available for your chosen template.</a:t>
            </a:r>
          </a:p>
          <a:p>
            <a:pPr lvl="1"/>
            <a:endParaRPr lang="en-IN" dirty="0"/>
          </a:p>
          <a:p>
            <a:pPr lvl="1"/>
            <a:r>
              <a:rPr lang="en-IN" dirty="0"/>
              <a:t>The Basic Network Scan template has several default settings preconfigured, which allows you to quickly perform your first scan and view results without a lot of effort. 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BDBE3A-A047-41C6-8078-75CB0DA14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18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812039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C7426-9B92-48BD-B0B4-A05D6745A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Nessus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43887-C5CC-48A3-A21B-D62987284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Step 3: Configure Scan Settings</a:t>
            </a:r>
          </a:p>
          <a:p>
            <a:pPr marL="457200" lvl="1" indent="0">
              <a:buNone/>
            </a:pPr>
            <a:r>
              <a:rPr lang="en-IN" dirty="0"/>
              <a:t>1. Configure the settings in the Basic Settings section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BDBE3A-A047-41C6-8078-75CB0DA14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19</a:t>
            </a:fld>
            <a:endParaRPr lang="en-SG" dirty="0"/>
          </a:p>
        </p:txBody>
      </p:sp>
      <p:pic>
        <p:nvPicPr>
          <p:cNvPr id="2050" name="Picture 2" descr="How To: Run Your First Vulnerability Scan with Nessus">
            <a:extLst>
              <a:ext uri="{FF2B5EF4-FFF2-40B4-BE49-F238E27FC236}">
                <a16:creationId xmlns:a16="http://schemas.microsoft.com/office/drawing/2014/main" id="{B5389C38-209B-4A68-A642-20D04AC238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026" y="2324100"/>
            <a:ext cx="9777412" cy="4274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5207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60028-05AB-4D47-9077-8293E4938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Vulnerability scanning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2E362A9-6ED2-48AC-90CB-579F9DFC11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9586160"/>
              </p:ext>
            </p:extLst>
          </p:nvPr>
        </p:nvGraphicFramePr>
        <p:xfrm>
          <a:off x="313039" y="1425146"/>
          <a:ext cx="11658598" cy="50992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60C880-1092-4435-956F-7E91F5FB2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2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515311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C7426-9B92-48BD-B0B4-A05D6745A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Nessus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43887-C5CC-48A3-A21B-D62987284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Step 3: Configure Scan Settings</a:t>
            </a:r>
          </a:p>
          <a:p>
            <a:pPr marL="457200" lvl="1" indent="0">
              <a:buNone/>
            </a:pPr>
            <a:r>
              <a:rPr lang="en-IN" dirty="0"/>
              <a:t>1. Configure the settings in the Basic Settings section</a:t>
            </a:r>
          </a:p>
          <a:p>
            <a:pPr marL="457200" lvl="1" indent="0">
              <a:buNone/>
            </a:pPr>
            <a:r>
              <a:rPr lang="en-US" altLang="en-US" dirty="0">
                <a:solidFill>
                  <a:srgbClr val="666666"/>
                </a:solidFill>
                <a:latin typeface="fira sans"/>
              </a:rPr>
              <a:t>The following are Basic settings:</a:t>
            </a:r>
            <a:endParaRPr lang="en-US" altLang="en-US" sz="320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BDBE3A-A047-41C6-8078-75CB0DA14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20</a:t>
            </a:fld>
            <a:endParaRPr lang="en-SG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438A448-0E84-4C13-A69A-694ADCB0C4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879181"/>
              </p:ext>
            </p:extLst>
          </p:nvPr>
        </p:nvGraphicFramePr>
        <p:xfrm>
          <a:off x="1880972" y="2621196"/>
          <a:ext cx="9042400" cy="4051453"/>
        </p:xfrm>
        <a:graphic>
          <a:graphicData uri="http://schemas.openxmlformats.org/drawingml/2006/table">
            <a:tbl>
              <a:tblPr/>
              <a:tblGrid>
                <a:gridCol w="4521200">
                  <a:extLst>
                    <a:ext uri="{9D8B030D-6E8A-4147-A177-3AD203B41FA5}">
                      <a16:colId xmlns:a16="http://schemas.microsoft.com/office/drawing/2014/main" val="3549846926"/>
                    </a:ext>
                  </a:extLst>
                </a:gridCol>
                <a:gridCol w="4521200">
                  <a:extLst>
                    <a:ext uri="{9D8B030D-6E8A-4147-A177-3AD203B41FA5}">
                      <a16:colId xmlns:a16="http://schemas.microsoft.com/office/drawing/2014/main" val="84369326"/>
                    </a:ext>
                  </a:extLst>
                </a:gridCol>
              </a:tblGrid>
              <a:tr h="280614">
                <a:tc>
                  <a:txBody>
                    <a:bodyPr/>
                    <a:lstStyle/>
                    <a:p>
                      <a:pPr algn="l"/>
                      <a:r>
                        <a:rPr lang="en-IN" sz="1500" b="1">
                          <a:solidFill>
                            <a:srgbClr val="425363"/>
                          </a:solidFill>
                          <a:effectLst/>
                        </a:rPr>
                        <a:t>Setting</a:t>
                      </a:r>
                    </a:p>
                  </a:txBody>
                  <a:tcPr marL="74986" marR="74986" marT="37493" marB="374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500" b="1">
                          <a:solidFill>
                            <a:srgbClr val="425363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74986" marR="74986" marT="37493" marB="374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6569481"/>
                  </a:ext>
                </a:extLst>
              </a:tr>
              <a:tr h="936967">
                <a:tc>
                  <a:txBody>
                    <a:bodyPr/>
                    <a:lstStyle/>
                    <a:p>
                      <a:pPr algn="l"/>
                      <a:r>
                        <a:rPr lang="en-IN" sz="1500">
                          <a:effectLst/>
                        </a:rPr>
                        <a:t>Name</a:t>
                      </a:r>
                    </a:p>
                  </a:txBody>
                  <a:tcPr marL="74986" marR="74986" marT="37493" marB="37493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500">
                          <a:effectLst/>
                        </a:rPr>
                        <a:t>Specifies the name of the scan or policy. This value is displayed on the Nessus interface.</a:t>
                      </a:r>
                    </a:p>
                  </a:txBody>
                  <a:tcPr marL="74986" marR="74986" marT="37493" marB="37493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2234037"/>
                  </a:ext>
                </a:extLst>
              </a:tr>
              <a:tr h="585254">
                <a:tc>
                  <a:txBody>
                    <a:bodyPr/>
                    <a:lstStyle/>
                    <a:p>
                      <a:pPr algn="l"/>
                      <a:r>
                        <a:rPr lang="en-IN" sz="1500">
                          <a:effectLst/>
                        </a:rPr>
                        <a:t>Description</a:t>
                      </a:r>
                    </a:p>
                  </a:txBody>
                  <a:tcPr marL="74986" marR="74986" marT="37493" marB="37493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500">
                          <a:effectLst/>
                        </a:rPr>
                        <a:t>(Optional) Specifies a description of the scan or policy.</a:t>
                      </a:r>
                    </a:p>
                  </a:txBody>
                  <a:tcPr marL="74986" marR="74986" marT="37493" marB="37493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3408054"/>
                  </a:ext>
                </a:extLst>
              </a:tr>
              <a:tr h="761110">
                <a:tc>
                  <a:txBody>
                    <a:bodyPr/>
                    <a:lstStyle/>
                    <a:p>
                      <a:pPr algn="l"/>
                      <a:r>
                        <a:rPr lang="en-IN" sz="1500">
                          <a:effectLst/>
                        </a:rPr>
                        <a:t>Folder</a:t>
                      </a:r>
                    </a:p>
                  </a:txBody>
                  <a:tcPr marL="74986" marR="74986" marT="37493" marB="37493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500" dirty="0">
                          <a:effectLst/>
                        </a:rPr>
                        <a:t>Specifies the folder where the scan appears after being saved.</a:t>
                      </a:r>
                    </a:p>
                  </a:txBody>
                  <a:tcPr marL="74986" marR="74986" marT="37493" marB="37493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572491"/>
                  </a:ext>
                </a:extLst>
              </a:tr>
              <a:tr h="1464536">
                <a:tc>
                  <a:txBody>
                    <a:bodyPr/>
                    <a:lstStyle/>
                    <a:p>
                      <a:pPr algn="l"/>
                      <a:r>
                        <a:rPr lang="en-IN" sz="1500" dirty="0">
                          <a:effectLst/>
                        </a:rPr>
                        <a:t>Targets</a:t>
                      </a:r>
                    </a:p>
                  </a:txBody>
                  <a:tcPr marL="74986" marR="74986" marT="37493" marB="37493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500" dirty="0">
                          <a:effectLst/>
                        </a:rPr>
                        <a:t>Specifies one or more targets to be scanned. If you select a target group or upload a targets file, you are not required to specify additional targets.</a:t>
                      </a:r>
                    </a:p>
                  </a:txBody>
                  <a:tcPr marL="74986" marR="74986" marT="37493" marB="37493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28443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57083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C7426-9B92-48BD-B0B4-A05D6745A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Nessus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43887-C5CC-48A3-A21B-D62987284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Step 3: Configure Scan Settings</a:t>
            </a:r>
          </a:p>
          <a:p>
            <a:pPr marL="0" indent="0">
              <a:buNone/>
            </a:pPr>
            <a:endParaRPr lang="en-IN" dirty="0"/>
          </a:p>
          <a:p>
            <a:pPr marL="457200" lvl="1" indent="0">
              <a:buNone/>
            </a:pPr>
            <a:r>
              <a:rPr lang="en-IN" dirty="0"/>
              <a:t>2. Configure remaining settings</a:t>
            </a:r>
          </a:p>
          <a:p>
            <a:pPr marL="914400" lvl="2" indent="0">
              <a:buNone/>
            </a:pPr>
            <a:r>
              <a:rPr lang="en-IN" sz="2000" dirty="0"/>
              <a:t>Although you can leave the remaining settings at their pre-configured default, Tenable recommends reviewing the Discovery, Assessment, Report and Advanced settings to ensure they are appropriate for your environment. 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BDBE3A-A047-41C6-8078-75CB0DA14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21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1187331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C7426-9B92-48BD-B0B4-A05D6745A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Nessus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43887-C5CC-48A3-A21B-D62987284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Step 3: Configure Scan Settings</a:t>
            </a:r>
          </a:p>
          <a:p>
            <a:pPr marL="457200" lvl="1" indent="0">
              <a:buNone/>
            </a:pPr>
            <a:r>
              <a:rPr lang="en-IN" dirty="0"/>
              <a:t>3. Configure Credentials</a:t>
            </a:r>
          </a:p>
          <a:p>
            <a:pPr lvl="2"/>
            <a:r>
              <a:rPr lang="en-IN" sz="2000" dirty="0"/>
              <a:t>Optionally, you can configure Credentials for a scan. This allows credentialed scans to run, which can provide much more complete results and a more thorough evaluation of the vulnerabilities in your environment. 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BDBE3A-A047-41C6-8078-75CB0DA14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22</a:t>
            </a:fld>
            <a:endParaRPr lang="en-SG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1A973DDC-2440-4171-84C2-97857DB62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8900" y="3095625"/>
            <a:ext cx="9286875" cy="339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39989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C7426-9B92-48BD-B0B4-A05D6745A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Nessus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43887-C5CC-48A3-A21B-D62987284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N" dirty="0"/>
              <a:t>Step 3: Configure Scan Settings</a:t>
            </a:r>
            <a:endParaRPr lang="en-US" altLang="en-US" dirty="0">
              <a:solidFill>
                <a:srgbClr val="666666"/>
              </a:solidFill>
              <a:latin typeface="fira sans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666666"/>
                </a:solidFill>
                <a:latin typeface="fira sans"/>
              </a:rPr>
              <a:t>4. Launch Scan</a:t>
            </a:r>
          </a:p>
          <a:p>
            <a:pPr lvl="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666666"/>
                </a:solidFill>
                <a:latin typeface="fira sans"/>
              </a:rPr>
              <a:t>After you have configured all your settings, you can either click the Save button to launch the scan later or launch the scan immediately. </a:t>
            </a:r>
            <a:endParaRPr lang="en-US" altLang="en-US" sz="2400" dirty="0">
              <a:solidFill>
                <a:schemeClr val="tx1"/>
              </a:solidFill>
            </a:endParaRPr>
          </a:p>
          <a:p>
            <a:pPr lvl="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666666"/>
                </a:solidFill>
                <a:latin typeface="fira sans"/>
              </a:rPr>
              <a:t>If you want to launch the scan immediately, click the </a:t>
            </a:r>
            <a:r>
              <a:rPr lang="en-US" altLang="en-US" sz="2400" dirty="0">
                <a:solidFill>
                  <a:srgbClr val="000000"/>
                </a:solidFill>
              </a:rPr>
              <a:t>       </a:t>
            </a:r>
            <a:r>
              <a:rPr lang="en-US" altLang="en-US" sz="2400" dirty="0">
                <a:solidFill>
                  <a:srgbClr val="666666"/>
                </a:solidFill>
                <a:latin typeface="fira sans"/>
              </a:rPr>
              <a:t> button, and then click Launch. Launching the scan will also save it.</a:t>
            </a:r>
            <a:endParaRPr lang="en-US" altLang="en-US" sz="2400" dirty="0">
              <a:solidFill>
                <a:schemeClr val="tx1"/>
              </a:solidFill>
            </a:endParaRPr>
          </a:p>
          <a:p>
            <a:pPr lvl="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666666"/>
                </a:solidFill>
                <a:latin typeface="fira sans"/>
              </a:rPr>
              <a:t>The time it takes to complete a scan involves many factors, such as network speed and congestion, so the scan may take some time to run.</a:t>
            </a:r>
            <a:endParaRPr lang="en-US" altLang="en-US" sz="2400" dirty="0">
              <a:solidFill>
                <a:schemeClr val="tx1"/>
              </a:solidFill>
            </a:endParaRP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BDBE3A-A047-41C6-8078-75CB0DA14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23</a:t>
            </a:fld>
            <a:endParaRPr lang="en-SG" dirty="0"/>
          </a:p>
        </p:txBody>
      </p:sp>
      <p:pic>
        <p:nvPicPr>
          <p:cNvPr id="7170" name="Picture 2" descr="down">
            <a:extLst>
              <a:ext uri="{FF2B5EF4-FFF2-40B4-BE49-F238E27FC236}">
                <a16:creationId xmlns:a16="http://schemas.microsoft.com/office/drawing/2014/main" id="{48FFF3FA-92E4-4D59-97BD-03583C5D73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3725" y="2930525"/>
            <a:ext cx="20955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18953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C7426-9B92-48BD-B0B4-A05D6745A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Nessus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43887-C5CC-48A3-A21B-D62987284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Step 4: Viewing Your Results</a:t>
            </a:r>
          </a:p>
          <a:p>
            <a:pPr lvl="1"/>
            <a:r>
              <a:rPr lang="en-IN" dirty="0"/>
              <a:t>Viewing scan results can help you understand your organization’s security posture and vulnerabilities. Color-coded indicators and customizable viewing options allow you to tailor how you view your scan’s data.</a:t>
            </a:r>
          </a:p>
          <a:p>
            <a:pPr lvl="1"/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BDBE3A-A047-41C6-8078-75CB0DA14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24</a:t>
            </a:fld>
            <a:endParaRPr lang="en-SG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BB4316C-A604-4CD1-9B25-F23DAEC20B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474646"/>
              </p:ext>
            </p:extLst>
          </p:nvPr>
        </p:nvGraphicFramePr>
        <p:xfrm>
          <a:off x="1757611" y="2729470"/>
          <a:ext cx="8769454" cy="3763405"/>
        </p:xfrm>
        <a:graphic>
          <a:graphicData uri="http://schemas.openxmlformats.org/drawingml/2006/table">
            <a:tbl>
              <a:tblPr/>
              <a:tblGrid>
                <a:gridCol w="4384727">
                  <a:extLst>
                    <a:ext uri="{9D8B030D-6E8A-4147-A177-3AD203B41FA5}">
                      <a16:colId xmlns:a16="http://schemas.microsoft.com/office/drawing/2014/main" val="2477109303"/>
                    </a:ext>
                  </a:extLst>
                </a:gridCol>
                <a:gridCol w="4384727">
                  <a:extLst>
                    <a:ext uri="{9D8B030D-6E8A-4147-A177-3AD203B41FA5}">
                      <a16:colId xmlns:a16="http://schemas.microsoft.com/office/drawing/2014/main" val="1603213186"/>
                    </a:ext>
                  </a:extLst>
                </a:gridCol>
              </a:tblGrid>
              <a:tr h="202496">
                <a:tc>
                  <a:txBody>
                    <a:bodyPr/>
                    <a:lstStyle/>
                    <a:p>
                      <a:pPr algn="l"/>
                      <a:r>
                        <a:rPr lang="en-IN" sz="1500" b="1">
                          <a:solidFill>
                            <a:srgbClr val="425363"/>
                          </a:solidFill>
                          <a:effectLst/>
                        </a:rPr>
                        <a:t>age</a:t>
                      </a:r>
                    </a:p>
                  </a:txBody>
                  <a:tcPr marL="73899" marR="73899" marT="36950" marB="369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500" b="1">
                          <a:solidFill>
                            <a:srgbClr val="425363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73899" marR="73899" marT="36950" marB="369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1817396"/>
                  </a:ext>
                </a:extLst>
              </a:tr>
              <a:tr h="355522">
                <a:tc>
                  <a:txBody>
                    <a:bodyPr/>
                    <a:lstStyle/>
                    <a:p>
                      <a:pPr algn="l"/>
                      <a:r>
                        <a:rPr lang="en-IN" sz="1500">
                          <a:effectLst/>
                        </a:rPr>
                        <a:t>Hosts</a:t>
                      </a:r>
                    </a:p>
                  </a:txBody>
                  <a:tcPr marL="73899" marR="73899" marT="36950" marB="3695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500">
                          <a:effectLst/>
                        </a:rPr>
                        <a:t>Displays all scanned targets.</a:t>
                      </a:r>
                    </a:p>
                  </a:txBody>
                  <a:tcPr marL="73899" marR="73899" marT="36950" marB="3695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8068932"/>
                  </a:ext>
                </a:extLst>
              </a:tr>
              <a:tr h="508549">
                <a:tc>
                  <a:txBody>
                    <a:bodyPr/>
                    <a:lstStyle/>
                    <a:p>
                      <a:pPr algn="l"/>
                      <a:r>
                        <a:rPr lang="en-IN" sz="1500">
                          <a:effectLst/>
                        </a:rPr>
                        <a:t>Vulnerabilities</a:t>
                      </a:r>
                    </a:p>
                  </a:txBody>
                  <a:tcPr marL="73899" marR="73899" marT="36950" marB="3695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500">
                          <a:effectLst/>
                        </a:rPr>
                        <a:t>List of identified vulnerabilities, sorted by severity.</a:t>
                      </a:r>
                    </a:p>
                  </a:txBody>
                  <a:tcPr marL="73899" marR="73899" marT="36950" marB="3695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6323140"/>
                  </a:ext>
                </a:extLst>
              </a:tr>
              <a:tr h="1273682">
                <a:tc>
                  <a:txBody>
                    <a:bodyPr/>
                    <a:lstStyle/>
                    <a:p>
                      <a:pPr algn="l"/>
                      <a:r>
                        <a:rPr lang="en-IN" sz="1500">
                          <a:effectLst/>
                        </a:rPr>
                        <a:t>Remediations</a:t>
                      </a:r>
                    </a:p>
                  </a:txBody>
                  <a:tcPr marL="73899" marR="73899" marT="36950" marB="3695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500">
                          <a:effectLst/>
                        </a:rPr>
                        <a:t>If the scan's results include remediation information, this list displays all remediation details, sorted by the number of vulnerabilities.</a:t>
                      </a:r>
                    </a:p>
                  </a:txBody>
                  <a:tcPr marL="73899" marR="73899" marT="36950" marB="3695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2663026"/>
                  </a:ext>
                </a:extLst>
              </a:tr>
              <a:tr h="661576">
                <a:tc>
                  <a:txBody>
                    <a:bodyPr/>
                    <a:lstStyle/>
                    <a:p>
                      <a:pPr algn="l"/>
                      <a:r>
                        <a:rPr lang="en-IN" sz="1500">
                          <a:effectLst/>
                        </a:rPr>
                        <a:t>Notes</a:t>
                      </a:r>
                    </a:p>
                  </a:txBody>
                  <a:tcPr marL="73899" marR="73899" marT="36950" marB="3695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500">
                          <a:effectLst/>
                        </a:rPr>
                        <a:t>Displays additional information about the scan and the scan’s results.</a:t>
                      </a:r>
                    </a:p>
                  </a:txBody>
                  <a:tcPr marL="73899" marR="73899" marT="36950" marB="3695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0491054"/>
                  </a:ext>
                </a:extLst>
              </a:tr>
              <a:tr h="661576">
                <a:tc>
                  <a:txBody>
                    <a:bodyPr/>
                    <a:lstStyle/>
                    <a:p>
                      <a:pPr algn="l"/>
                      <a:r>
                        <a:rPr lang="en-IN" sz="1500">
                          <a:effectLst/>
                        </a:rPr>
                        <a:t>History</a:t>
                      </a:r>
                    </a:p>
                  </a:txBody>
                  <a:tcPr marL="73899" marR="73899" marT="36950" marB="3695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500" dirty="0">
                          <a:effectLst/>
                        </a:rPr>
                        <a:t>Displays a list of scans: Start Time, End Time, and the Scan Statuses.</a:t>
                      </a:r>
                    </a:p>
                  </a:txBody>
                  <a:tcPr marL="73899" marR="73899" marT="36950" marB="3695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18731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33791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C7426-9B92-48BD-B0B4-A05D6745A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Nessus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43887-C5CC-48A3-A21B-D62987284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Step 4: Viewing Your Results</a:t>
            </a:r>
          </a:p>
          <a:p>
            <a:pPr lvl="1"/>
            <a:r>
              <a:rPr lang="en-IN" dirty="0"/>
              <a:t>Viewing scan results by vulnerabilities gives you a view into potential risks on your assets.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BDBE3A-A047-41C6-8078-75CB0DA14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25</a:t>
            </a:fld>
            <a:endParaRPr lang="en-SG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DAEE7B03-DAD4-4AD1-A7B5-E0F742DE7D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562" y="2357119"/>
            <a:ext cx="9286875" cy="395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63327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C7426-9B92-48BD-B0B4-A05D6745A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Nessus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43887-C5CC-48A3-A21B-D62987284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Step 4: Viewing Your Results</a:t>
            </a:r>
          </a:p>
          <a:p>
            <a:pPr marL="0" indent="0">
              <a:buNone/>
            </a:pPr>
            <a:r>
              <a:rPr lang="en-IN" dirty="0">
                <a:solidFill>
                  <a:srgbClr val="666666"/>
                </a:solidFill>
                <a:latin typeface="fira sans"/>
              </a:rPr>
              <a:t>To view vulnerabilities:</a:t>
            </a:r>
          </a:p>
          <a:p>
            <a:pPr lvl="1">
              <a:buFont typeface="+mj-lt"/>
              <a:buAutoNum type="arabicPeriod"/>
            </a:pPr>
            <a:r>
              <a:rPr lang="en-IN" dirty="0">
                <a:solidFill>
                  <a:srgbClr val="666666"/>
                </a:solidFill>
                <a:latin typeface="fira sans"/>
              </a:rPr>
              <a:t>In the top navigation bar, click Scans.</a:t>
            </a:r>
          </a:p>
          <a:p>
            <a:pPr lvl="1">
              <a:buFont typeface="+mj-lt"/>
              <a:buAutoNum type="arabicPeriod"/>
            </a:pPr>
            <a:r>
              <a:rPr lang="en-IN" dirty="0">
                <a:solidFill>
                  <a:srgbClr val="666666"/>
                </a:solidFill>
                <a:latin typeface="fira sans"/>
              </a:rPr>
              <a:t>Click the scan for which you want to view results.</a:t>
            </a:r>
          </a:p>
          <a:p>
            <a:pPr lvl="1">
              <a:buFont typeface="+mj-lt"/>
              <a:buAutoNum type="arabicPeriod"/>
            </a:pPr>
            <a:r>
              <a:rPr lang="en-IN" dirty="0">
                <a:solidFill>
                  <a:srgbClr val="666666"/>
                </a:solidFill>
                <a:latin typeface="fira sans"/>
              </a:rPr>
              <a:t>Do one of the following:</a:t>
            </a:r>
          </a:p>
          <a:p>
            <a:pPr marL="1200150" lvl="2" indent="-285750">
              <a:buFont typeface="+mj-lt"/>
              <a:buAutoNum type="arabicPeriod"/>
            </a:pPr>
            <a:r>
              <a:rPr lang="en-IN" dirty="0">
                <a:solidFill>
                  <a:srgbClr val="666666"/>
                </a:solidFill>
                <a:latin typeface="fira sans"/>
              </a:rPr>
              <a:t>Click a specific host to view vulnerabilities found on that host.</a:t>
            </a:r>
          </a:p>
          <a:p>
            <a:pPr marL="1200150" lvl="2" indent="-285750">
              <a:buFont typeface="+mj-lt"/>
              <a:buAutoNum type="arabicPeriod"/>
            </a:pPr>
            <a:r>
              <a:rPr lang="en-IN" dirty="0">
                <a:solidFill>
                  <a:srgbClr val="666666"/>
                </a:solidFill>
                <a:latin typeface="fira sans"/>
              </a:rPr>
              <a:t>Click the Vulnerabilities tab to view all vulnerabilities.</a:t>
            </a:r>
          </a:p>
          <a:p>
            <a:pPr lvl="1">
              <a:buFont typeface="+mj-lt"/>
              <a:buAutoNum type="arabicPeriod"/>
            </a:pPr>
            <a:r>
              <a:rPr lang="en-IN" dirty="0">
                <a:solidFill>
                  <a:srgbClr val="666666"/>
                </a:solidFill>
                <a:latin typeface="fira sans"/>
              </a:rPr>
              <a:t>(Optional) To sort the vulnerabilities, click an attribute in the table header row to sort by that attribute.</a:t>
            </a:r>
          </a:p>
          <a:p>
            <a:pPr lvl="1">
              <a:buFont typeface="+mj-lt"/>
              <a:buAutoNum type="arabicPeriod"/>
            </a:pPr>
            <a:r>
              <a:rPr lang="en-IN" dirty="0">
                <a:solidFill>
                  <a:srgbClr val="666666"/>
                </a:solidFill>
                <a:latin typeface="fira sans"/>
              </a:rPr>
              <a:t>Clicking on the vulnerability row will open the vulnerability details page, displaying plugin information and output for each instance on a host.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BDBE3A-A047-41C6-8078-75CB0DA14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26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545279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C7426-9B92-48BD-B0B4-A05D6745A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Nessus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43887-C5CC-48A3-A21B-D62987284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Step 4: Viewing Your Results</a:t>
            </a:r>
          </a:p>
          <a:p>
            <a:pPr marL="0" indent="0">
              <a:buNone/>
            </a:pPr>
            <a:r>
              <a:rPr lang="en-IN" dirty="0">
                <a:solidFill>
                  <a:srgbClr val="666666"/>
                </a:solidFill>
                <a:latin typeface="fira sans"/>
              </a:rPr>
              <a:t>To view vulnerabilities: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BDBE3A-A047-41C6-8078-75CB0DA14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27</a:t>
            </a:fld>
            <a:endParaRPr lang="en-SG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B59951C9-2EEC-4D73-A18F-145F81A9FE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562" y="2401887"/>
            <a:ext cx="9286875" cy="4090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85318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C7426-9B92-48BD-B0B4-A05D6745A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Nessus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43887-C5CC-48A3-A21B-D62987284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Step 5: Reporting Your Results</a:t>
            </a:r>
          </a:p>
          <a:p>
            <a:pPr lvl="1"/>
            <a:r>
              <a:rPr lang="en-IN" dirty="0"/>
              <a:t>Now you need to report your findings to your team.</a:t>
            </a:r>
          </a:p>
          <a:p>
            <a:pPr lvl="1"/>
            <a:r>
              <a:rPr lang="en-IN" dirty="0"/>
              <a:t>Scan results can be exported in several file formats. </a:t>
            </a:r>
          </a:p>
          <a:p>
            <a:pPr marL="457200" lvl="1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To Export a Scan Report:</a:t>
            </a:r>
          </a:p>
          <a:p>
            <a:pPr lvl="1"/>
            <a:r>
              <a:rPr lang="en-IN" dirty="0"/>
              <a:t>Start from a scan's results page</a:t>
            </a:r>
          </a:p>
          <a:p>
            <a:pPr lvl="1"/>
            <a:r>
              <a:rPr lang="en-IN" dirty="0"/>
              <a:t>In the upper-right corner, click Export.</a:t>
            </a:r>
          </a:p>
          <a:p>
            <a:pPr lvl="1"/>
            <a:r>
              <a:rPr lang="en-IN" dirty="0"/>
              <a:t>From the drop-down box, select the format in which you want to export the scan results.</a:t>
            </a:r>
          </a:p>
          <a:p>
            <a:pPr lvl="1"/>
            <a:r>
              <a:rPr lang="en-IN" dirty="0"/>
              <a:t>Click Export to download the report.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BDBE3A-A047-41C6-8078-75CB0DA14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28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068787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575" y="417249"/>
            <a:ext cx="9962225" cy="958789"/>
          </a:xfrm>
        </p:spPr>
        <p:txBody>
          <a:bodyPr>
            <a:normAutofit/>
          </a:bodyPr>
          <a:lstStyle/>
          <a:p>
            <a:r>
              <a:rPr lang="en-US" b="1" dirty="0"/>
              <a:t>Background: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575" y="1553592"/>
            <a:ext cx="11461072" cy="5152008"/>
          </a:xfrm>
        </p:spPr>
        <p:txBody>
          <a:bodyPr>
            <a:normAutofit/>
          </a:bodyPr>
          <a:lstStyle/>
          <a:p>
            <a:r>
              <a:rPr lang="en-US" b="1" dirty="0"/>
              <a:t>SATAN (Security Administrator Tool for Analyzing Networks) </a:t>
            </a:r>
            <a:r>
              <a:rPr lang="en-US" dirty="0"/>
              <a:t>was an example of such a collection of scripts released in 1995. </a:t>
            </a:r>
          </a:p>
          <a:p>
            <a:endParaRPr lang="en-US" dirty="0"/>
          </a:p>
          <a:p>
            <a:r>
              <a:rPr lang="en-US" dirty="0"/>
              <a:t>Some commercialized products included:</a:t>
            </a:r>
          </a:p>
          <a:p>
            <a:endParaRPr lang="en-US" dirty="0"/>
          </a:p>
          <a:p>
            <a:pPr lvl="1"/>
            <a:r>
              <a:rPr lang="en-US" dirty="0" err="1"/>
              <a:t>NetSonar</a:t>
            </a:r>
            <a:r>
              <a:rPr lang="en-US" dirty="0"/>
              <a:t> Vulnerability Scanner (by </a:t>
            </a:r>
            <a:r>
              <a:rPr lang="en-US" dirty="0" err="1"/>
              <a:t>WheelGroup</a:t>
            </a:r>
            <a:r>
              <a:rPr lang="en-US" dirty="0"/>
              <a:t> Corporation)</a:t>
            </a:r>
          </a:p>
          <a:p>
            <a:pPr lvl="1"/>
            <a:r>
              <a:rPr lang="en-US" dirty="0"/>
              <a:t>Internet Security Systems' (ISS) Internet Scanner</a:t>
            </a:r>
          </a:p>
          <a:p>
            <a:pPr lvl="1"/>
            <a:r>
              <a:rPr lang="en-US" dirty="0"/>
              <a:t>NETECT's </a:t>
            </a:r>
            <a:r>
              <a:rPr lang="en-US" dirty="0" err="1"/>
              <a:t>Netective</a:t>
            </a:r>
            <a:r>
              <a:rPr lang="en-US" dirty="0"/>
              <a:t> Suite</a:t>
            </a:r>
          </a:p>
          <a:p>
            <a:pPr lvl="1"/>
            <a:r>
              <a:rPr lang="en-US" dirty="0"/>
              <a:t>Secure Networks' Ballista Security Auditing System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827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60028-05AB-4D47-9077-8293E4938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Vulnerability scanning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A830BFE-0A8A-4D1B-99F6-A090E13C08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6588839"/>
              </p:ext>
            </p:extLst>
          </p:nvPr>
        </p:nvGraphicFramePr>
        <p:xfrm>
          <a:off x="313039" y="1425146"/>
          <a:ext cx="11658598" cy="50992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60C880-1092-4435-956F-7E91F5FB2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3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997361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Nmap (port scanning tool)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4D11F13-AF95-46BF-A2D2-BE0868E167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6335211"/>
              </p:ext>
            </p:extLst>
          </p:nvPr>
        </p:nvGraphicFramePr>
        <p:xfrm>
          <a:off x="313039" y="1425146"/>
          <a:ext cx="11658598" cy="50992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714634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Nessus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7A5C703-C9C9-40D1-8999-81452CC0A5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7697550"/>
              </p:ext>
            </p:extLst>
          </p:nvPr>
        </p:nvGraphicFramePr>
        <p:xfrm>
          <a:off x="313039" y="1455937"/>
          <a:ext cx="11361097" cy="5169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949524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BF432-0A92-4FF8-A605-7B8CA340E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 Class Exercise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3BC28CE-E84F-450E-AE45-159AC58025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4728666"/>
              </p:ext>
            </p:extLst>
          </p:nvPr>
        </p:nvGraphicFramePr>
        <p:xfrm>
          <a:off x="313039" y="1425146"/>
          <a:ext cx="11658598" cy="50992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E49C5D-502F-4E35-BE93-226728600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32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344641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68D05-0C8E-426B-9273-E7FAE69BA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Home Exercise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4747005-9420-46AB-AAD5-E724990993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2247163"/>
              </p:ext>
            </p:extLst>
          </p:nvPr>
        </p:nvGraphicFramePr>
        <p:xfrm>
          <a:off x="313039" y="2171699"/>
          <a:ext cx="11658598" cy="37147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B0868A-C5C6-46C9-998C-B0D356D1F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33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17843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233F5-61BE-4C67-AE26-C0A577D68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Features of Popular scanners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532950F-0982-492F-9F4A-BDC657D41A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2284862"/>
              </p:ext>
            </p:extLst>
          </p:nvPr>
        </p:nvGraphicFramePr>
        <p:xfrm>
          <a:off x="313039" y="1425146"/>
          <a:ext cx="11658598" cy="50992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4317A1-DC8D-44C2-9437-7698437B9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4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30976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DA22A-584E-401D-975E-E41867F9A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Scanner Architecture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A3BE07-D4B5-49E0-971F-19C33EC25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5</a:t>
            </a:fld>
            <a:endParaRPr lang="en-S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1DCC40-FEEC-4A1F-83FA-C960496E178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3599" y="1666240"/>
            <a:ext cx="9723119" cy="4490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06769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932FB-E6C5-4CB8-9A5E-27E7F1DE7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Components of Scanner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0F859E-82CF-444A-BEB4-6D63A3D05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6</a:t>
            </a:fld>
            <a:endParaRPr lang="en-SG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F62B97F6-7934-4FD3-B5BE-21ED6AF026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2632305"/>
              </p:ext>
            </p:extLst>
          </p:nvPr>
        </p:nvGraphicFramePr>
        <p:xfrm>
          <a:off x="313039" y="1425146"/>
          <a:ext cx="11658598" cy="50992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71758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109D5-2C27-417B-BFCE-2EF8AAB89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Top Vulnerability scanner tools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B141078-F0AA-412B-8692-ECEC2BAF6C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1404431"/>
              </p:ext>
            </p:extLst>
          </p:nvPr>
        </p:nvGraphicFramePr>
        <p:xfrm>
          <a:off x="313039" y="1425146"/>
          <a:ext cx="11658598" cy="50992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389FFB-7730-42E8-8751-2524C5369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7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920123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9127E-6EFA-4755-9733-6447A4FBB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389" y="3117850"/>
            <a:ext cx="10305535" cy="862313"/>
          </a:xfrm>
        </p:spPr>
        <p:txBody>
          <a:bodyPr/>
          <a:lstStyle/>
          <a:p>
            <a:pPr algn="ctr"/>
            <a:r>
              <a:rPr lang="en-IN" dirty="0"/>
              <a:t>Tool 1: </a:t>
            </a:r>
            <a:r>
              <a:rPr lang="en-US" dirty="0" err="1"/>
              <a:t>Nikto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2BF303A-C49D-48FE-983E-E2384CF84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1229-2129-465E-954C-ACF4F90BADA4}" type="slidenum">
              <a:rPr lang="en-SG" smtClean="0"/>
              <a:pPr/>
              <a:t>8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23791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Nikto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75C614F-BF81-4034-95E2-F38096210D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237833"/>
              </p:ext>
            </p:extLst>
          </p:nvPr>
        </p:nvGraphicFramePr>
        <p:xfrm>
          <a:off x="313039" y="1425146"/>
          <a:ext cx="11658598" cy="50992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4148</TotalTime>
  <Words>1739</Words>
  <Application>Microsoft Office PowerPoint</Application>
  <PresentationFormat>Widescreen</PresentationFormat>
  <Paragraphs>316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fira sans</vt:lpstr>
      <vt:lpstr>Office Theme</vt:lpstr>
      <vt:lpstr>Vulnerability Scanning</vt:lpstr>
      <vt:lpstr>Vulnerability scanning</vt:lpstr>
      <vt:lpstr>Vulnerability scanning</vt:lpstr>
      <vt:lpstr>Features of Popular scanners</vt:lpstr>
      <vt:lpstr>Scanner Architecture</vt:lpstr>
      <vt:lpstr>Components of Scanner</vt:lpstr>
      <vt:lpstr>Top Vulnerability scanner tools</vt:lpstr>
      <vt:lpstr>Tool 1: Nikto</vt:lpstr>
      <vt:lpstr>Nikto</vt:lpstr>
      <vt:lpstr>Tool 2: Nessus</vt:lpstr>
      <vt:lpstr>Introduction to NESSUS</vt:lpstr>
      <vt:lpstr>NESSUS: Applications</vt:lpstr>
      <vt:lpstr>NESSUS</vt:lpstr>
      <vt:lpstr>Nessus</vt:lpstr>
      <vt:lpstr>Procedure</vt:lpstr>
      <vt:lpstr>Nessus Steps</vt:lpstr>
      <vt:lpstr>Nessus Steps</vt:lpstr>
      <vt:lpstr>Nessus Steps</vt:lpstr>
      <vt:lpstr>Nessus Steps</vt:lpstr>
      <vt:lpstr>Nessus Steps</vt:lpstr>
      <vt:lpstr>Nessus Steps</vt:lpstr>
      <vt:lpstr>Nessus Steps</vt:lpstr>
      <vt:lpstr>Nessus Steps</vt:lpstr>
      <vt:lpstr>Nessus Steps</vt:lpstr>
      <vt:lpstr>Nessus Steps</vt:lpstr>
      <vt:lpstr>Nessus Steps</vt:lpstr>
      <vt:lpstr>Nessus Steps</vt:lpstr>
      <vt:lpstr>Nessus Steps</vt:lpstr>
      <vt:lpstr>Background:</vt:lpstr>
      <vt:lpstr>Nmap (port scanning tool)</vt:lpstr>
      <vt:lpstr>Nessus</vt:lpstr>
      <vt:lpstr>In Class Exercise</vt:lpstr>
      <vt:lpstr>Home 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Malware cont..</dc:title>
  <dc:creator>Sharad Gogna</dc:creator>
  <cp:lastModifiedBy>mehak khurana</cp:lastModifiedBy>
  <cp:revision>74</cp:revision>
  <dcterms:created xsi:type="dcterms:W3CDTF">2019-11-20T10:09:07Z</dcterms:created>
  <dcterms:modified xsi:type="dcterms:W3CDTF">2020-08-09T18:11:22Z</dcterms:modified>
</cp:coreProperties>
</file>